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84" r:id="rId3"/>
    <p:sldId id="386" r:id="rId4"/>
    <p:sldId id="418" r:id="rId5"/>
    <p:sldId id="388" r:id="rId6"/>
    <p:sldId id="391" r:id="rId7"/>
    <p:sldId id="419" r:id="rId8"/>
    <p:sldId id="392" r:id="rId9"/>
    <p:sldId id="435" r:id="rId10"/>
    <p:sldId id="427" r:id="rId11"/>
    <p:sldId id="440" r:id="rId12"/>
    <p:sldId id="393" r:id="rId13"/>
    <p:sldId id="394" r:id="rId14"/>
    <p:sldId id="395" r:id="rId15"/>
    <p:sldId id="397" r:id="rId16"/>
    <p:sldId id="426" r:id="rId17"/>
    <p:sldId id="434" r:id="rId18"/>
    <p:sldId id="448" r:id="rId19"/>
    <p:sldId id="424" r:id="rId20"/>
    <p:sldId id="432" r:id="rId21"/>
    <p:sldId id="436" r:id="rId22"/>
    <p:sldId id="445" r:id="rId23"/>
    <p:sldId id="417" r:id="rId24"/>
    <p:sldId id="399" r:id="rId25"/>
    <p:sldId id="421" r:id="rId26"/>
    <p:sldId id="400" r:id="rId27"/>
    <p:sldId id="404" r:id="rId28"/>
    <p:sldId id="446" r:id="rId29"/>
    <p:sldId id="406" r:id="rId30"/>
    <p:sldId id="433" r:id="rId31"/>
    <p:sldId id="430" r:id="rId32"/>
    <p:sldId id="431" r:id="rId33"/>
    <p:sldId id="407" r:id="rId34"/>
    <p:sldId id="449" r:id="rId35"/>
    <p:sldId id="428" r:id="rId36"/>
    <p:sldId id="408" r:id="rId37"/>
    <p:sldId id="447" r:id="rId38"/>
    <p:sldId id="438" r:id="rId39"/>
    <p:sldId id="442" r:id="rId40"/>
    <p:sldId id="439" r:id="rId41"/>
    <p:sldId id="409" r:id="rId42"/>
    <p:sldId id="429" r:id="rId43"/>
    <p:sldId id="411" r:id="rId44"/>
    <p:sldId id="444" r:id="rId45"/>
    <p:sldId id="441" r:id="rId46"/>
    <p:sldId id="443" r:id="rId47"/>
    <p:sldId id="412" r:id="rId48"/>
    <p:sldId id="450" r:id="rId49"/>
    <p:sldId id="451" r:id="rId50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fFOxIY/yyCqWQb6AlF/1Hw==" hashData="Jo5IRJV5CIZKtfNEUPnV+yCxsh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038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D688B0-0709-4F59-B7FE-C24347A9325A}" type="datetimeFigureOut">
              <a:rPr lang="pt-BR"/>
              <a:pPr>
                <a:defRPr/>
              </a:pPr>
              <a:t>08/10/2016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1E0546-A154-43B8-9CB7-894013C437A7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E8159A-563C-4842-B651-C6065BAEBFCD}" type="datetimeFigureOut">
              <a:rPr lang="pt-BR"/>
              <a:pPr>
                <a:defRPr/>
              </a:pPr>
              <a:t>08/10/2016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A71D4D-0A2C-4020-B9AD-ED5ABE2B3757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E6FDAD-6ACD-41D5-8471-43E3D467296E}" type="datetimeFigureOut">
              <a:rPr lang="pt-BR"/>
              <a:pPr>
                <a:defRPr/>
              </a:pPr>
              <a:t>08/10/2016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D8E885-B123-40BE-A835-3012453046CB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F67D8F-168B-43C6-89C9-6D69DD5D476B}" type="datetimeFigureOut">
              <a:rPr lang="pt-BR"/>
              <a:pPr>
                <a:defRPr/>
              </a:pPr>
              <a:t>08/10/2016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FCB571-6BD7-470E-8AB9-893F006D3B26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1DEEE1-D525-4720-AC36-07C446F9E4EB}" type="datetimeFigureOut">
              <a:rPr lang="pt-BR"/>
              <a:pPr>
                <a:defRPr/>
              </a:pPr>
              <a:t>08/10/2016</a:t>
            </a:fld>
            <a:endParaRPr lang="pt-BR"/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A7CF9C-4817-4A7D-B2F0-01E92B4BEE8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A2841B-557F-4324-8B7C-D128E9C73A31}" type="datetimeFigureOut">
              <a:rPr lang="pt-BR"/>
              <a:pPr>
                <a:defRPr/>
              </a:pPr>
              <a:t>08/10/2016</a:t>
            </a:fld>
            <a:endParaRPr lang="pt-BR"/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015B02-913B-4AC6-B7A9-9873D23BA38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BE278C-6DD3-4229-8802-1CB7FBC88117}" type="datetimeFigureOut">
              <a:rPr lang="pt-BR"/>
              <a:pPr>
                <a:defRPr/>
              </a:pPr>
              <a:t>08/10/2016</a:t>
            </a:fld>
            <a:endParaRPr lang="pt-BR"/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F56AAC-101A-4A7A-8BED-C71748387269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28FEB6-2635-4F23-A8C8-28368083C967}" type="datetimeFigureOut">
              <a:rPr lang="pt-BR"/>
              <a:pPr>
                <a:defRPr/>
              </a:pPr>
              <a:t>08/10/2016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311D61-DE1B-4C2B-84F6-981AA1381FFD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 smtClean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F2E872-957C-4F3A-AC88-22E9777D2AB2}" type="datetimeFigureOut">
              <a:rPr lang="pt-BR"/>
              <a:pPr>
                <a:defRPr/>
              </a:pPr>
              <a:t>08/10/2016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806C93-9B0C-442E-A716-EFB35026EAE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0AC49C-481C-48E8-9033-99135E3A59C7}" type="datetimeFigureOut">
              <a:rPr lang="pt-BR"/>
              <a:pPr>
                <a:defRPr/>
              </a:pPr>
              <a:t>08/10/2016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C9BDCB-0834-40E8-BFEC-ED192AF2E47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843D96-61A2-41E9-8394-857CFA1D86CA}" type="datetimeFigureOut">
              <a:rPr lang="pt-BR"/>
              <a:pPr>
                <a:defRPr/>
              </a:pPr>
              <a:t>08/10/2016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9E21F4-F33D-4C13-A510-DF500201426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6767D38-AEA6-46C6-B2B8-3E6CECF2B8E4}" type="datetimeFigureOut">
              <a:rPr lang="pt-BR"/>
              <a:pPr>
                <a:defRPr/>
              </a:pPr>
              <a:t>08/10/2016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1F46BDD-D76A-43F4-9DF2-E59F3EC7276B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www.laboutiquedelpowerpoint.net/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laboutiquedelpowerpoint.net/" TargetMode="Externa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www.laboutiquedelpowerpoint.net/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aboutiquedelpowerpoint.net/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aboutiquedelpowerpoint.net/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aboutiquedelpowerpoint.net/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aboutiquedelpowerpoint.net/" TargetMode="Externa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aboutiquedelpowerpoint.net/" TargetMode="Externa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aboutiquedelpowerpoint.net/" TargetMode="Externa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aboutiquedelpowerpoint.net/" TargetMode="External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aboutiquedelpowerpoint.net/" TargetMode="External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aboutiquedelpowerpoint.net/" TargetMode="Externa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aboutiquedelpowerpoint.net/" TargetMode="External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aboutiquedelpowerpoint.net/" TargetMode="External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aboutiquedelpowerpoint.net/" TargetMode="External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aboutiquedelpowerpoint.net/" TargetMode="External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aboutiquedelpowerpoint.net/" TargetMode="External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aboutiquedelpowerpoint.net/" TargetMode="External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aboutiquedelpowerpoint.net/" TargetMode="External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aboutiquedelpowerpoint.net/" TargetMode="External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aboutiquedelpowerpoint.net/" TargetMode="External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aboutiquedelpowerpoint.net/" TargetMode="External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aboutiquedelpowerpoint.net/" TargetMode="External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aboutiquedelpowerpoint.net/" TargetMode="External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aboutiquedelpowerpoint.net/" TargetMode="External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aboutiquedelpowerpoint.net/" TargetMode="External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aboutiquedelpowerpoint.net/" TargetMode="External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aboutiquedelpowerpoint.net/" TargetMode="External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aboutiquedelpowerpoint.net/" TargetMode="External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aboutiquedelpowerpoint.net/" TargetMode="External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aboutiquedelpowerpoint.net/" TargetMode="External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aboutiquedelpowerpoint.net/" TargetMode="External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aboutiquedelpowerpoint.net/" TargetMode="External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aboutiquedelpowerpoint.net/" TargetMode="External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aboutiquedelpowerpoint.net/" TargetMode="External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aboutiquedelpowerpoint.net/" TargetMode="External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aboutiquedelpowerpoint.net/" TargetMode="External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aboutiquedelpowerpoint.net/" TargetMode="External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aboutiquedelpowerpoint.net/" TargetMode="External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aboutiquedelpowerpoint.net/" TargetMode="External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aboutiquedelpowerpoint.net/" TargetMode="External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aboutiquedelpowerpoint.net/" TargetMode="External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aboutiquedelpowerpoint.net/" TargetMode="External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aboutiquedelpowerpoint.net/" TargetMode="External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aboutiquedelpowerpoint.net/" TargetMode="External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aboutiquedelpowerpoint.net/" TargetMode="External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aboutiquedelpowerpoint.net/" TargetMode="External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laboutiquedelpowerpoint.net/" TargetMode="External"/><Relationship Id="rId5" Type="http://schemas.openxmlformats.org/officeDocument/2006/relationships/image" Target="../media/image48.gif"/><Relationship Id="rId4" Type="http://schemas.openxmlformats.org/officeDocument/2006/relationships/image" Target="../media/image47.gif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hyperlink" Target="http://www.laboutiquedelpowerpoint.net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Main Street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0" name="CaixaDeTexto 3"/>
          <p:cNvSpPr txBox="1">
            <a:spLocks noChangeArrowheads="1"/>
          </p:cNvSpPr>
          <p:nvPr/>
        </p:nvSpPr>
        <p:spPr bwMode="auto">
          <a:xfrm>
            <a:off x="0" y="332656"/>
            <a:ext cx="9144000" cy="1631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pt-BR" sz="10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itchFamily="34" charset="0"/>
                <a:cs typeface="Times New Roman" pitchFamily="18" charset="0"/>
              </a:rPr>
              <a:t>Bodie</a:t>
            </a:r>
            <a:r>
              <a:rPr lang="pt-BR" sz="10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itchFamily="34" charset="0"/>
                <a:cs typeface="Times New Roman" pitchFamily="18" charset="0"/>
              </a:rPr>
              <a:t> </a:t>
            </a:r>
            <a:r>
              <a:rPr lang="pt-BR" sz="10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itchFamily="34" charset="0"/>
                <a:cs typeface="Times New Roman" pitchFamily="18" charset="0"/>
              </a:rPr>
              <a:t>State</a:t>
            </a:r>
            <a:endParaRPr lang="pt-BR" sz="10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itchFamily="34" charset="0"/>
              <a:cs typeface="Times New Roman" pitchFamily="18" charset="0"/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6" name="CaixaDeTexto 3"/>
          <p:cNvSpPr txBox="1">
            <a:spLocks noChangeArrowheads="1"/>
          </p:cNvSpPr>
          <p:nvPr/>
        </p:nvSpPr>
        <p:spPr bwMode="auto">
          <a:xfrm>
            <a:off x="0" y="1772816"/>
            <a:ext cx="9144000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pt-BR" sz="8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itchFamily="34" charset="0"/>
                <a:cs typeface="Times New Roman" pitchFamily="18" charset="0"/>
              </a:rPr>
              <a:t>Historic</a:t>
            </a:r>
            <a:r>
              <a:rPr lang="pt-BR" sz="8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itchFamily="34" charset="0"/>
                <a:cs typeface="Times New Roman" pitchFamily="18" charset="0"/>
              </a:rPr>
              <a:t> </a:t>
            </a:r>
            <a:r>
              <a:rPr lang="pt-BR" sz="8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itchFamily="34" charset="0"/>
                <a:cs typeface="Times New Roman" pitchFamily="18" charset="0"/>
              </a:rPr>
              <a:t>Park</a:t>
            </a:r>
          </a:p>
        </p:txBody>
      </p:sp>
      <p:sp>
        <p:nvSpPr>
          <p:cNvPr id="7" name="Rectángulo 7">
            <a:hlinkClick r:id="rId4"/>
          </p:cNvPr>
          <p:cNvSpPr/>
          <p:nvPr/>
        </p:nvSpPr>
        <p:spPr>
          <a:xfrm>
            <a:off x="5508104" y="6309320"/>
            <a:ext cx="3291222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1600" b="1" dirty="0">
                <a:ln w="0">
                  <a:solidFill>
                    <a:srgbClr val="FFCC66"/>
                  </a:solidFill>
                </a:ln>
                <a:solidFill>
                  <a:srgbClr val="B00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sewood Std Regular" pitchFamily="82" charset="0"/>
              </a:rPr>
              <a:t>La Boutique Del PowerPoint.net</a:t>
            </a:r>
          </a:p>
        </p:txBody>
      </p:sp>
    </p:spTree>
  </p:cSld>
  <p:clrMapOvr>
    <a:masterClrMapping/>
  </p:clrMapOvr>
  <p:transition advTm="14000">
    <p:fade thruBlk="1"/>
    <p:sndAc>
      <p:stSnd loop="1">
        <p:snd r:embed="rId2" name="The_journey_home_08-03-2011_06-03-29_pm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121186" y="142852"/>
            <a:ext cx="8923662" cy="3214710"/>
          </a:xfrm>
          <a:prstGeom prst="rect">
            <a:avLst/>
          </a:prstGeom>
          <a:solidFill>
            <a:srgbClr val="7B6617">
              <a:alpha val="86000"/>
            </a:srgbClr>
          </a:solidFill>
          <a:ln w="9525">
            <a:noFill/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anchor="ctr"/>
          <a:lstStyle/>
          <a:p>
            <a:pPr>
              <a:defRPr/>
            </a:pPr>
            <a:endParaRPr lang="pt-BR"/>
          </a:p>
        </p:txBody>
      </p:sp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110168" y="3500438"/>
            <a:ext cx="8901221" cy="3214710"/>
          </a:xfrm>
          <a:prstGeom prst="rect">
            <a:avLst/>
          </a:prstGeom>
          <a:solidFill>
            <a:srgbClr val="7B6617">
              <a:alpha val="86000"/>
            </a:srgbClr>
          </a:solidFill>
          <a:ln w="9525">
            <a:noFill/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anchor="ctr"/>
          <a:lstStyle/>
          <a:p>
            <a:pPr>
              <a:defRPr/>
            </a:pPr>
            <a:endParaRPr lang="pt-BR"/>
          </a:p>
        </p:txBody>
      </p:sp>
      <p:sp>
        <p:nvSpPr>
          <p:cNvPr id="5" name="CaixaDeTexto 6"/>
          <p:cNvSpPr txBox="1">
            <a:spLocks noChangeArrowheads="1"/>
          </p:cNvSpPr>
          <p:nvPr/>
        </p:nvSpPr>
        <p:spPr bwMode="auto">
          <a:xfrm>
            <a:off x="214313" y="115888"/>
            <a:ext cx="8715375" cy="31393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 eaLnBrk="0" hangingPunct="0"/>
            <a:r>
              <a:rPr lang="pt-BR" b="1" dirty="0" err="1" smtClean="0">
                <a:latin typeface="Times New Roman" pitchFamily="18" charset="0"/>
                <a:cs typeface="Times New Roman" pitchFamily="18" charset="0"/>
              </a:rPr>
              <a:t>Bodie</a:t>
            </a:r>
            <a:r>
              <a:rPr lang="pt-BR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t-BR" b="1" dirty="0" err="1">
                <a:latin typeface="Times New Roman" pitchFamily="18" charset="0"/>
                <a:cs typeface="Times New Roman" pitchFamily="18" charset="0"/>
              </a:rPr>
              <a:t>State</a:t>
            </a:r>
            <a:r>
              <a:rPr lang="pt-BR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t-BR" b="1" dirty="0" err="1">
                <a:latin typeface="Times New Roman" pitchFamily="18" charset="0"/>
                <a:cs typeface="Times New Roman" pitchFamily="18" charset="0"/>
              </a:rPr>
              <a:t>Historic</a:t>
            </a:r>
            <a:r>
              <a:rPr lang="pt-BR" b="1" dirty="0">
                <a:latin typeface="Times New Roman" pitchFamily="18" charset="0"/>
                <a:cs typeface="Times New Roman" pitchFamily="18" charset="0"/>
              </a:rPr>
              <a:t> Park é uma das cidades-fantasma mais bem preservadas, localizada no Estado da Califórnia, nos Estados Unidos. </a:t>
            </a:r>
            <a:r>
              <a:rPr lang="pt-BR" b="1" dirty="0" err="1">
                <a:latin typeface="Times New Roman" pitchFamily="18" charset="0"/>
                <a:cs typeface="Times New Roman" pitchFamily="18" charset="0"/>
              </a:rPr>
              <a:t>Bodie</a:t>
            </a:r>
            <a:r>
              <a:rPr lang="pt-BR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pt-BR" b="1" dirty="0">
                <a:latin typeface="Times New Roman" pitchFamily="18" charset="0"/>
                <a:cs typeface="Times New Roman" pitchFamily="18" charset="0"/>
              </a:rPr>
              <a:t>ainda possui </a:t>
            </a:r>
            <a:r>
              <a:rPr lang="pt-BR" b="1" dirty="0" smtClean="0">
                <a:latin typeface="Times New Roman" pitchFamily="18" charset="0"/>
                <a:cs typeface="Times New Roman" pitchFamily="18" charset="0"/>
              </a:rPr>
              <a:t>uma parte da </a:t>
            </a:r>
            <a:r>
              <a:rPr lang="pt-BR" b="1" dirty="0">
                <a:latin typeface="Times New Roman" pitchFamily="18" charset="0"/>
                <a:cs typeface="Times New Roman" pitchFamily="18" charset="0"/>
              </a:rPr>
              <a:t>sua estrutura preservada, que sobreviveram aos incêndios, as mudanças de clima e ao vandalismo. A cidade de </a:t>
            </a:r>
            <a:r>
              <a:rPr lang="pt-BR" b="1" dirty="0" err="1">
                <a:latin typeface="Times New Roman" pitchFamily="18" charset="0"/>
                <a:cs typeface="Times New Roman" pitchFamily="18" charset="0"/>
              </a:rPr>
              <a:t>Bodie</a:t>
            </a:r>
            <a:r>
              <a:rPr lang="pt-BR" b="1" dirty="0">
                <a:latin typeface="Times New Roman" pitchFamily="18" charset="0"/>
                <a:cs typeface="Times New Roman" pitchFamily="18" charset="0"/>
              </a:rPr>
              <a:t> ganhou destaque com o declínio da mineração ao longo da encosta ocidental da </a:t>
            </a:r>
            <a:r>
              <a:rPr lang="pt-BR" b="1" dirty="0" err="1">
                <a:latin typeface="Times New Roman" pitchFamily="18" charset="0"/>
                <a:cs typeface="Times New Roman" pitchFamily="18" charset="0"/>
              </a:rPr>
              <a:t>Sierra</a:t>
            </a:r>
            <a:r>
              <a:rPr lang="pt-BR" b="1" dirty="0">
                <a:latin typeface="Times New Roman" pitchFamily="18" charset="0"/>
                <a:cs typeface="Times New Roman" pitchFamily="18" charset="0"/>
              </a:rPr>
              <a:t> Nevada, onde garimpeiros cruzaram a encosta oriental em 1859 em busca de ouro. Hoje, uma pequena parte das casas estão ainda intactas e recebem turistas e visitantes: decoração e objetos pessoais que se conservaram por um século, dão a impressão que os habitantes fugiram precipitadamente das próprias casas. Mais de 200.000 pessoas por ano visitam este verdadeira cidade fantasma, que é considerada uma referência histórica nacional e um importante local turístico da região de Serra Nevada.</a:t>
            </a:r>
          </a:p>
        </p:txBody>
      </p:sp>
      <p:sp>
        <p:nvSpPr>
          <p:cNvPr id="6" name="Rectángulo 7">
            <a:hlinkClick r:id="rId2"/>
          </p:cNvPr>
          <p:cNvSpPr/>
          <p:nvPr/>
        </p:nvSpPr>
        <p:spPr>
          <a:xfrm>
            <a:off x="5508104" y="6309320"/>
            <a:ext cx="3291222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1600" b="1" dirty="0">
                <a:ln w="0">
                  <a:solidFill>
                    <a:srgbClr val="FFCC66"/>
                  </a:solidFill>
                </a:ln>
                <a:solidFill>
                  <a:srgbClr val="B00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sewood Std Regular" pitchFamily="82" charset="0"/>
              </a:rPr>
              <a:t>La Boutique Del PowerPoint.net</a:t>
            </a:r>
          </a:p>
        </p:txBody>
      </p:sp>
      <p:sp>
        <p:nvSpPr>
          <p:cNvPr id="7" name="6 Rectángulo"/>
          <p:cNvSpPr/>
          <p:nvPr/>
        </p:nvSpPr>
        <p:spPr>
          <a:xfrm>
            <a:off x="179512" y="3429000"/>
            <a:ext cx="8712968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dirty="0" err="1" smtClean="0"/>
              <a:t>Bodie</a:t>
            </a:r>
            <a:r>
              <a:rPr lang="es-ES" b="1" dirty="0" smtClean="0"/>
              <a:t> </a:t>
            </a:r>
            <a:r>
              <a:rPr lang="es-ES" b="1" dirty="0" err="1" smtClean="0"/>
              <a:t>State</a:t>
            </a:r>
            <a:r>
              <a:rPr lang="es-ES" b="1" dirty="0" smtClean="0"/>
              <a:t> </a:t>
            </a:r>
            <a:r>
              <a:rPr lang="es-ES" b="1" dirty="0" err="1" smtClean="0"/>
              <a:t>Historic</a:t>
            </a:r>
            <a:r>
              <a:rPr lang="es-ES" b="1" dirty="0" smtClean="0"/>
              <a:t> Park es uno de </a:t>
            </a:r>
            <a:r>
              <a:rPr lang="es-ES" b="1" dirty="0" smtClean="0"/>
              <a:t>los pueblos fantasma </a:t>
            </a:r>
            <a:r>
              <a:rPr lang="es-ES" b="1" dirty="0" smtClean="0"/>
              <a:t>mejor </a:t>
            </a:r>
            <a:r>
              <a:rPr lang="es-ES" b="1" dirty="0" smtClean="0"/>
              <a:t>conservados, que </a:t>
            </a:r>
            <a:r>
              <a:rPr lang="es-ES" b="1" dirty="0" smtClean="0"/>
              <a:t>se encuentra en el estado de California, en Estados Unidos. </a:t>
            </a:r>
            <a:r>
              <a:rPr lang="es-ES" b="1" dirty="0" err="1" smtClean="0"/>
              <a:t>Bodie</a:t>
            </a:r>
            <a:r>
              <a:rPr lang="es-ES" b="1" dirty="0" smtClean="0"/>
              <a:t>, también tiene una parte de su estructura conservada, que sobrevivió a los incendios, cambios climáticos y el vandalismo. La ciudad de </a:t>
            </a:r>
            <a:r>
              <a:rPr lang="es-ES" b="1" dirty="0" err="1" smtClean="0"/>
              <a:t>Bodie</a:t>
            </a:r>
            <a:r>
              <a:rPr lang="es-ES" b="1" dirty="0" smtClean="0"/>
              <a:t> ganó prominencia con el declive de la minería a lo largo de la vertiente occidental de la Sierra Nevada, donde los </a:t>
            </a:r>
            <a:r>
              <a:rPr lang="es-ES" b="1" dirty="0" err="1" smtClean="0"/>
              <a:t>prospectores</a:t>
            </a:r>
            <a:r>
              <a:rPr lang="es-ES" b="1" dirty="0" smtClean="0"/>
              <a:t> cruzaron la vertiente oriental en 1859 en busca de oro. Hoy en día, una pequeña parte de las casas todavía están </a:t>
            </a:r>
            <a:r>
              <a:rPr lang="es-ES" b="1" dirty="0" smtClean="0"/>
              <a:t>intactas </a:t>
            </a:r>
            <a:r>
              <a:rPr lang="es-ES" b="1" dirty="0" smtClean="0"/>
              <a:t>y </a:t>
            </a:r>
            <a:r>
              <a:rPr lang="es-ES" b="1" dirty="0" smtClean="0"/>
              <a:t>reciben </a:t>
            </a:r>
            <a:r>
              <a:rPr lang="es-ES" b="1" dirty="0" smtClean="0"/>
              <a:t>turistas y visitantes: decoración y objetos personales que se han conservado durante un siglo, </a:t>
            </a:r>
            <a:r>
              <a:rPr lang="es-ES" b="1" dirty="0" smtClean="0"/>
              <a:t>dando la </a:t>
            </a:r>
            <a:r>
              <a:rPr lang="es-ES" b="1" dirty="0" smtClean="0"/>
              <a:t>impresión de que los habitantes huyeron precipitadamente de sus casas. Más de 200.000 personas al año visitan este verdadero pueblo fantasma, que se considera una referencia histórica nacional y un importante lugar de interés turístico en la región Sierra Nevada.</a:t>
            </a:r>
            <a:endParaRPr lang="es-ES" b="1" dirty="0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4" descr="Main Street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4" name="Rectángulo 7">
            <a:hlinkClick r:id="rId4"/>
          </p:cNvPr>
          <p:cNvSpPr/>
          <p:nvPr/>
        </p:nvSpPr>
        <p:spPr>
          <a:xfrm>
            <a:off x="5508104" y="6309320"/>
            <a:ext cx="3291222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1600" b="1" dirty="0">
                <a:ln w="0">
                  <a:solidFill>
                    <a:srgbClr val="FFCC66"/>
                  </a:solidFill>
                </a:ln>
                <a:solidFill>
                  <a:srgbClr val="B00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sewood Std Regular" pitchFamily="82" charset="0"/>
              </a:rPr>
              <a:t>La Boutique Del PowerPoint.net</a:t>
            </a:r>
          </a:p>
        </p:txBody>
      </p:sp>
    </p:spTree>
  </p:cSld>
  <p:clrMapOvr>
    <a:masterClrMapping/>
  </p:clrMapOvr>
  <p:transition spd="slow" advTm="7000">
    <p:fade thruBlk="1"/>
    <p:sndAc>
      <p:stSnd loop="1">
        <p:snd r:embed="rId2" name="The_Night_of_The_Feeries_08-03-2011_06-03-23_pm.wav"/>
      </p:stSnd>
    </p:sndAc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3" descr="C:\Users\gualter\Downloads\Imagem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1588"/>
            <a:ext cx="9140825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4" name="Rectángulo 7">
            <a:hlinkClick r:id="rId3"/>
          </p:cNvPr>
          <p:cNvSpPr/>
          <p:nvPr/>
        </p:nvSpPr>
        <p:spPr>
          <a:xfrm>
            <a:off x="5508104" y="6309320"/>
            <a:ext cx="3291222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1600" b="1" dirty="0">
                <a:ln w="0">
                  <a:solidFill>
                    <a:srgbClr val="FFCC66"/>
                  </a:solidFill>
                </a:ln>
                <a:solidFill>
                  <a:srgbClr val="B00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sewood Std Regular" pitchFamily="82" charset="0"/>
              </a:rPr>
              <a:t>La Boutique Del PowerPoint.net</a:t>
            </a:r>
          </a:p>
        </p:txBody>
      </p:sp>
    </p:spTree>
  </p:cSld>
  <p:clrMapOvr>
    <a:masterClrMapping/>
  </p:clrMapOvr>
  <p:transition spd="slow" advTm="7000">
    <p:fade thruBlk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4" descr="http://www.usa-sights.com/wp-content/gallery/CA/Bodie_State_Historic_Park/Bodie_State_Historic_Park_1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4" name="Rectángulo 7">
            <a:hlinkClick r:id="rId3"/>
          </p:cNvPr>
          <p:cNvSpPr/>
          <p:nvPr/>
        </p:nvSpPr>
        <p:spPr>
          <a:xfrm>
            <a:off x="5508104" y="6309320"/>
            <a:ext cx="3291222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1600" b="1" dirty="0">
                <a:ln w="0">
                  <a:solidFill>
                    <a:srgbClr val="FFCC66"/>
                  </a:solidFill>
                </a:ln>
                <a:solidFill>
                  <a:srgbClr val="B00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sewood Std Regular" pitchFamily="82" charset="0"/>
              </a:rPr>
              <a:t>La Boutique Del PowerPoint.net</a:t>
            </a:r>
          </a:p>
        </p:txBody>
      </p:sp>
    </p:spTree>
  </p:cSld>
  <p:clrMapOvr>
    <a:masterClrMapping/>
  </p:clrMapOvr>
  <p:transition spd="slow" advTm="7000">
    <p:fade thruBlk="1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AutoShape 2" descr="Ficheiro:Bodie ghost town.jpg"/>
          <p:cNvSpPr>
            <a:spLocks noChangeAspect="1" noChangeArrowheads="1"/>
          </p:cNvSpPr>
          <p:nvPr/>
        </p:nvSpPr>
        <p:spPr bwMode="auto">
          <a:xfrm>
            <a:off x="52388" y="-136525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pt-BR"/>
          </a:p>
        </p:txBody>
      </p:sp>
      <p:sp>
        <p:nvSpPr>
          <p:cNvPr id="8195" name="AutoShape 4" descr="Ficheiro:Bodie ghost town.jpg"/>
          <p:cNvSpPr>
            <a:spLocks noChangeAspect="1" noChangeArrowheads="1"/>
          </p:cNvSpPr>
          <p:nvPr/>
        </p:nvSpPr>
        <p:spPr bwMode="auto">
          <a:xfrm>
            <a:off x="204788" y="15875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pt-BR"/>
          </a:p>
        </p:txBody>
      </p:sp>
      <p:pic>
        <p:nvPicPr>
          <p:cNvPr id="8196" name="Picture 5" descr="C:\Users\gualter\Downloads\Imagem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875"/>
            <a:ext cx="9144000" cy="684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tângulo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6" name="Rectángulo 7">
            <a:hlinkClick r:id="rId3"/>
          </p:cNvPr>
          <p:cNvSpPr/>
          <p:nvPr/>
        </p:nvSpPr>
        <p:spPr>
          <a:xfrm>
            <a:off x="5508104" y="6309320"/>
            <a:ext cx="3291222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1600" b="1" dirty="0">
                <a:ln w="0">
                  <a:solidFill>
                    <a:srgbClr val="FFCC66"/>
                  </a:solidFill>
                </a:ln>
                <a:solidFill>
                  <a:srgbClr val="B00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sewood Std Regular" pitchFamily="82" charset="0"/>
              </a:rPr>
              <a:t>La Boutique Del PowerPoint.net</a:t>
            </a:r>
          </a:p>
        </p:txBody>
      </p:sp>
    </p:spTree>
  </p:cSld>
  <p:clrMapOvr>
    <a:masterClrMapping/>
  </p:clrMapOvr>
  <p:transition spd="slow" advTm="7000">
    <p:fade thruBlk="1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AutoShape 2" descr="Ficheiro:Bodie ghost town.jpg"/>
          <p:cNvSpPr>
            <a:spLocks noChangeAspect="1" noChangeArrowheads="1"/>
          </p:cNvSpPr>
          <p:nvPr/>
        </p:nvSpPr>
        <p:spPr bwMode="auto">
          <a:xfrm>
            <a:off x="52388" y="-136525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pt-BR"/>
          </a:p>
        </p:txBody>
      </p:sp>
      <p:sp>
        <p:nvSpPr>
          <p:cNvPr id="9219" name="AutoShape 4" descr="Ficheiro:Bodie ghost town.jpg"/>
          <p:cNvSpPr>
            <a:spLocks noChangeAspect="1" noChangeArrowheads="1"/>
          </p:cNvSpPr>
          <p:nvPr/>
        </p:nvSpPr>
        <p:spPr bwMode="auto">
          <a:xfrm>
            <a:off x="204788" y="15875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pt-BR"/>
          </a:p>
        </p:txBody>
      </p:sp>
      <p:pic>
        <p:nvPicPr>
          <p:cNvPr id="9220" name="Picture 3" descr="C:\Users\gualter\Downloads\Imagem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9525"/>
            <a:ext cx="9144000" cy="686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tângulo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6" name="Rectángulo 7">
            <a:hlinkClick r:id="rId3"/>
          </p:cNvPr>
          <p:cNvSpPr/>
          <p:nvPr/>
        </p:nvSpPr>
        <p:spPr>
          <a:xfrm>
            <a:off x="5508104" y="6309320"/>
            <a:ext cx="3291222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1600" b="1" dirty="0">
                <a:ln w="0">
                  <a:solidFill>
                    <a:srgbClr val="FFCC66"/>
                  </a:solidFill>
                </a:ln>
                <a:solidFill>
                  <a:srgbClr val="B00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sewood Std Regular" pitchFamily="82" charset="0"/>
              </a:rPr>
              <a:t>La Boutique Del PowerPoint.net</a:t>
            </a:r>
          </a:p>
        </p:txBody>
      </p:sp>
    </p:spTree>
  </p:cSld>
  <p:clrMapOvr>
    <a:masterClrMapping/>
  </p:clrMapOvr>
  <p:transition spd="slow" advTm="7000">
    <p:fade thruBlk="1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3" descr="C:\Users\gualter\Downloads\Imagem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350"/>
            <a:ext cx="9144000" cy="685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4" name="Rectángulo 7">
            <a:hlinkClick r:id="rId3"/>
          </p:cNvPr>
          <p:cNvSpPr/>
          <p:nvPr/>
        </p:nvSpPr>
        <p:spPr>
          <a:xfrm>
            <a:off x="5508104" y="6309320"/>
            <a:ext cx="3291222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1600" b="1" dirty="0">
                <a:ln w="0">
                  <a:solidFill>
                    <a:srgbClr val="FFCC66"/>
                  </a:solidFill>
                </a:ln>
                <a:solidFill>
                  <a:srgbClr val="B00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sewood Std Regular" pitchFamily="82" charset="0"/>
              </a:rPr>
              <a:t>La Boutique Del PowerPoint.net</a:t>
            </a:r>
          </a:p>
        </p:txBody>
      </p:sp>
    </p:spTree>
  </p:cSld>
  <p:clrMapOvr>
    <a:masterClrMapping/>
  </p:clrMapOvr>
  <p:transition spd="slow" advTm="7000">
    <p:fade thruBlk="1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3" descr="C:\Users\gualter\Downloads\Imagem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4" name="Rectángulo 7">
            <a:hlinkClick r:id="rId3"/>
          </p:cNvPr>
          <p:cNvSpPr/>
          <p:nvPr/>
        </p:nvSpPr>
        <p:spPr>
          <a:xfrm>
            <a:off x="5508104" y="6309320"/>
            <a:ext cx="3291222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1600" b="1" dirty="0">
                <a:ln w="0">
                  <a:solidFill>
                    <a:srgbClr val="FFCC66"/>
                  </a:solidFill>
                </a:ln>
                <a:solidFill>
                  <a:srgbClr val="B00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sewood Std Regular" pitchFamily="82" charset="0"/>
              </a:rPr>
              <a:t>La Boutique Del PowerPoint.net</a:t>
            </a:r>
          </a:p>
        </p:txBody>
      </p:sp>
    </p:spTree>
  </p:cSld>
  <p:clrMapOvr>
    <a:masterClrMapping/>
  </p:clrMapOvr>
  <p:transition spd="slow" advTm="7000">
    <p:fade thruBlk="1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3" descr="C:\Users\gualter\Downloads\Imagem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4" name="Rectángulo 7">
            <a:hlinkClick r:id="rId3"/>
          </p:cNvPr>
          <p:cNvSpPr/>
          <p:nvPr/>
        </p:nvSpPr>
        <p:spPr>
          <a:xfrm>
            <a:off x="5508104" y="6309320"/>
            <a:ext cx="3291222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1600" b="1" dirty="0">
                <a:ln w="0">
                  <a:solidFill>
                    <a:srgbClr val="FFCC66"/>
                  </a:solidFill>
                </a:ln>
                <a:solidFill>
                  <a:srgbClr val="B00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sewood Std Regular" pitchFamily="82" charset="0"/>
              </a:rPr>
              <a:t>La Boutique Del PowerPoint.net</a:t>
            </a:r>
          </a:p>
        </p:txBody>
      </p:sp>
    </p:spTree>
  </p:cSld>
  <p:clrMapOvr>
    <a:masterClrMapping/>
  </p:clrMapOvr>
  <p:transition spd="slow" advTm="7000">
    <p:fade thruBlk="1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3" descr="C:\Users\gualter\Downloads\Imagem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588"/>
            <a:ext cx="9144000" cy="6862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4" name="Rectángulo 7">
            <a:hlinkClick r:id="rId3"/>
          </p:cNvPr>
          <p:cNvSpPr/>
          <p:nvPr/>
        </p:nvSpPr>
        <p:spPr>
          <a:xfrm>
            <a:off x="5508104" y="6309320"/>
            <a:ext cx="3291222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1600" b="1" dirty="0">
                <a:ln w="0">
                  <a:solidFill>
                    <a:srgbClr val="FFCC66"/>
                  </a:solidFill>
                </a:ln>
                <a:solidFill>
                  <a:srgbClr val="B00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sewood Std Regular" pitchFamily="82" charset="0"/>
              </a:rPr>
              <a:t>La Boutique Del PowerPoint.net</a:t>
            </a:r>
          </a:p>
        </p:txBody>
      </p:sp>
    </p:spTree>
  </p:cSld>
  <p:clrMapOvr>
    <a:masterClrMapping/>
  </p:clrMapOvr>
  <p:transition spd="slow" advTm="7000">
    <p:fade thruBlk="1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3" descr="C:\Users\gualter\Downloads\Imagem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4" name="Rectángulo 7">
            <a:hlinkClick r:id="rId3"/>
          </p:cNvPr>
          <p:cNvSpPr/>
          <p:nvPr/>
        </p:nvSpPr>
        <p:spPr>
          <a:xfrm>
            <a:off x="5508104" y="6309320"/>
            <a:ext cx="3291222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1600" b="1" dirty="0">
                <a:ln w="0">
                  <a:solidFill>
                    <a:srgbClr val="FFCC66"/>
                  </a:solidFill>
                </a:ln>
                <a:solidFill>
                  <a:srgbClr val="B00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sewood Std Regular" pitchFamily="82" charset="0"/>
              </a:rPr>
              <a:t>La Boutique Del PowerPoint.net</a:t>
            </a:r>
          </a:p>
        </p:txBody>
      </p:sp>
    </p:spTree>
  </p:cSld>
  <p:clrMapOvr>
    <a:masterClrMapping/>
  </p:clrMapOvr>
  <p:transition spd="slow" advTm="7000">
    <p:fade thruBlk="1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3" descr="C:\Users\gualter\Downloads\Imagem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763" y="0"/>
            <a:ext cx="9153526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4" name="Rectángulo 7">
            <a:hlinkClick r:id="rId3"/>
          </p:cNvPr>
          <p:cNvSpPr/>
          <p:nvPr/>
        </p:nvSpPr>
        <p:spPr>
          <a:xfrm>
            <a:off x="5508104" y="6309320"/>
            <a:ext cx="3291222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1600" b="1" dirty="0">
                <a:ln w="0">
                  <a:solidFill>
                    <a:srgbClr val="FFCC66"/>
                  </a:solidFill>
                </a:ln>
                <a:solidFill>
                  <a:srgbClr val="B00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sewood Std Regular" pitchFamily="82" charset="0"/>
              </a:rPr>
              <a:t>La Boutique Del PowerPoint.net</a:t>
            </a:r>
          </a:p>
        </p:txBody>
      </p:sp>
    </p:spTree>
  </p:cSld>
  <p:clrMapOvr>
    <a:masterClrMapping/>
  </p:clrMapOvr>
  <p:transition spd="slow" advTm="7000">
    <p:fade thruBlk="1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3" descr="C:\Users\gualter\Downloads\Imagem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4" name="Rectángulo 7">
            <a:hlinkClick r:id="rId3"/>
          </p:cNvPr>
          <p:cNvSpPr/>
          <p:nvPr/>
        </p:nvSpPr>
        <p:spPr>
          <a:xfrm>
            <a:off x="5508104" y="6309320"/>
            <a:ext cx="3291222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1600" b="1" dirty="0">
                <a:ln w="0">
                  <a:solidFill>
                    <a:srgbClr val="FFCC66"/>
                  </a:solidFill>
                </a:ln>
                <a:solidFill>
                  <a:srgbClr val="B00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sewood Std Regular" pitchFamily="82" charset="0"/>
              </a:rPr>
              <a:t>La Boutique Del PowerPoint.net</a:t>
            </a:r>
          </a:p>
        </p:txBody>
      </p:sp>
    </p:spTree>
  </p:cSld>
  <p:clrMapOvr>
    <a:masterClrMapping/>
  </p:clrMapOvr>
  <p:transition spd="slow" advTm="7000">
    <p:fade thruBlk="1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1" descr="C:\Users\gualter\Downloads\Imagem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4" name="Rectángulo 7">
            <a:hlinkClick r:id="rId3"/>
          </p:cNvPr>
          <p:cNvSpPr/>
          <p:nvPr/>
        </p:nvSpPr>
        <p:spPr>
          <a:xfrm>
            <a:off x="5508104" y="6309320"/>
            <a:ext cx="3291222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1600" b="1" dirty="0">
                <a:ln w="0">
                  <a:solidFill>
                    <a:srgbClr val="FFCC66"/>
                  </a:solidFill>
                </a:ln>
                <a:solidFill>
                  <a:srgbClr val="B00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sewood Std Regular" pitchFamily="82" charset="0"/>
              </a:rPr>
              <a:t>La Boutique Del PowerPoint.net</a:t>
            </a:r>
          </a:p>
        </p:txBody>
      </p:sp>
    </p:spTree>
  </p:cSld>
  <p:clrMapOvr>
    <a:masterClrMapping/>
  </p:clrMapOvr>
  <p:transition spd="slow" advTm="7000">
    <p:fade thruBlk="1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Resultado de imagem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4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4" name="Rectángulo 7">
            <a:hlinkClick r:id="rId3"/>
          </p:cNvPr>
          <p:cNvSpPr/>
          <p:nvPr/>
        </p:nvSpPr>
        <p:spPr>
          <a:xfrm>
            <a:off x="5508104" y="6309320"/>
            <a:ext cx="3291222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1600" b="1" dirty="0">
                <a:ln w="0">
                  <a:solidFill>
                    <a:srgbClr val="FFCC66"/>
                  </a:solidFill>
                </a:ln>
                <a:solidFill>
                  <a:srgbClr val="B00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sewood Std Regular" pitchFamily="82" charset="0"/>
              </a:rPr>
              <a:t>La Boutique Del PowerPoint.net</a:t>
            </a:r>
          </a:p>
        </p:txBody>
      </p:sp>
    </p:spTree>
  </p:cSld>
  <p:clrMapOvr>
    <a:masterClrMapping/>
  </p:clrMapOvr>
  <p:transition spd="slow" advTm="7000">
    <p:fade thruBlk="1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Resultado de imagem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763" y="0"/>
            <a:ext cx="91487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4" name="Rectángulo 7">
            <a:hlinkClick r:id="rId3"/>
          </p:cNvPr>
          <p:cNvSpPr/>
          <p:nvPr/>
        </p:nvSpPr>
        <p:spPr>
          <a:xfrm>
            <a:off x="5508104" y="6309320"/>
            <a:ext cx="3291222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1600" b="1" dirty="0">
                <a:ln w="0">
                  <a:solidFill>
                    <a:srgbClr val="FFCC66"/>
                  </a:solidFill>
                </a:ln>
                <a:solidFill>
                  <a:srgbClr val="B00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sewood Std Regular" pitchFamily="82" charset="0"/>
              </a:rPr>
              <a:t>La Boutique Del PowerPoint.net</a:t>
            </a:r>
          </a:p>
        </p:txBody>
      </p:sp>
    </p:spTree>
  </p:cSld>
  <p:clrMapOvr>
    <a:masterClrMapping/>
  </p:clrMapOvr>
  <p:transition spd="slow" advTm="7000">
    <p:fade thruBlk="1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4" name="Picture 2" descr="https://static.wixstatic.com/media/992d1c_8838d6ba79b34538ae6f43f768904bed.jpg/v1/fill/w_705,h_470,al_c,q_80/992d1c_8838d6ba79b34538ae6f43f768904be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5" name="Rectángulo 7">
            <a:hlinkClick r:id="rId3"/>
          </p:cNvPr>
          <p:cNvSpPr/>
          <p:nvPr/>
        </p:nvSpPr>
        <p:spPr>
          <a:xfrm>
            <a:off x="5508104" y="6309320"/>
            <a:ext cx="3291222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1600" b="1" dirty="0">
                <a:ln w="0">
                  <a:solidFill>
                    <a:srgbClr val="FFCC66"/>
                  </a:solidFill>
                </a:ln>
                <a:solidFill>
                  <a:srgbClr val="B00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sewood Std Regular" pitchFamily="82" charset="0"/>
              </a:rPr>
              <a:t>La Boutique Del PowerPoint.net</a:t>
            </a:r>
          </a:p>
        </p:txBody>
      </p:sp>
    </p:spTree>
  </p:cSld>
  <p:clrMapOvr>
    <a:masterClrMapping/>
  </p:clrMapOvr>
  <p:transition spd="slow" advTm="7000">
    <p:fade thruBlk="1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http://www.leftways.com/wp-content/uploads/2014/08/bodie-california-ghost-town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4" name="Rectángulo 7">
            <a:hlinkClick r:id="rId3"/>
          </p:cNvPr>
          <p:cNvSpPr/>
          <p:nvPr/>
        </p:nvSpPr>
        <p:spPr>
          <a:xfrm>
            <a:off x="5508104" y="6309320"/>
            <a:ext cx="3291222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1600" b="1" dirty="0">
                <a:ln w="0">
                  <a:solidFill>
                    <a:srgbClr val="FFCC66"/>
                  </a:solidFill>
                </a:ln>
                <a:solidFill>
                  <a:srgbClr val="B00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sewood Std Regular" pitchFamily="82" charset="0"/>
              </a:rPr>
              <a:t>La Boutique Del PowerPoint.net</a:t>
            </a:r>
          </a:p>
        </p:txBody>
      </p:sp>
    </p:spTree>
  </p:cSld>
  <p:clrMapOvr>
    <a:masterClrMapping/>
  </p:clrMapOvr>
  <p:transition spd="slow" advTm="7000">
    <p:fade thruBlk="1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3" descr="C:\Users\gualter\Downloads\Imagem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4" name="Rectángulo 7">
            <a:hlinkClick r:id="rId3"/>
          </p:cNvPr>
          <p:cNvSpPr/>
          <p:nvPr/>
        </p:nvSpPr>
        <p:spPr>
          <a:xfrm>
            <a:off x="5508104" y="6309320"/>
            <a:ext cx="3291222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1600" b="1" dirty="0">
                <a:ln w="0">
                  <a:solidFill>
                    <a:srgbClr val="FFCC66"/>
                  </a:solidFill>
                </a:ln>
                <a:solidFill>
                  <a:srgbClr val="B00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sewood Std Regular" pitchFamily="82" charset="0"/>
              </a:rPr>
              <a:t>La Boutique Del PowerPoint.net</a:t>
            </a:r>
          </a:p>
        </p:txBody>
      </p:sp>
    </p:spTree>
  </p:cSld>
  <p:clrMapOvr>
    <a:masterClrMapping/>
  </p:clrMapOvr>
  <p:transition spd="slow" advTm="7000">
    <p:fade thruBlk="1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Dechambeau Hote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4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4" name="Rectángulo 7">
            <a:hlinkClick r:id="rId3"/>
          </p:cNvPr>
          <p:cNvSpPr/>
          <p:nvPr/>
        </p:nvSpPr>
        <p:spPr>
          <a:xfrm>
            <a:off x="5508104" y="6309320"/>
            <a:ext cx="3291222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1600" b="1" dirty="0">
                <a:ln w="0">
                  <a:solidFill>
                    <a:srgbClr val="FFCC66"/>
                  </a:solidFill>
                </a:ln>
                <a:solidFill>
                  <a:srgbClr val="B00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sewood Std Regular" pitchFamily="82" charset="0"/>
              </a:rPr>
              <a:t>La Boutique Del PowerPoint.net</a:t>
            </a:r>
          </a:p>
        </p:txBody>
      </p:sp>
    </p:spTree>
  </p:cSld>
  <p:clrMapOvr>
    <a:masterClrMapping/>
  </p:clrMapOvr>
  <p:transition spd="slow" advTm="7000">
    <p:fade thruBlk="1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3" descr="C:\Users\gualter\Downloads\Imagem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4" name="Rectángulo 7">
            <a:hlinkClick r:id="rId3"/>
          </p:cNvPr>
          <p:cNvSpPr/>
          <p:nvPr/>
        </p:nvSpPr>
        <p:spPr>
          <a:xfrm>
            <a:off x="5508104" y="6309320"/>
            <a:ext cx="3291222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1600" b="1" dirty="0">
                <a:ln w="0">
                  <a:solidFill>
                    <a:srgbClr val="FFCC66"/>
                  </a:solidFill>
                </a:ln>
                <a:solidFill>
                  <a:srgbClr val="B00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sewood Std Regular" pitchFamily="82" charset="0"/>
              </a:rPr>
              <a:t>La Boutique Del PowerPoint.net</a:t>
            </a:r>
          </a:p>
        </p:txBody>
      </p:sp>
    </p:spTree>
  </p:cSld>
  <p:clrMapOvr>
    <a:masterClrMapping/>
  </p:clrMapOvr>
  <p:transition spd="slow" advTm="7000">
    <p:fade thruBlk="1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3" descr="C:\Users\gualter\Downloads\Imagem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4" name="Rectángulo 7">
            <a:hlinkClick r:id="rId3"/>
          </p:cNvPr>
          <p:cNvSpPr/>
          <p:nvPr/>
        </p:nvSpPr>
        <p:spPr>
          <a:xfrm>
            <a:off x="5508104" y="6309320"/>
            <a:ext cx="3291222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1600" b="1" dirty="0">
                <a:ln w="0">
                  <a:solidFill>
                    <a:srgbClr val="FFCC66"/>
                  </a:solidFill>
                </a:ln>
                <a:solidFill>
                  <a:srgbClr val="B00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sewood Std Regular" pitchFamily="82" charset="0"/>
              </a:rPr>
              <a:t>La Boutique Del PowerPoint.net</a:t>
            </a:r>
          </a:p>
        </p:txBody>
      </p:sp>
    </p:spTree>
  </p:cSld>
  <p:clrMapOvr>
    <a:masterClrMapping/>
  </p:clrMapOvr>
  <p:transition spd="slow" advTm="7000">
    <p:fade thruBlk="1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AutoShape 2" descr="Ficheiro:Church in Bodie, CA.jpg"/>
          <p:cNvSpPr>
            <a:spLocks noChangeAspect="1" noChangeArrowheads="1"/>
          </p:cNvSpPr>
          <p:nvPr/>
        </p:nvSpPr>
        <p:spPr bwMode="auto">
          <a:xfrm>
            <a:off x="52388" y="-136525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pt-BR"/>
          </a:p>
        </p:txBody>
      </p:sp>
      <p:pic>
        <p:nvPicPr>
          <p:cNvPr id="26627" name="Picture 3" descr="C:\Users\gualter\Downloads\Imagem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5" name="Rectángulo 7">
            <a:hlinkClick r:id="rId3"/>
          </p:cNvPr>
          <p:cNvSpPr/>
          <p:nvPr/>
        </p:nvSpPr>
        <p:spPr>
          <a:xfrm>
            <a:off x="5508104" y="6309320"/>
            <a:ext cx="3291222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1600" b="1" dirty="0">
                <a:ln w="0">
                  <a:solidFill>
                    <a:srgbClr val="FFCC66"/>
                  </a:solidFill>
                </a:ln>
                <a:solidFill>
                  <a:srgbClr val="B00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sewood Std Regular" pitchFamily="82" charset="0"/>
              </a:rPr>
              <a:t>La Boutique Del PowerPoint.net</a:t>
            </a:r>
          </a:p>
        </p:txBody>
      </p:sp>
    </p:spTree>
  </p:cSld>
  <p:clrMapOvr>
    <a:masterClrMapping/>
  </p:clrMapOvr>
  <p:transition spd="slow" advTm="7000">
    <p:fade thruBlk="1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1" descr="C:\Users\gualter\Downloads\Imagem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4" name="Rectángulo 7">
            <a:hlinkClick r:id="rId3"/>
          </p:cNvPr>
          <p:cNvSpPr/>
          <p:nvPr/>
        </p:nvSpPr>
        <p:spPr>
          <a:xfrm>
            <a:off x="5508104" y="6309320"/>
            <a:ext cx="3291222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1600" b="1" dirty="0">
                <a:ln w="0">
                  <a:solidFill>
                    <a:srgbClr val="FFCC66"/>
                  </a:solidFill>
                </a:ln>
                <a:solidFill>
                  <a:srgbClr val="B00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sewood Std Regular" pitchFamily="82" charset="0"/>
              </a:rPr>
              <a:t>La Boutique Del PowerPoint.net</a:t>
            </a:r>
          </a:p>
        </p:txBody>
      </p:sp>
    </p:spTree>
  </p:cSld>
  <p:clrMapOvr>
    <a:masterClrMapping/>
  </p:clrMapOvr>
  <p:transition spd="slow" advTm="7000">
    <p:fade thruBlk="1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3" descr="C:\Users\gualter\Downloads\Imagem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4" name="Rectángulo 7">
            <a:hlinkClick r:id="rId3"/>
          </p:cNvPr>
          <p:cNvSpPr/>
          <p:nvPr/>
        </p:nvSpPr>
        <p:spPr>
          <a:xfrm>
            <a:off x="5508104" y="6309320"/>
            <a:ext cx="3291222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1600" b="1" dirty="0">
                <a:ln w="0">
                  <a:solidFill>
                    <a:srgbClr val="FFCC66"/>
                  </a:solidFill>
                </a:ln>
                <a:solidFill>
                  <a:srgbClr val="B00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sewood Std Regular" pitchFamily="82" charset="0"/>
              </a:rPr>
              <a:t>La Boutique Del PowerPoint.net</a:t>
            </a:r>
          </a:p>
        </p:txBody>
      </p:sp>
    </p:spTree>
  </p:cSld>
  <p:clrMapOvr>
    <a:masterClrMapping/>
  </p:clrMapOvr>
  <p:transition spd="slow" advTm="7000">
    <p:fade thruBlk="1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AutoShape 5" descr="Ficheiro:BodieGasStop.JPG"/>
          <p:cNvSpPr>
            <a:spLocks noChangeAspect="1" noChangeArrowheads="1"/>
          </p:cNvSpPr>
          <p:nvPr/>
        </p:nvSpPr>
        <p:spPr bwMode="auto">
          <a:xfrm>
            <a:off x="52388" y="-136525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pt-BR"/>
          </a:p>
        </p:txBody>
      </p:sp>
      <p:pic>
        <p:nvPicPr>
          <p:cNvPr id="30723" name="Picture 6" descr="C:\Users\gualter\Downloads\Imagem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5" name="Rectángulo 7">
            <a:hlinkClick r:id="rId3"/>
          </p:cNvPr>
          <p:cNvSpPr/>
          <p:nvPr/>
        </p:nvSpPr>
        <p:spPr>
          <a:xfrm>
            <a:off x="5508104" y="6309320"/>
            <a:ext cx="3291222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1600" b="1" dirty="0">
                <a:ln w="0">
                  <a:solidFill>
                    <a:srgbClr val="FFCC66"/>
                  </a:solidFill>
                </a:ln>
                <a:solidFill>
                  <a:srgbClr val="B00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sewood Std Regular" pitchFamily="82" charset="0"/>
              </a:rPr>
              <a:t>La Boutique Del PowerPoint.net</a:t>
            </a:r>
          </a:p>
        </p:txBody>
      </p:sp>
    </p:spTree>
  </p:cSld>
  <p:clrMapOvr>
    <a:masterClrMapping/>
  </p:clrMapOvr>
  <p:transition spd="slow" advTm="7000">
    <p:fade thruBlk="1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AutoShape 5" descr="Ficheiro:BodieGasStop.JPG"/>
          <p:cNvSpPr>
            <a:spLocks noChangeAspect="1" noChangeArrowheads="1"/>
          </p:cNvSpPr>
          <p:nvPr/>
        </p:nvSpPr>
        <p:spPr bwMode="auto">
          <a:xfrm>
            <a:off x="52388" y="-136525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pt-BR"/>
          </a:p>
        </p:txBody>
      </p:sp>
      <p:pic>
        <p:nvPicPr>
          <p:cNvPr id="61443" name="Picture 3" descr="C:\Users\GUALTER\Downloads\Imagem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Retângulo 5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5" name="Rectángulo 7">
            <a:hlinkClick r:id="rId3"/>
          </p:cNvPr>
          <p:cNvSpPr/>
          <p:nvPr/>
        </p:nvSpPr>
        <p:spPr>
          <a:xfrm>
            <a:off x="5508104" y="6309320"/>
            <a:ext cx="3291222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1600" b="1" dirty="0">
                <a:ln w="0">
                  <a:solidFill>
                    <a:srgbClr val="FFCC66"/>
                  </a:solidFill>
                </a:ln>
                <a:solidFill>
                  <a:srgbClr val="B00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sewood Std Regular" pitchFamily="82" charset="0"/>
              </a:rPr>
              <a:t>La Boutique Del PowerPoint.net</a:t>
            </a:r>
          </a:p>
        </p:txBody>
      </p:sp>
    </p:spTree>
  </p:cSld>
  <p:clrMapOvr>
    <a:masterClrMapping/>
  </p:clrMapOvr>
  <p:transition spd="slow" advTm="7000">
    <p:fade thruBlk="1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7" descr="C:\Users\gualter\Downloads\Imagem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4" name="Rectángulo 7">
            <a:hlinkClick r:id="rId3"/>
          </p:cNvPr>
          <p:cNvSpPr/>
          <p:nvPr/>
        </p:nvSpPr>
        <p:spPr>
          <a:xfrm>
            <a:off x="5508104" y="6309320"/>
            <a:ext cx="3291222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1600" b="1" dirty="0">
                <a:ln w="0">
                  <a:solidFill>
                    <a:srgbClr val="FFCC66"/>
                  </a:solidFill>
                </a:ln>
                <a:solidFill>
                  <a:srgbClr val="B00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sewood Std Regular" pitchFamily="82" charset="0"/>
              </a:rPr>
              <a:t>La Boutique Del PowerPoint.net</a:t>
            </a:r>
          </a:p>
        </p:txBody>
      </p:sp>
    </p:spTree>
  </p:cSld>
  <p:clrMapOvr>
    <a:masterClrMapping/>
  </p:clrMapOvr>
  <p:transition spd="slow" advTm="7000">
    <p:fade thruBlk="1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4" descr="Resultado de imagem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4" name="Rectángulo 7">
            <a:hlinkClick r:id="rId3"/>
          </p:cNvPr>
          <p:cNvSpPr/>
          <p:nvPr/>
        </p:nvSpPr>
        <p:spPr>
          <a:xfrm>
            <a:off x="5508104" y="6309320"/>
            <a:ext cx="3291222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1600" b="1" dirty="0">
                <a:ln w="0">
                  <a:solidFill>
                    <a:srgbClr val="FFCC66"/>
                  </a:solidFill>
                </a:ln>
                <a:solidFill>
                  <a:srgbClr val="B00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sewood Std Regular" pitchFamily="82" charset="0"/>
              </a:rPr>
              <a:t>La Boutique Del PowerPoint.net</a:t>
            </a:r>
          </a:p>
        </p:txBody>
      </p:sp>
    </p:spTree>
  </p:cSld>
  <p:clrMapOvr>
    <a:masterClrMapping/>
  </p:clrMapOvr>
  <p:transition spd="slow" advTm="7000">
    <p:fade thruBlk="1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3" descr="C:\Users\gualter\Downloads\Imagem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4" name="Rectángulo 7">
            <a:hlinkClick r:id="rId3"/>
          </p:cNvPr>
          <p:cNvSpPr/>
          <p:nvPr/>
        </p:nvSpPr>
        <p:spPr>
          <a:xfrm>
            <a:off x="5508104" y="6309320"/>
            <a:ext cx="3291222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1600" b="1" dirty="0">
                <a:ln w="0">
                  <a:solidFill>
                    <a:srgbClr val="FFCC66"/>
                  </a:solidFill>
                </a:ln>
                <a:solidFill>
                  <a:srgbClr val="B00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sewood Std Regular" pitchFamily="82" charset="0"/>
              </a:rPr>
              <a:t>La Boutique Del PowerPoint.net</a:t>
            </a:r>
          </a:p>
        </p:txBody>
      </p:sp>
    </p:spTree>
  </p:cSld>
  <p:clrMapOvr>
    <a:masterClrMapping/>
  </p:clrMapOvr>
  <p:transition spd="slow" advTm="7000">
    <p:fade thruBlk="1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3" descr="C:\Users\gualter\Downloads\Imagem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4" name="Rectángulo 7">
            <a:hlinkClick r:id="rId3"/>
          </p:cNvPr>
          <p:cNvSpPr/>
          <p:nvPr/>
        </p:nvSpPr>
        <p:spPr>
          <a:xfrm>
            <a:off x="5508104" y="6309320"/>
            <a:ext cx="3291222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1600" b="1" dirty="0">
                <a:ln w="0">
                  <a:solidFill>
                    <a:srgbClr val="FFCC66"/>
                  </a:solidFill>
                </a:ln>
                <a:solidFill>
                  <a:srgbClr val="B00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sewood Std Regular" pitchFamily="82" charset="0"/>
              </a:rPr>
              <a:t>La Boutique Del PowerPoint.net</a:t>
            </a:r>
          </a:p>
        </p:txBody>
      </p:sp>
    </p:spTree>
  </p:cSld>
  <p:clrMapOvr>
    <a:masterClrMapping/>
  </p:clrMapOvr>
  <p:transition spd="slow" advTm="7000">
    <p:fade thruBlk="1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http://www.leftways.com/wp-content/uploads/2014/08/bodie-california-ghost-town-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4" name="Rectángulo 7">
            <a:hlinkClick r:id="rId3"/>
          </p:cNvPr>
          <p:cNvSpPr/>
          <p:nvPr/>
        </p:nvSpPr>
        <p:spPr>
          <a:xfrm>
            <a:off x="5508104" y="6309320"/>
            <a:ext cx="3291222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1600" b="1" dirty="0">
                <a:ln w="0">
                  <a:solidFill>
                    <a:srgbClr val="FFCC66"/>
                  </a:solidFill>
                </a:ln>
                <a:solidFill>
                  <a:srgbClr val="B00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sewood Std Regular" pitchFamily="82" charset="0"/>
              </a:rPr>
              <a:t>La Boutique Del PowerPoint.net</a:t>
            </a:r>
          </a:p>
        </p:txBody>
      </p:sp>
    </p:spTree>
  </p:cSld>
  <p:clrMapOvr>
    <a:masterClrMapping/>
  </p:clrMapOvr>
  <p:transition spd="slow" advTm="7000">
    <p:fade thruBlk="1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9" name="Picture 3" descr="C:\Users\GUALTER\Downloads\Imagem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Retângulo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4" name="Rectángulo 7">
            <a:hlinkClick r:id="rId3"/>
          </p:cNvPr>
          <p:cNvSpPr/>
          <p:nvPr/>
        </p:nvSpPr>
        <p:spPr>
          <a:xfrm>
            <a:off x="5508104" y="6309320"/>
            <a:ext cx="3291222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1600" b="1" dirty="0">
                <a:ln w="0">
                  <a:solidFill>
                    <a:srgbClr val="FFCC66"/>
                  </a:solidFill>
                </a:ln>
                <a:solidFill>
                  <a:srgbClr val="B00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sewood Std Regular" pitchFamily="82" charset="0"/>
              </a:rPr>
              <a:t>La Boutique Del PowerPoint.net</a:t>
            </a:r>
          </a:p>
        </p:txBody>
      </p:sp>
    </p:spTree>
  </p:cSld>
  <p:clrMapOvr>
    <a:masterClrMapping/>
  </p:clrMapOvr>
  <p:transition spd="slow" advTm="7000">
    <p:fade thruBlk="1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AutoShape 2" descr="Resultado de imagem"/>
          <p:cNvSpPr>
            <a:spLocks noChangeAspect="1" noChangeArrowheads="1"/>
          </p:cNvSpPr>
          <p:nvPr/>
        </p:nvSpPr>
        <p:spPr bwMode="auto">
          <a:xfrm>
            <a:off x="52388" y="-136525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pt-BR"/>
          </a:p>
        </p:txBody>
      </p:sp>
      <p:pic>
        <p:nvPicPr>
          <p:cNvPr id="36867" name="Picture 4" descr="C:\Users\gualter\Downloads\Imagem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5" name="Rectángulo 7">
            <a:hlinkClick r:id="rId3"/>
          </p:cNvPr>
          <p:cNvSpPr/>
          <p:nvPr/>
        </p:nvSpPr>
        <p:spPr>
          <a:xfrm>
            <a:off x="5508104" y="6309320"/>
            <a:ext cx="3291222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1600" b="1" dirty="0">
                <a:ln w="0">
                  <a:solidFill>
                    <a:srgbClr val="FFCC66"/>
                  </a:solidFill>
                </a:ln>
                <a:solidFill>
                  <a:srgbClr val="B00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sewood Std Regular" pitchFamily="82" charset="0"/>
              </a:rPr>
              <a:t>La Boutique Del PowerPoint.net</a:t>
            </a:r>
          </a:p>
        </p:txBody>
      </p:sp>
    </p:spTree>
  </p:cSld>
  <p:clrMapOvr>
    <a:masterClrMapping/>
  </p:clrMapOvr>
  <p:transition spd="slow" advTm="7000">
    <p:fade thruBlk="1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4" descr="Ghost town of Bodie, Californi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4" name="Rectángulo 7">
            <a:hlinkClick r:id="rId3"/>
          </p:cNvPr>
          <p:cNvSpPr/>
          <p:nvPr/>
        </p:nvSpPr>
        <p:spPr>
          <a:xfrm>
            <a:off x="5508104" y="6309320"/>
            <a:ext cx="3291222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1600" b="1" dirty="0">
                <a:ln w="0">
                  <a:solidFill>
                    <a:srgbClr val="FFCC66"/>
                  </a:solidFill>
                </a:ln>
                <a:solidFill>
                  <a:srgbClr val="B00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sewood Std Regular" pitchFamily="82" charset="0"/>
              </a:rPr>
              <a:t>La Boutique Del PowerPoint.net</a:t>
            </a:r>
          </a:p>
        </p:txBody>
      </p:sp>
    </p:spTree>
  </p:cSld>
  <p:clrMapOvr>
    <a:masterClrMapping/>
  </p:clrMapOvr>
  <p:transition spd="slow" advTm="7000">
    <p:fade thruBlk="1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1" name="Picture 3" descr="C:\Users\GUALTER\Downloads\Imagem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Retângulo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4" name="Rectángulo 7">
            <a:hlinkClick r:id="rId3"/>
          </p:cNvPr>
          <p:cNvSpPr/>
          <p:nvPr/>
        </p:nvSpPr>
        <p:spPr>
          <a:xfrm>
            <a:off x="5508104" y="6309320"/>
            <a:ext cx="3291222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1600" b="1" dirty="0">
                <a:ln w="0">
                  <a:solidFill>
                    <a:srgbClr val="FFCC66"/>
                  </a:solidFill>
                </a:ln>
                <a:solidFill>
                  <a:srgbClr val="B00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sewood Std Regular" pitchFamily="82" charset="0"/>
              </a:rPr>
              <a:t>La Boutique Del PowerPoint.net</a:t>
            </a:r>
          </a:p>
        </p:txBody>
      </p:sp>
    </p:spTree>
  </p:cSld>
  <p:clrMapOvr>
    <a:masterClrMapping/>
  </p:clrMapOvr>
  <p:transition spd="slow" advTm="7000">
    <p:fade thruBlk="1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http://www.jeffsullivanphotography.com/blog/wp-content/uploads/2014/03/46A5600-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8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4" name="Rectángulo 7">
            <a:hlinkClick r:id="rId3"/>
          </p:cNvPr>
          <p:cNvSpPr/>
          <p:nvPr/>
        </p:nvSpPr>
        <p:spPr>
          <a:xfrm>
            <a:off x="5508104" y="6309320"/>
            <a:ext cx="3291222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1600" b="1" dirty="0">
                <a:ln w="0">
                  <a:solidFill>
                    <a:srgbClr val="FFCC66"/>
                  </a:solidFill>
                </a:ln>
                <a:solidFill>
                  <a:srgbClr val="B00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sewood Std Regular" pitchFamily="82" charset="0"/>
              </a:rPr>
              <a:t>La Boutique Del PowerPoint.net</a:t>
            </a:r>
          </a:p>
        </p:txBody>
      </p:sp>
    </p:spTree>
  </p:cSld>
  <p:clrMapOvr>
    <a:masterClrMapping/>
  </p:clrMapOvr>
  <p:transition spd="slow" advTm="7000">
    <p:fade thruBlk="1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3" descr="C:\Users\gualter\Downloads\Imagem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4" name="Rectángulo 7">
            <a:hlinkClick r:id="rId3"/>
          </p:cNvPr>
          <p:cNvSpPr/>
          <p:nvPr/>
        </p:nvSpPr>
        <p:spPr>
          <a:xfrm>
            <a:off x="5508104" y="6309320"/>
            <a:ext cx="3291222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1600" b="1" dirty="0">
                <a:ln w="0">
                  <a:solidFill>
                    <a:srgbClr val="FFCC66"/>
                  </a:solidFill>
                </a:ln>
                <a:solidFill>
                  <a:srgbClr val="B00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sewood Std Regular" pitchFamily="82" charset="0"/>
              </a:rPr>
              <a:t>La Boutique Del PowerPoint.net</a:t>
            </a:r>
          </a:p>
        </p:txBody>
      </p:sp>
    </p:spTree>
  </p:cSld>
  <p:clrMapOvr>
    <a:masterClrMapping/>
  </p:clrMapOvr>
  <p:transition spd="slow" advTm="7000">
    <p:fade thruBlk="1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AutoShape 2" descr="Resultado de imagem"/>
          <p:cNvSpPr>
            <a:spLocks noChangeAspect="1" noChangeArrowheads="1"/>
          </p:cNvSpPr>
          <p:nvPr/>
        </p:nvSpPr>
        <p:spPr bwMode="auto">
          <a:xfrm>
            <a:off x="52388" y="-136525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pt-BR"/>
          </a:p>
        </p:txBody>
      </p:sp>
      <p:pic>
        <p:nvPicPr>
          <p:cNvPr id="40963" name="Picture 4" descr="C:\Users\gualter\Downloads\Imagem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588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5" name="Rectángulo 7">
            <a:hlinkClick r:id="rId3"/>
          </p:cNvPr>
          <p:cNvSpPr/>
          <p:nvPr/>
        </p:nvSpPr>
        <p:spPr>
          <a:xfrm>
            <a:off x="5508104" y="6309320"/>
            <a:ext cx="3291222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1600" b="1" dirty="0">
                <a:ln w="0">
                  <a:solidFill>
                    <a:srgbClr val="FFCC66"/>
                  </a:solidFill>
                </a:ln>
                <a:solidFill>
                  <a:srgbClr val="B00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sewood Std Regular" pitchFamily="82" charset="0"/>
              </a:rPr>
              <a:t>La Boutique Del PowerPoint.net</a:t>
            </a:r>
          </a:p>
        </p:txBody>
      </p:sp>
    </p:spTree>
  </p:cSld>
  <p:clrMapOvr>
    <a:masterClrMapping/>
  </p:clrMapOvr>
  <p:transition spd="slow" advTm="7000">
    <p:fade thruBlk="1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AutoShape 4" descr="Resultado de imagem"/>
          <p:cNvSpPr>
            <a:spLocks noChangeAspect="1" noChangeArrowheads="1"/>
          </p:cNvSpPr>
          <p:nvPr/>
        </p:nvSpPr>
        <p:spPr bwMode="auto">
          <a:xfrm>
            <a:off x="52388" y="-136525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pt-BR"/>
          </a:p>
        </p:txBody>
      </p:sp>
      <p:pic>
        <p:nvPicPr>
          <p:cNvPr id="41987" name="Picture 5" descr="C:\Users\gualter\Downloads\Imagem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763" y="15875"/>
            <a:ext cx="9148763" cy="684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5" name="Rectángulo 7">
            <a:hlinkClick r:id="rId3"/>
          </p:cNvPr>
          <p:cNvSpPr/>
          <p:nvPr/>
        </p:nvSpPr>
        <p:spPr>
          <a:xfrm>
            <a:off x="5508104" y="6309320"/>
            <a:ext cx="3291222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1600" b="1" dirty="0">
                <a:ln w="0">
                  <a:solidFill>
                    <a:srgbClr val="FFCC66"/>
                  </a:solidFill>
                </a:ln>
                <a:solidFill>
                  <a:srgbClr val="B00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sewood Std Regular" pitchFamily="82" charset="0"/>
              </a:rPr>
              <a:t>La Boutique Del PowerPoint.net</a:t>
            </a:r>
          </a:p>
        </p:txBody>
      </p:sp>
    </p:spTree>
  </p:cSld>
  <p:clrMapOvr>
    <a:masterClrMapping/>
  </p:clrMapOvr>
  <p:transition spd="slow" advTm="7000">
    <p:fade thruBlk="1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stormy day at the Bodie Historic State Park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4" name="Rectángulo 7">
            <a:hlinkClick r:id="rId3"/>
          </p:cNvPr>
          <p:cNvSpPr/>
          <p:nvPr/>
        </p:nvSpPr>
        <p:spPr>
          <a:xfrm>
            <a:off x="5508104" y="6309320"/>
            <a:ext cx="3291222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1600" b="1" dirty="0">
                <a:ln w="0">
                  <a:solidFill>
                    <a:srgbClr val="FFCC66"/>
                  </a:solidFill>
                </a:ln>
                <a:solidFill>
                  <a:srgbClr val="B00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sewood Std Regular" pitchFamily="82" charset="0"/>
              </a:rPr>
              <a:t>La Boutique Del PowerPoint.net</a:t>
            </a:r>
          </a:p>
        </p:txBody>
      </p:sp>
    </p:spTree>
  </p:cSld>
  <p:clrMapOvr>
    <a:masterClrMapping/>
  </p:clrMapOvr>
  <p:transition spd="slow" advTm="7000">
    <p:fade thruBlk="1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http://www.leftways.com/wp-content/uploads/2014/08/bodie-california-ghost-town-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4" name="Rectángulo 7">
            <a:hlinkClick r:id="rId3"/>
          </p:cNvPr>
          <p:cNvSpPr/>
          <p:nvPr/>
        </p:nvSpPr>
        <p:spPr>
          <a:xfrm>
            <a:off x="5508104" y="6309320"/>
            <a:ext cx="3291222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1600" b="1" dirty="0">
                <a:ln w="0">
                  <a:solidFill>
                    <a:srgbClr val="FFCC66"/>
                  </a:solidFill>
                </a:ln>
                <a:solidFill>
                  <a:srgbClr val="B00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sewood Std Regular" pitchFamily="82" charset="0"/>
              </a:rPr>
              <a:t>La Boutique Del PowerPoint.net</a:t>
            </a:r>
          </a:p>
        </p:txBody>
      </p:sp>
    </p:spTree>
  </p:cSld>
  <p:clrMapOvr>
    <a:masterClrMapping/>
  </p:clrMapOvr>
  <p:transition spd="slow" advTm="7000">
    <p:fade thruBlk="1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3" descr="C:\Users\gualter\Downloads\Imagem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50" y="-20638"/>
            <a:ext cx="9137650" cy="6878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4" name="Rectángulo 7">
            <a:hlinkClick r:id="rId3"/>
          </p:cNvPr>
          <p:cNvSpPr/>
          <p:nvPr/>
        </p:nvSpPr>
        <p:spPr>
          <a:xfrm>
            <a:off x="5508104" y="6309320"/>
            <a:ext cx="3291222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1600" b="1" dirty="0">
                <a:ln w="0">
                  <a:solidFill>
                    <a:srgbClr val="FFCC66"/>
                  </a:solidFill>
                </a:ln>
                <a:solidFill>
                  <a:srgbClr val="B00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sewood Std Regular" pitchFamily="82" charset="0"/>
              </a:rPr>
              <a:t>La Boutique Del PowerPoint.net</a:t>
            </a:r>
          </a:p>
        </p:txBody>
      </p:sp>
    </p:spTree>
  </p:cSld>
  <p:clrMapOvr>
    <a:masterClrMapping/>
  </p:clrMapOvr>
  <p:transition spd="slow" advTm="7000">
    <p:fade thruBlk="1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6" descr="C:\Users\gualter\Downloads\Imagem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4" name="Rectángulo 7">
            <a:hlinkClick r:id="rId3"/>
          </p:cNvPr>
          <p:cNvSpPr/>
          <p:nvPr/>
        </p:nvSpPr>
        <p:spPr>
          <a:xfrm>
            <a:off x="5508104" y="6309320"/>
            <a:ext cx="3291222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1600" b="1" dirty="0">
                <a:ln w="0">
                  <a:solidFill>
                    <a:srgbClr val="FFCC66"/>
                  </a:solidFill>
                </a:ln>
                <a:solidFill>
                  <a:srgbClr val="B00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sewood Std Regular" pitchFamily="82" charset="0"/>
              </a:rPr>
              <a:t>La Boutique Del PowerPoint.net</a:t>
            </a:r>
          </a:p>
        </p:txBody>
      </p:sp>
    </p:spTree>
  </p:cSld>
  <p:clrMapOvr>
    <a:masterClrMapping/>
  </p:clrMapOvr>
  <p:transition spd="slow" advTm="7000">
    <p:fade thruBlk="1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3" descr="C:\Users\gualter\Downloads\Imagem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4" name="Rectángulo 7">
            <a:hlinkClick r:id="rId3"/>
          </p:cNvPr>
          <p:cNvSpPr/>
          <p:nvPr/>
        </p:nvSpPr>
        <p:spPr>
          <a:xfrm>
            <a:off x="5508104" y="6309320"/>
            <a:ext cx="3291222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1600" b="1" dirty="0">
                <a:ln w="0">
                  <a:solidFill>
                    <a:srgbClr val="FFCC66"/>
                  </a:solidFill>
                </a:ln>
                <a:solidFill>
                  <a:srgbClr val="B00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sewood Std Regular" pitchFamily="82" charset="0"/>
              </a:rPr>
              <a:t>La Boutique Del PowerPoint.net</a:t>
            </a:r>
          </a:p>
        </p:txBody>
      </p:sp>
    </p:spTree>
  </p:cSld>
  <p:clrMapOvr>
    <a:masterClrMapping/>
  </p:clrMapOvr>
  <p:transition spd="slow" advTm="7000">
    <p:fade thruBlk="1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http://www.leftways.com/wp-content/uploads/2014/08/bodie-california-ghost-town-1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4" name="Rectángulo 7">
            <a:hlinkClick r:id="rId3"/>
          </p:cNvPr>
          <p:cNvSpPr/>
          <p:nvPr/>
        </p:nvSpPr>
        <p:spPr>
          <a:xfrm>
            <a:off x="5508104" y="6309320"/>
            <a:ext cx="3291222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1600" b="1" dirty="0">
                <a:ln w="0">
                  <a:solidFill>
                    <a:srgbClr val="FFCC66"/>
                  </a:solidFill>
                </a:ln>
                <a:solidFill>
                  <a:srgbClr val="B00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sewood Std Regular" pitchFamily="82" charset="0"/>
              </a:rPr>
              <a:t>La Boutique Del PowerPoint.net</a:t>
            </a:r>
          </a:p>
        </p:txBody>
      </p:sp>
    </p:spTree>
  </p:cSld>
  <p:clrMapOvr>
    <a:masterClrMapping/>
  </p:clrMapOvr>
  <p:transition spd="slow" advTm="7000">
    <p:fade thruBlk="1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http://www.leftways.com/wp-content/uploads/2014/08/bodie-california-ghost-town-1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4" name="CaixaDeTexto 13"/>
          <p:cNvSpPr txBox="1">
            <a:spLocks noChangeArrowheads="1"/>
          </p:cNvSpPr>
          <p:nvPr/>
        </p:nvSpPr>
        <p:spPr bwMode="auto">
          <a:xfrm>
            <a:off x="2643188" y="500063"/>
            <a:ext cx="3429000" cy="1938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sz="12000" b="1">
                <a:solidFill>
                  <a:schemeClr val="accent6">
                    <a:lumMod val="75000"/>
                  </a:schemeClr>
                </a:solidFill>
              </a:rPr>
              <a:t>Fim</a:t>
            </a:r>
          </a:p>
        </p:txBody>
      </p:sp>
      <p:sp>
        <p:nvSpPr>
          <p:cNvPr id="5" name="CaixaDeTexto 9"/>
          <p:cNvSpPr txBox="1">
            <a:spLocks noChangeArrowheads="1"/>
          </p:cNvSpPr>
          <p:nvPr/>
        </p:nvSpPr>
        <p:spPr bwMode="auto">
          <a:xfrm>
            <a:off x="503238" y="6059488"/>
            <a:ext cx="185737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sz="16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Imagens: Internet</a:t>
            </a:r>
          </a:p>
          <a:p>
            <a:pPr algn="ctr"/>
            <a:r>
              <a:rPr lang="pt-BR" sz="16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Texto: Internet</a:t>
            </a:r>
          </a:p>
        </p:txBody>
      </p:sp>
      <p:pic>
        <p:nvPicPr>
          <p:cNvPr id="6" name="Picture 7" descr="C:\Users\GUALTER\Downloads\Imagem1.t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0363" y="5130800"/>
            <a:ext cx="1158875" cy="1011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11" descr="http://4.bp.blogspot.com/-b9EgatUgAn4/T6CsxfMVo4I/AAAAAAAAzxI/FS7YsmiTg7I/s1600/computador-3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00188" y="5130800"/>
            <a:ext cx="1071562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7" descr="estrela luz1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217738" y="5273675"/>
            <a:ext cx="214312" cy="207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ectángulo 7">
            <a:hlinkClick r:id="rId6"/>
          </p:cNvPr>
          <p:cNvSpPr/>
          <p:nvPr/>
        </p:nvSpPr>
        <p:spPr>
          <a:xfrm>
            <a:off x="5508104" y="6309320"/>
            <a:ext cx="3291222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1600" b="1" dirty="0">
                <a:ln w="0">
                  <a:solidFill>
                    <a:srgbClr val="FFCC66"/>
                  </a:solidFill>
                </a:ln>
                <a:solidFill>
                  <a:srgbClr val="B00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sewood Std Regular" pitchFamily="82" charset="0"/>
              </a:rPr>
              <a:t>La Boutique Del PowerPoint.net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Boutique156.png">
            <a:hlinkClick r:id="rId2"/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3087"/>
            <a:ext cx="9144000" cy="6831825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2480</TotalTime>
  <Words>433</Words>
  <Application>Microsoft Office PowerPoint</Application>
  <PresentationFormat>Presentación en pantalla (4:3)</PresentationFormat>
  <Paragraphs>55</Paragraphs>
  <Slides>49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49</vt:i4>
      </vt:variant>
    </vt:vector>
  </HeadingPairs>
  <TitlesOfParts>
    <vt:vector size="50" baseType="lpstr">
      <vt:lpstr>Tema do Office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BODIE</dc:title>
  <dc:creator>Gualter Lopez</dc:creator>
  <cp:lastModifiedBy>Anita Dinamita</cp:lastModifiedBy>
  <cp:revision>702</cp:revision>
  <dcterms:created xsi:type="dcterms:W3CDTF">2016-01-13T18:41:07Z</dcterms:created>
  <dcterms:modified xsi:type="dcterms:W3CDTF">2016-10-08T11:06:50Z</dcterms:modified>
</cp:coreProperties>
</file>