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</p:sldMasterIdLst>
  <p:notesMasterIdLst>
    <p:notesMasterId r:id="rId47"/>
  </p:notesMasterIdLst>
  <p:handoutMasterIdLst>
    <p:handoutMasterId r:id="rId48"/>
  </p:handoutMasterIdLst>
  <p:sldIdLst>
    <p:sldId id="256" r:id="rId3"/>
    <p:sldId id="324" r:id="rId4"/>
    <p:sldId id="334" r:id="rId5"/>
    <p:sldId id="327" r:id="rId6"/>
    <p:sldId id="298" r:id="rId7"/>
    <p:sldId id="301" r:id="rId8"/>
    <p:sldId id="282" r:id="rId9"/>
    <p:sldId id="286" r:id="rId10"/>
    <p:sldId id="287" r:id="rId11"/>
    <p:sldId id="321" r:id="rId12"/>
    <p:sldId id="335" r:id="rId13"/>
    <p:sldId id="303" r:id="rId14"/>
    <p:sldId id="304" r:id="rId15"/>
    <p:sldId id="285" r:id="rId16"/>
    <p:sldId id="283" r:id="rId17"/>
    <p:sldId id="312" r:id="rId18"/>
    <p:sldId id="313" r:id="rId19"/>
    <p:sldId id="306" r:id="rId20"/>
    <p:sldId id="332" r:id="rId21"/>
    <p:sldId id="333" r:id="rId22"/>
    <p:sldId id="320" r:id="rId23"/>
    <p:sldId id="331" r:id="rId24"/>
    <p:sldId id="305" r:id="rId25"/>
    <p:sldId id="325" r:id="rId26"/>
    <p:sldId id="316" r:id="rId27"/>
    <p:sldId id="310" r:id="rId28"/>
    <p:sldId id="292" r:id="rId29"/>
    <p:sldId id="293" r:id="rId30"/>
    <p:sldId id="294" r:id="rId31"/>
    <p:sldId id="296" r:id="rId32"/>
    <p:sldId id="329" r:id="rId33"/>
    <p:sldId id="323" r:id="rId34"/>
    <p:sldId id="291" r:id="rId35"/>
    <p:sldId id="308" r:id="rId36"/>
    <p:sldId id="314" r:id="rId37"/>
    <p:sldId id="315" r:id="rId38"/>
    <p:sldId id="328" r:id="rId39"/>
    <p:sldId id="330" r:id="rId40"/>
    <p:sldId id="299" r:id="rId41"/>
    <p:sldId id="278" r:id="rId42"/>
    <p:sldId id="290" r:id="rId43"/>
    <p:sldId id="300" r:id="rId44"/>
    <p:sldId id="259" r:id="rId45"/>
    <p:sldId id="336" r:id="rId46"/>
  </p:sldIdLst>
  <p:sldSz cx="9144000" cy="6858000" type="screen4x3"/>
  <p:notesSz cx="6858000" cy="9144000"/>
  <p:embeddedFontLst>
    <p:embeddedFont>
      <p:font typeface="Castanet" pitchFamily="2" charset="0"/>
      <p:regular r:id="rId49"/>
    </p:embeddedFont>
    <p:embeddedFont>
      <p:font typeface="Pristina" panose="03060402040406080204" pitchFamily="66" charset="0"/>
      <p:regular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MS Gothic" panose="020B0609070205080204" pitchFamily="49" charset="-128"/>
      <p:regular r:id="rId55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ueb9Yhv973bkxiicrePA==" hashData="1jXcxn8L6VdCH0yTl6TdGI8Nc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390" autoAdjust="0"/>
    <p:restoredTop sz="94660"/>
  </p:normalViewPr>
  <p:slideViewPr>
    <p:cSldViewPr>
      <p:cViewPr varScale="1">
        <p:scale>
          <a:sx n="90" d="100"/>
          <a:sy n="90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font" Target="fonts/font2.fntdata"/><Relationship Id="rId55" Type="http://schemas.openxmlformats.org/officeDocument/2006/relationships/font" Target="fonts/font7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font" Target="fonts/font5.fntdata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font" Target="fonts/font1.fntdata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handoutMaster" Target="handoutMasters/handoutMaster1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font" Target="fonts/font3.fntdata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3667" name="Espace réservé des commentaires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fr-FR" altLang="sk-SK" smtClean="0"/>
          </a:p>
        </p:txBody>
      </p:sp>
      <p:sp>
        <p:nvSpPr>
          <p:cNvPr id="113668" name="Espace réservé du numéro de diapositive 3"/>
          <p:cNvSpPr>
            <a:spLocks noGrp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392477" eaLnBrk="0">
              <a:spcBef>
                <a:spcPct val="30000"/>
              </a:spcBef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1pPr>
            <a:lvl2pPr marL="741809" indent="-285311" defTabSz="392477" eaLnBrk="0">
              <a:spcBef>
                <a:spcPct val="30000"/>
              </a:spcBef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2pPr>
            <a:lvl3pPr marL="1142636" indent="-228249" defTabSz="392477" eaLnBrk="0">
              <a:spcBef>
                <a:spcPct val="30000"/>
              </a:spcBef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3pPr>
            <a:lvl4pPr marL="1599134" indent="-228249" defTabSz="392477" eaLnBrk="0">
              <a:spcBef>
                <a:spcPct val="30000"/>
              </a:spcBef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4pPr>
            <a:lvl5pPr marL="2057023" indent="-228249" defTabSz="392477" eaLnBrk="0">
              <a:spcBef>
                <a:spcPct val="30000"/>
              </a:spcBef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5pPr>
            <a:lvl6pPr marL="2457850" indent="-228249" defTabSz="392477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6pPr>
            <a:lvl7pPr marL="2858678" indent="-228249" defTabSz="392477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7pPr>
            <a:lvl8pPr marL="3259505" indent="-228249" defTabSz="392477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8pPr>
            <a:lvl9pPr marL="3660332" indent="-228249" defTabSz="392477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392477" algn="l"/>
                <a:tab pos="786346" algn="l"/>
                <a:tab pos="1180214" algn="l"/>
                <a:tab pos="1574082" algn="l"/>
                <a:tab pos="1967950" algn="l"/>
                <a:tab pos="2361819" algn="l"/>
                <a:tab pos="2755687" algn="l"/>
                <a:tab pos="3149556" algn="l"/>
                <a:tab pos="3543424" algn="l"/>
                <a:tab pos="3937293" algn="l"/>
                <a:tab pos="4331161" algn="l"/>
                <a:tab pos="4725030" algn="l"/>
                <a:tab pos="5118898" algn="l"/>
                <a:tab pos="5512767" algn="l"/>
                <a:tab pos="5906635" algn="l"/>
                <a:tab pos="6300504" algn="l"/>
                <a:tab pos="6694372" algn="l"/>
                <a:tab pos="7088240" algn="l"/>
                <a:tab pos="7482108" algn="l"/>
                <a:tab pos="7875977" algn="l"/>
              </a:tabLst>
              <a:defRPr sz="11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SzPct val="45000"/>
              <a:buFont typeface="Wingdings" pitchFamily="2" charset="2"/>
              <a:buNone/>
            </a:pPr>
            <a:fld id="{3CF0BE46-A8B3-430F-B3CB-9252CCD7F701}" type="slidenum">
              <a:rPr lang="fr-FR" altLang="sk-SK" sz="1200">
                <a:latin typeface="Arial" charset="0"/>
              </a:rPr>
              <a:pPr eaLnBrk="1" hangingPunct="1">
                <a:spcBef>
                  <a:spcPct val="0"/>
                </a:spcBef>
                <a:buSzPct val="45000"/>
                <a:buFont typeface="Wingdings" pitchFamily="2" charset="2"/>
                <a:buNone/>
              </a:pPr>
              <a:t>44</a:t>
            </a:fld>
            <a:endParaRPr lang="fr-FR" altLang="sk-SK" sz="120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8. 7. 2016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8. 7. 2016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8. 7. 2016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8. 7. 2016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2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106" indent="0" algn="ctr">
              <a:buNone/>
              <a:defRPr/>
            </a:lvl2pPr>
            <a:lvl3pPr marL="914210" indent="0" algn="ctr">
              <a:buNone/>
              <a:defRPr/>
            </a:lvl3pPr>
            <a:lvl4pPr marL="1371316" indent="0" algn="ctr">
              <a:buNone/>
              <a:defRPr/>
            </a:lvl4pPr>
            <a:lvl5pPr marL="1828421" indent="0" algn="ctr">
              <a:buNone/>
              <a:defRPr/>
            </a:lvl5pPr>
            <a:lvl6pPr marL="2285526" indent="0" algn="ctr">
              <a:buNone/>
              <a:defRPr/>
            </a:lvl6pPr>
            <a:lvl7pPr marL="2742630" indent="0" algn="ctr">
              <a:buNone/>
              <a:defRPr/>
            </a:lvl7pPr>
            <a:lvl8pPr marL="3199736" indent="0" algn="ctr">
              <a:buNone/>
              <a:defRPr/>
            </a:lvl8pPr>
            <a:lvl9pPr marL="3656841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1BF86AC3-FD95-4269-B049-CB961374EA5A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206879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1516766-6A66-448E-ABB4-7BD8197670F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746428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106" indent="0">
              <a:buNone/>
              <a:defRPr sz="1800"/>
            </a:lvl2pPr>
            <a:lvl3pPr marL="914210" indent="0">
              <a:buNone/>
              <a:defRPr sz="1600"/>
            </a:lvl3pPr>
            <a:lvl4pPr marL="1371316" indent="0">
              <a:buNone/>
              <a:defRPr sz="1400"/>
            </a:lvl4pPr>
            <a:lvl5pPr marL="1828421" indent="0">
              <a:buNone/>
              <a:defRPr sz="1400"/>
            </a:lvl5pPr>
            <a:lvl6pPr marL="2285526" indent="0">
              <a:buNone/>
              <a:defRPr sz="1400"/>
            </a:lvl6pPr>
            <a:lvl7pPr marL="2742630" indent="0">
              <a:buNone/>
              <a:defRPr sz="1400"/>
            </a:lvl7pPr>
            <a:lvl8pPr marL="3199736" indent="0">
              <a:buNone/>
              <a:defRPr sz="1400"/>
            </a:lvl8pPr>
            <a:lvl9pPr marL="3656841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CE190662-0D19-4217-8A63-79DBDFE0338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652338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4B952C6F-3D8D-4BDF-A2EF-F5818A6614D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15830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4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06" indent="0">
              <a:buNone/>
              <a:defRPr sz="2000" b="1"/>
            </a:lvl2pPr>
            <a:lvl3pPr marL="914210" indent="0">
              <a:buNone/>
              <a:defRPr sz="1800" b="1"/>
            </a:lvl3pPr>
            <a:lvl4pPr marL="1371316" indent="0">
              <a:buNone/>
              <a:defRPr sz="1600" b="1"/>
            </a:lvl4pPr>
            <a:lvl5pPr marL="1828421" indent="0">
              <a:buNone/>
              <a:defRPr sz="1600" b="1"/>
            </a:lvl5pPr>
            <a:lvl6pPr marL="2285526" indent="0">
              <a:buNone/>
              <a:defRPr sz="1600" b="1"/>
            </a:lvl6pPr>
            <a:lvl7pPr marL="2742630" indent="0">
              <a:buNone/>
              <a:defRPr sz="1600" b="1"/>
            </a:lvl7pPr>
            <a:lvl8pPr marL="3199736" indent="0">
              <a:buNone/>
              <a:defRPr sz="1600" b="1"/>
            </a:lvl8pPr>
            <a:lvl9pPr marL="3656841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3A972641-C226-47EC-BAA6-CC62604386B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061825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06F19204-9805-4542-953B-FC9DA1A4479D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13495931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344DA1A5-0AEA-4131-89AF-18228020F666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7552921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2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A64D2F87-2800-4865-B35D-BB04631B73A0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990527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06" indent="0">
              <a:buNone/>
              <a:defRPr sz="2800"/>
            </a:lvl2pPr>
            <a:lvl3pPr marL="914210" indent="0">
              <a:buNone/>
              <a:defRPr sz="2400"/>
            </a:lvl3pPr>
            <a:lvl4pPr marL="1371316" indent="0">
              <a:buNone/>
              <a:defRPr sz="2000"/>
            </a:lvl4pPr>
            <a:lvl5pPr marL="1828421" indent="0">
              <a:buNone/>
              <a:defRPr sz="2000"/>
            </a:lvl5pPr>
            <a:lvl6pPr marL="2285526" indent="0">
              <a:buNone/>
              <a:defRPr sz="2000"/>
            </a:lvl6pPr>
            <a:lvl7pPr marL="2742630" indent="0">
              <a:buNone/>
              <a:defRPr sz="2000"/>
            </a:lvl7pPr>
            <a:lvl8pPr marL="3199736" indent="0">
              <a:buNone/>
              <a:defRPr sz="2000"/>
            </a:lvl8pPr>
            <a:lvl9pPr marL="3656841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06" indent="0">
              <a:buNone/>
              <a:defRPr sz="1200"/>
            </a:lvl2pPr>
            <a:lvl3pPr marL="914210" indent="0">
              <a:buNone/>
              <a:defRPr sz="1000"/>
            </a:lvl3pPr>
            <a:lvl4pPr marL="1371316" indent="0">
              <a:buNone/>
              <a:defRPr sz="900"/>
            </a:lvl4pPr>
            <a:lvl5pPr marL="1828421" indent="0">
              <a:buNone/>
              <a:defRPr sz="900"/>
            </a:lvl5pPr>
            <a:lvl6pPr marL="2285526" indent="0">
              <a:buNone/>
              <a:defRPr sz="900"/>
            </a:lvl6pPr>
            <a:lvl7pPr marL="2742630" indent="0">
              <a:buNone/>
              <a:defRPr sz="900"/>
            </a:lvl7pPr>
            <a:lvl8pPr marL="3199736" indent="0">
              <a:buNone/>
              <a:defRPr sz="900"/>
            </a:lvl8pPr>
            <a:lvl9pPr marL="3656841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1E8E0E48-E720-4053-B64E-C1058A559BCF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865539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58238268-9380-4356-B784-E244327F114C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855511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1" y="274640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defTabSz="403164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ea typeface="MS Gothic" pitchFamily="49" charset="-128"/>
              </a:defRPr>
            </a:lvl1pPr>
          </a:lstStyle>
          <a:p>
            <a:pPr>
              <a:defRPr/>
            </a:pPr>
            <a:fld id="{8D0B32A0-A87E-4ADE-89B3-EF59DC3855C4}" type="slidenum">
              <a:rPr lang="fr-CA"/>
              <a:pPr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52146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8. 7. 2016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6480" y="275070"/>
            <a:ext cx="8231040" cy="1142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sk-SK" smtClean="0"/>
              <a:t>Cliquez pour modifier le style du titre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6480" y="1600008"/>
            <a:ext cx="8231040" cy="4526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sk-SK" smtClean="0"/>
              <a:t>Cliquez pour modifier les styles du texte du masque</a:t>
            </a:r>
          </a:p>
          <a:p>
            <a:pPr lvl="1"/>
            <a:r>
              <a:rPr lang="fr-CA" altLang="sk-SK" smtClean="0"/>
              <a:t>Deuxième niveau</a:t>
            </a:r>
          </a:p>
          <a:p>
            <a:pPr lvl="2"/>
            <a:r>
              <a:rPr lang="fr-CA" altLang="sk-SK" smtClean="0"/>
              <a:t>Troisième niveau</a:t>
            </a:r>
          </a:p>
          <a:p>
            <a:pPr lvl="3"/>
            <a:r>
              <a:rPr lang="fr-CA" altLang="sk-SK" smtClean="0"/>
              <a:t>Quatrième niveau</a:t>
            </a:r>
          </a:p>
          <a:p>
            <a:pPr lvl="4"/>
            <a:r>
              <a:rPr lang="fr-CA" altLang="sk-SK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6481" y="6245937"/>
            <a:ext cx="2134080" cy="4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defTabSz="829366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800" y="6245937"/>
            <a:ext cx="2894400" cy="4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ctr" defTabSz="829366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441" y="6245937"/>
            <a:ext cx="2134080" cy="4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20" tIns="45711" rIns="91420" bIns="45711" numCol="1" anchor="t" anchorCtr="0" compatLnSpc="1">
            <a:prstTxWarp prst="textNoShape">
              <a:avLst/>
            </a:prstTxWarp>
          </a:bodyPr>
          <a:lstStyle>
            <a:lvl1pPr algn="r" defTabSz="829366" hangingPunct="1">
              <a:lnSpc>
                <a:spcPct val="100000"/>
              </a:lnSpc>
              <a:buClrTx/>
              <a:buSzTx/>
              <a:buFontTx/>
              <a:buNone/>
              <a:defRPr sz="1400" u="none">
                <a:solidFill>
                  <a:srgbClr val="000000"/>
                </a:solidFill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BC8FEBA-AA91-4CF7-AD7D-31C6041596F1}" type="slidenum">
              <a:rPr lang="fr-CA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32891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10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21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316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421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1285" indent="-341285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0171" indent="-283685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0497" indent="-226084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598424" indent="-226084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4911" indent="-226084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079" indent="-2285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184" indent="-2285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8289" indent="-2285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5394" indent="-228553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0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1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1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42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52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630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36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841" algn="l" defTabSz="91421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fr-FR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V</a:t>
            </a:r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OIR LE MONDE AVEC MOI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20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185862" y="3895633"/>
            <a:ext cx="28303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GRANDE BRATAGNE</a:t>
            </a:r>
          </a:p>
        </p:txBody>
      </p:sp>
      <p:sp>
        <p:nvSpPr>
          <p:cNvPr id="13" name="Obdĺžnik 12"/>
          <p:cNvSpPr/>
          <p:nvPr/>
        </p:nvSpPr>
        <p:spPr>
          <a:xfrm>
            <a:off x="5351301" y="5357899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01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LA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09148" y="4223442"/>
            <a:ext cx="13099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Liverpool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780" y="1371840"/>
            <a:ext cx="3032280" cy="3638735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369010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BlokTextu 5"/>
          <p:cNvSpPr txBox="1"/>
          <p:nvPr/>
        </p:nvSpPr>
        <p:spPr>
          <a:xfrm>
            <a:off x="6300192" y="498856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Liverpool</a:t>
            </a:r>
            <a:endParaRPr lang="sk-SK"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Liverpool FRA.wav"/>
          </p:stSnd>
        </p:sndAc>
      </p:transition>
    </mc:Choice>
    <mc:Fallback xmlns="">
      <p:transition spd="slow" advClick="0" advTm="16000">
        <p:sndAc>
          <p:stSnd>
            <p:snd r:embed="rId8" name="Liverpool F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</a:t>
            </a:r>
            <a:r>
              <a:rPr lang="sk-SK" sz="1100" smtClean="0">
                <a:solidFill>
                  <a:schemeClr val="bg1"/>
                </a:solidFill>
              </a:rPr>
              <a:t>Life)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582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Across Salthouse Dock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  <p:sndAc>
          <p:stSnd loop="1">
            <p:snd r:embed="rId2" name="xxx - Hey Jude.wav"/>
          </p:stSnd>
        </p:sndAc>
      </p:transition>
    </mc:Choice>
    <mc:Fallback xmlns="">
      <p:transition spd="slow" advClick="0" advTm="7000">
        <p:pull/>
        <p:sndAc>
          <p:stSnd loop="1">
            <p:snd r:embed="rId6" name="xxx - Hey Ju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</a:t>
            </a:r>
            <a:r>
              <a:rPr lang="sk-SK" sz="1100" smtClean="0">
                <a:solidFill>
                  <a:schemeClr val="bg1"/>
                </a:solidFill>
              </a:rPr>
              <a:t>Countries)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(Psyche Della - </a:t>
            </a:r>
            <a:r>
              <a:rPr lang="sk-SK" sz="1100" smtClean="0">
                <a:solidFill>
                  <a:schemeClr val="bg1"/>
                </a:solidFill>
              </a:rPr>
              <a:t>Flickr)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2924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Port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8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93"/>
            <a:ext cx="13215274" cy="687579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(YB News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789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City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55556E-7 1.3876E-7 L -0.42726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50007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from the Anglican Cathedral Tower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481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Metropolitan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5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(Jorge Gutiérrez)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452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Black-E Art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8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6485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Chinese Arch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5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453"/>
            <a:ext cx="12217443" cy="687145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(Paco Piniella - El Lobo </a:t>
            </a:r>
            <a:r>
              <a:rPr lang="sk-SK" sz="1100" smtClean="0">
                <a:solidFill>
                  <a:schemeClr val="bg1"/>
                </a:solidFill>
              </a:rPr>
              <a:t>Bobo)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7719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St.Lukes Chambers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-4.07407E-6 L -0.31771 0.000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(Terry Kearney - Flickr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0 L -0.35156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Gregorian Quarter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32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Greek Orthodox Church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5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(Wikipedia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1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(Rail Technology Magazine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Jump)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43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Castle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78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</a:t>
            </a:r>
            <a:r>
              <a:rPr lang="sk-SK" sz="1100" smtClean="0">
                <a:solidFill>
                  <a:schemeClr val="bg1"/>
                </a:solidFill>
              </a:rPr>
              <a:t>Echo)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427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34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(Alfonso Rojo - Periodista </a:t>
            </a:r>
            <a:r>
              <a:rPr lang="sk-SK" sz="1100" smtClean="0">
                <a:solidFill>
                  <a:schemeClr val="bg1"/>
                </a:solidFill>
              </a:rPr>
              <a:t>Digital)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84396" cy="6857999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Shutterstock)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59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07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0 L -0.809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066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Al-Rahma Mosque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762739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(Notimex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445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World Museum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0 L -0.38698 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(Sen Together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802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53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(Abode Group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12"/>
            <a:ext cx="12824371" cy="685428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(Princess Cruises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1.48148E-6 L -0.39809 -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(Mi diario de viajes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774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St.George‘s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1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(Here There Everywhere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274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Port of Liverpool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1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3722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Speke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2.53469E-6 L -0.35156 2.53469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9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(Royal Liverpool Hospitals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Liverpool Hospital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Countries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823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Terraced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2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3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(Paul Holloway - </a:t>
            </a:r>
            <a:r>
              <a:rPr lang="sk-SK" sz="1100" smtClean="0">
                <a:solidFill>
                  <a:schemeClr val="bg1"/>
                </a:solidFill>
              </a:rPr>
              <a:t>Wikimedia)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9351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188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Anglican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(FC Augsburg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2034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Beatles Statue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9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(Mapio Net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4735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(Maura Sweeney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4282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 (inside)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3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2218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Back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6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040866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(SC </a:t>
            </a:r>
            <a:r>
              <a:rPr lang="sk-SK" sz="1100" smtClean="0">
                <a:solidFill>
                  <a:schemeClr val="bg1"/>
                </a:solidFill>
              </a:rPr>
              <a:t>Sheffield)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7351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01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0 L -0.7472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61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Jump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Museum of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69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(Arch Daily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2010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Department Store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1679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New Commercial District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1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5479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City Centre (plans)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À  LA  PROCHAINE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3" name="Koniec" hidden="1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F I N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SAUVER LA TERRE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Not for commercial use! / Photos from internet / Music :  (unknown artist)</a:t>
            </a:r>
            <a:endParaRPr lang="sk-SK" sz="1200"/>
          </a:p>
        </p:txBody>
      </p:sp>
      <p:sp>
        <p:nvSpPr>
          <p:cNvPr id="11" name="Záver"/>
          <p:cNvSpPr/>
          <p:nvPr/>
        </p:nvSpPr>
        <p:spPr>
          <a:xfrm>
            <a:off x="5868000" y="4878000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TERMINER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7" name="Odklik">
            <a:hlinkClick r:id="" action="ppaction://hlinkshowjump?jump=nextslide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 animBg="1"/>
      <p:bldP spid="2" grpId="0"/>
      <p:bldP spid="11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sk-SK" smtClean="0"/>
          </a:p>
        </p:txBody>
      </p:sp>
      <p:pic>
        <p:nvPicPr>
          <p:cNvPr id="107523" name="Picture 7" descr="ScreenShot1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4" name="Picture 9" descr="ligneetoile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01" y="5445214"/>
            <a:ext cx="4897440" cy="221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2124001" y="4797146"/>
            <a:ext cx="4897440" cy="371559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00" tIns="45702" rIns="91400" bIns="4570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1411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fr-CA" altLang="sk-SK">
                <a:solidFill>
                  <a:srgbClr val="000000"/>
                </a:solidFill>
                <a:ea typeface="MS Gothic" pitchFamily="49" charset="-128"/>
              </a:rPr>
              <a:t>       </a:t>
            </a:r>
            <a:r>
              <a:rPr lang="fr-CA" altLang="sk-SK">
                <a:solidFill>
                  <a:srgbClr val="333399"/>
                </a:solidFill>
                <a:ea typeface="MS Gothic" pitchFamily="49" charset="-128"/>
                <a:hlinkClick r:id="rId5"/>
              </a:rPr>
              <a:t>http://ppsmania.net/    </a:t>
            </a:r>
            <a:endParaRPr lang="fr-CA" altLang="sk-SK">
              <a:solidFill>
                <a:srgbClr val="333399"/>
              </a:solidFill>
              <a:ea typeface="MS Gothic" pitchFamily="49" charset="-128"/>
            </a:endParaRPr>
          </a:p>
        </p:txBody>
      </p:sp>
      <p:sp>
        <p:nvSpPr>
          <p:cNvPr id="2054" name="Rectangle 14"/>
          <p:cNvSpPr>
            <a:spLocks noChangeArrowheads="1"/>
          </p:cNvSpPr>
          <p:nvPr/>
        </p:nvSpPr>
        <p:spPr bwMode="auto">
          <a:xfrm rot="5400000" flipH="1">
            <a:off x="4514394" y="-4514394"/>
            <a:ext cx="115212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00" tIns="45702" rIns="91400" bIns="4570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11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fr-FR" altLang="sk-SK">
              <a:solidFill>
                <a:srgbClr val="000000"/>
              </a:solidFill>
              <a:ea typeface="MS Gothic" pitchFamily="49" charset="-128"/>
            </a:endParaRPr>
          </a:p>
        </p:txBody>
      </p:sp>
      <p:sp>
        <p:nvSpPr>
          <p:cNvPr id="2055" name="Rectangle 16"/>
          <p:cNvSpPr>
            <a:spLocks noChangeArrowheads="1"/>
          </p:cNvSpPr>
          <p:nvPr/>
        </p:nvSpPr>
        <p:spPr bwMode="auto">
          <a:xfrm rot="5400000" flipH="1">
            <a:off x="4514394" y="2228395"/>
            <a:ext cx="115212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91400" tIns="45702" rIns="91400" bIns="4570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11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fr-FR" altLang="sk-SK">
              <a:solidFill>
                <a:srgbClr val="000000"/>
              </a:solidFill>
              <a:ea typeface="MS Gothic" pitchFamily="49" charset="-128"/>
            </a:endParaRPr>
          </a:p>
        </p:txBody>
      </p:sp>
      <p:pic>
        <p:nvPicPr>
          <p:cNvPr id="107528" name="Image 8" descr="BanHautpageindexminippsmania.jpg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6240" y="786322"/>
            <a:ext cx="2171520" cy="3686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Image 9" descr="BanHautpageindex.jpg">
            <a:hlinkClick r:id="rId5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7520" y="3928734"/>
            <a:ext cx="4728960" cy="370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"/>
          <p:cNvSpPr/>
          <p:nvPr/>
        </p:nvSpPr>
        <p:spPr>
          <a:xfrm>
            <a:off x="6572326" y="5900997"/>
            <a:ext cx="2088232" cy="584775"/>
          </a:xfrm>
          <a:prstGeom prst="rect">
            <a:avLst/>
          </a:prstGeom>
          <a:noFill/>
        </p:spPr>
        <p:txBody>
          <a:bodyPr lIns="91360" tIns="45682" rIns="91360" bIns="45682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defTabSz="913642">
              <a:defRPr/>
            </a:pPr>
            <a:r>
              <a:rPr lang="sk-SK" sz="3200" b="1" spc="5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  <a:ea typeface="MS Gothic" pitchFamily="49" charset="-128"/>
                <a:cs typeface="Arial"/>
              </a:rPr>
              <a:t>F I N</a:t>
            </a:r>
          </a:p>
        </p:txBody>
      </p:sp>
      <p:sp>
        <p:nvSpPr>
          <p:cNvPr id="11" name="Ovál"/>
          <p:cNvSpPr/>
          <p:nvPr/>
        </p:nvSpPr>
        <p:spPr>
          <a:xfrm>
            <a:off x="6304320" y="5777888"/>
            <a:ext cx="2626560" cy="832407"/>
          </a:xfrm>
          <a:prstGeom prst="ellipse">
            <a:avLst/>
          </a:prstGeom>
          <a:noFill/>
          <a:ln w="25400" cap="flat" cmpd="sng" algn="ctr">
            <a:solidFill>
              <a:srgbClr val="1F497D">
                <a:lumMod val="40000"/>
                <a:lumOff val="60000"/>
              </a:srgbClr>
            </a:solidFill>
            <a:prstDash val="solid"/>
          </a:ln>
          <a:effectLst/>
        </p:spPr>
        <p:txBody>
          <a:bodyPr lIns="91360" tIns="45682" rIns="91360" bIns="45682" anchor="ctr"/>
          <a:lstStyle/>
          <a:p>
            <a:pPr algn="ctr" defTabSz="913642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  <a:cs typeface="Arial"/>
            </a:endParaRPr>
          </a:p>
        </p:txBody>
      </p:sp>
      <p:sp>
        <p:nvSpPr>
          <p:cNvPr id="12" name="Ukončenie">
            <a:hlinkClick r:id="" action="ppaction://hlinkshowjump?jump=endshow" highlightClick="1"/>
          </p:cNvPr>
          <p:cNvSpPr/>
          <p:nvPr/>
        </p:nvSpPr>
        <p:spPr>
          <a:xfrm>
            <a:off x="6187682" y="5618030"/>
            <a:ext cx="2859840" cy="1152121"/>
          </a:xfrm>
          <a:prstGeom prst="actionButtonBlank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lIns="91360" tIns="45682" rIns="91360" bIns="45682" anchor="ctr"/>
          <a:lstStyle/>
          <a:p>
            <a:pPr algn="ctr" defTabSz="913642">
              <a:defRPr/>
            </a:pPr>
            <a:endParaRPr lang="sk-SK" kern="0">
              <a:solidFill>
                <a:prstClr val="white"/>
              </a:solidFill>
              <a:latin typeface="Calibri"/>
              <a:ea typeface="MS Gothic" pitchFamily="49" charset="-128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7198348"/>
      </p:ext>
    </p:extLst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390</Words>
  <Application>Microsoft Office PowerPoint</Application>
  <PresentationFormat>Prezentácia na obrazovke (4:3)</PresentationFormat>
  <Paragraphs>139</Paragraphs>
  <Slides>44</Slides>
  <Notes>2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2</vt:i4>
      </vt:variant>
      <vt:variant>
        <vt:lpstr>Nadpisy snímok</vt:lpstr>
      </vt:variant>
      <vt:variant>
        <vt:i4>44</vt:i4>
      </vt:variant>
    </vt:vector>
  </HeadingPairs>
  <TitlesOfParts>
    <vt:vector size="52" baseType="lpstr">
      <vt:lpstr>Arial</vt:lpstr>
      <vt:lpstr>Castanet</vt:lpstr>
      <vt:lpstr>Wingdings</vt:lpstr>
      <vt:lpstr>Pristina</vt:lpstr>
      <vt:lpstr>Calibri</vt:lpstr>
      <vt:lpstr>MS Gothic</vt:lpstr>
      <vt:lpstr>Motív Office</vt:lpstr>
      <vt:lpstr>Modèle par défaut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2016-07-08T11:34:54Z</dcterms:modified>
</cp:coreProperties>
</file>