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5" r:id="rId12"/>
    <p:sldId id="266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4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4" d="100"/>
        <a:sy n="6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1549-3736-47F5-817C-93F049ADC266}" type="datetimeFigureOut">
              <a:rPr lang="pt-BR" smtClean="0"/>
              <a:t>13/05/2016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BB67-BB5B-42B4-85FC-B1F69CBCD2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3840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1549-3736-47F5-817C-93F049ADC266}" type="datetimeFigureOut">
              <a:rPr lang="pt-BR" smtClean="0"/>
              <a:t>13/05/2016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BB67-BB5B-42B4-85FC-B1F69CBCD2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5788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1549-3736-47F5-817C-93F049ADC266}" type="datetimeFigureOut">
              <a:rPr lang="pt-BR" smtClean="0"/>
              <a:t>13/05/2016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BB67-BB5B-42B4-85FC-B1F69CBCD2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9449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1549-3736-47F5-817C-93F049ADC266}" type="datetimeFigureOut">
              <a:rPr lang="pt-BR" smtClean="0"/>
              <a:t>13/05/2016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BB67-BB5B-42B4-85FC-B1F69CBCD2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113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1549-3736-47F5-817C-93F049ADC266}" type="datetimeFigureOut">
              <a:rPr lang="pt-BR" smtClean="0"/>
              <a:t>13/05/2016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BB67-BB5B-42B4-85FC-B1F69CBCD2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2065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1549-3736-47F5-817C-93F049ADC266}" type="datetimeFigureOut">
              <a:rPr lang="pt-BR" smtClean="0"/>
              <a:t>13/05/2016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BB67-BB5B-42B4-85FC-B1F69CBCD2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9741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1549-3736-47F5-817C-93F049ADC266}" type="datetimeFigureOut">
              <a:rPr lang="pt-BR" smtClean="0"/>
              <a:t>13/05/2016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BB67-BB5B-42B4-85FC-B1F69CBCD2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9640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1549-3736-47F5-817C-93F049ADC266}" type="datetimeFigureOut">
              <a:rPr lang="pt-BR" smtClean="0"/>
              <a:t>13/05/2016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BB67-BB5B-42B4-85FC-B1F69CBCD2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1549-3736-47F5-817C-93F049ADC266}" type="datetimeFigureOut">
              <a:rPr lang="pt-BR" smtClean="0"/>
              <a:t>13/05/2016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BB67-BB5B-42B4-85FC-B1F69CBCD2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451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1549-3736-47F5-817C-93F049ADC266}" type="datetimeFigureOut">
              <a:rPr lang="pt-BR" smtClean="0"/>
              <a:t>13/05/2016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BB67-BB5B-42B4-85FC-B1F69CBCD2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2509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91549-3736-47F5-817C-93F049ADC266}" type="datetimeFigureOut">
              <a:rPr lang="pt-BR" smtClean="0"/>
              <a:t>13/05/2016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9BB67-BB5B-42B4-85FC-B1F69CBCD2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8483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91549-3736-47F5-817C-93F049ADC266}" type="datetimeFigureOut">
              <a:rPr lang="pt-BR" smtClean="0"/>
              <a:t>13/05/2016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9BB67-BB5B-42B4-85FC-B1F69CBCD2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7367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56176" y="908720"/>
            <a:ext cx="17358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err="1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Visby</a:t>
            </a:r>
            <a:endParaRPr lang="pt-BR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588224" y="164738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 Suécia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897" y="4797152"/>
            <a:ext cx="2204089" cy="1519034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156176" y="5805264"/>
            <a:ext cx="843765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LINDA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976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24744"/>
            <a:ext cx="6612213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954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535"/>
            <a:ext cx="9144000" cy="6272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390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810" y="1124745"/>
            <a:ext cx="7006074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600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93" y="1052736"/>
            <a:ext cx="8061888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347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757" y="836712"/>
            <a:ext cx="7324526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140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77" y="1124744"/>
            <a:ext cx="7238090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787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4717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613" y="1700808"/>
            <a:ext cx="9455855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083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467"/>
            <a:ext cx="9144000" cy="504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5836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631" y="1124744"/>
            <a:ext cx="9392347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7617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85" y="620688"/>
            <a:ext cx="7690175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710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</Words>
  <Application>Microsoft Office PowerPoint</Application>
  <PresentationFormat>Apresentação na tela (4:3)</PresentationFormat>
  <Paragraphs>3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ponto frio</dc:creator>
  <cp:lastModifiedBy>ponto frio</cp:lastModifiedBy>
  <cp:revision>1</cp:revision>
  <dcterms:created xsi:type="dcterms:W3CDTF">2016-05-13T13:13:32Z</dcterms:created>
  <dcterms:modified xsi:type="dcterms:W3CDTF">2016-05-13T13:22:08Z</dcterms:modified>
</cp:coreProperties>
</file>