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4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6" d="100"/>
        <a:sy n="5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A1D19-7B62-40C4-B067-B85EAA9B642B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DA84-674D-4293-9B4D-9A4844D15A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1147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A1D19-7B62-40C4-B067-B85EAA9B642B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DA84-674D-4293-9B4D-9A4844D15A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8431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A1D19-7B62-40C4-B067-B85EAA9B642B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DA84-674D-4293-9B4D-9A4844D15A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8634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A1D19-7B62-40C4-B067-B85EAA9B642B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DA84-674D-4293-9B4D-9A4844D15A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9713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A1D19-7B62-40C4-B067-B85EAA9B642B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DA84-674D-4293-9B4D-9A4844D15A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7118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A1D19-7B62-40C4-B067-B85EAA9B642B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DA84-674D-4293-9B4D-9A4844D15A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7245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A1D19-7B62-40C4-B067-B85EAA9B642B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DA84-674D-4293-9B4D-9A4844D15A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6140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A1D19-7B62-40C4-B067-B85EAA9B642B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DA84-674D-4293-9B4D-9A4844D15A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1791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A1D19-7B62-40C4-B067-B85EAA9B642B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DA84-674D-4293-9B4D-9A4844D15A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7989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A1D19-7B62-40C4-B067-B85EAA9B642B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DA84-674D-4293-9B4D-9A4844D15A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7944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A1D19-7B62-40C4-B067-B85EAA9B642B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DA84-674D-4293-9B4D-9A4844D15A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9459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FF006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EA1D19-7B62-40C4-B067-B85EAA9B642B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FDA84-674D-4293-9B4D-9A4844D15A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6141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88857" y="1412776"/>
            <a:ext cx="63662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66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Villafranca</a:t>
            </a:r>
            <a:r>
              <a:rPr lang="pt-BR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66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pt-BR" sz="5400" b="1" cap="none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66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del</a:t>
            </a:r>
            <a:r>
              <a:rPr lang="pt-BR" sz="5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66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pt-BR" sz="5400" b="1" cap="none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66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Bierzo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0066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95936" y="1920607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        Espanha</a:t>
            </a:r>
            <a:endParaRPr lang="pt-BR" sz="2400" b="1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797152"/>
            <a:ext cx="1253824" cy="1655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880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0123"/>
            <a:ext cx="9144000" cy="5717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86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73" y="620688"/>
            <a:ext cx="7584843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915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66" y="1628800"/>
            <a:ext cx="8840268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755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35" y="692696"/>
            <a:ext cx="8471530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041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96336" y="476672"/>
            <a:ext cx="1152128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dirty="0" smtClean="0"/>
              <a:t>Caminho de Santiago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2019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59632" y="332656"/>
            <a:ext cx="28803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/>
              <a:t>Festa de mouros e cristãos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162756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4949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61" y="476672"/>
            <a:ext cx="7868678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4960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8172400" cy="61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01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66" y="1628800"/>
            <a:ext cx="8840268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8966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35" y="620688"/>
            <a:ext cx="8325250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3885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3715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41" y="996730"/>
            <a:ext cx="8235915" cy="488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4712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93" y="692696"/>
            <a:ext cx="8433814" cy="54726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1600" y="116632"/>
            <a:ext cx="11161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 smtClean="0"/>
              <a:t>Catedral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21942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41" y="404664"/>
            <a:ext cx="8160907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53267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14</Words>
  <Application>Microsoft Office PowerPoint</Application>
  <PresentationFormat>Apresentação na tela (4:3)</PresentationFormat>
  <Paragraphs>5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ponto frio</dc:creator>
  <cp:lastModifiedBy>ponto frio</cp:lastModifiedBy>
  <cp:revision>1</cp:revision>
  <dcterms:created xsi:type="dcterms:W3CDTF">2016-04-23T14:37:43Z</dcterms:created>
  <dcterms:modified xsi:type="dcterms:W3CDTF">2016-04-23T14:47:45Z</dcterms:modified>
</cp:coreProperties>
</file>