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88" r:id="rId3"/>
    <p:sldId id="257" r:id="rId4"/>
    <p:sldId id="258" r:id="rId5"/>
    <p:sldId id="260" r:id="rId6"/>
    <p:sldId id="281" r:id="rId7"/>
    <p:sldId id="282" r:id="rId8"/>
    <p:sldId id="283" r:id="rId9"/>
    <p:sldId id="284" r:id="rId10"/>
    <p:sldId id="285" r:id="rId11"/>
    <p:sldId id="286" r:id="rId12"/>
    <p:sldId id="259" r:id="rId13"/>
    <p:sldId id="261" r:id="rId14"/>
    <p:sldId id="263" r:id="rId15"/>
    <p:sldId id="264" r:id="rId16"/>
    <p:sldId id="265" r:id="rId17"/>
    <p:sldId id="266" r:id="rId18"/>
    <p:sldId id="268" r:id="rId19"/>
    <p:sldId id="269" r:id="rId20"/>
    <p:sldId id="267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87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oxt7vYgSKuAlOYo12WaPg==" hashData="eC5o0UVbasg++pW01/Xuq5wJg/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26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94F16-4249-426E-B0D0-DF6C531332E7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ABB4E-F913-4893-B40D-303EE794FEC5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B4347-0D37-43F8-AEE4-883EED8D07DF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DAA20-B8F8-458B-969C-16459D84A4BF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AED7E-F0EB-4572-B210-1DE7036140B3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58973-EEF5-4EF7-B451-7DD4875386A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5C357-A2D9-4BCA-9004-2B0BAC969133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0A6E1-33B2-4238-BBF7-9484BC643A02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D467A-B567-4367-839D-AB537020D0BB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61B81-33F7-4329-BFBD-BB322E3ECE9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66422-8A24-413D-9008-8A0B6F66B8E7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1AECD-0315-461D-B420-20C209A67316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DE9A0-9112-4B70-98B6-F2BDF7991905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9BF48-E57B-45D9-9CE7-E79ED410DD36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93762-539C-4BA0-A8CA-139893F2BCDE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A3A5C-D535-4981-A2ED-CE760FE8A34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4A71F-0F70-4BB9-9093-597494A000A8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2262A-C51D-40A2-86A4-1E3074813AFA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F3FEE-7C96-40B4-9239-789FEF007F0C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E59BA-69FA-48AF-917D-F98C57188D6B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DD9A5-AE2C-4221-84AC-407428AE74B9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50F0E-C317-4E1C-8C8B-159DA2C00B3D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  <p:transition spd="slow" advTm="7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010837A-4715-4EFE-AFAB-DE575AD1217C}" type="datetimeFigureOut">
              <a:rPr lang="en-US"/>
              <a:pPr>
                <a:defRPr/>
              </a:pPr>
              <a:t>5/29/2009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59DF450-934E-48DB-A2F3-3961C41B93D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051" name="Content Placeholder 5" descr="3253632106_9670fe30fd_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1357313" y="285750"/>
            <a:ext cx="64897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9600" b="1">
                <a:solidFill>
                  <a:srgbClr val="0070C0"/>
                </a:solidFill>
                <a:latin typeface="Bradley Hand ITC" pitchFamily="66" charset="0"/>
              </a:rPr>
              <a:t>TIMBUKTU</a:t>
            </a:r>
          </a:p>
        </p:txBody>
      </p:sp>
      <p:sp>
        <p:nvSpPr>
          <p:cNvPr id="2053" name="TextBox 7"/>
          <p:cNvSpPr txBox="1">
            <a:spLocks noChangeArrowheads="1"/>
          </p:cNvSpPr>
          <p:nvPr/>
        </p:nvSpPr>
        <p:spPr bwMode="auto">
          <a:xfrm>
            <a:off x="3571875" y="1714500"/>
            <a:ext cx="20589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6000" b="1">
                <a:solidFill>
                  <a:srgbClr val="0070C0"/>
                </a:solidFill>
                <a:latin typeface="Bradley Hand ITC" pitchFamily="66" charset="0"/>
              </a:rPr>
              <a:t>MALI</a:t>
            </a:r>
          </a:p>
        </p:txBody>
      </p:sp>
      <p:sp>
        <p:nvSpPr>
          <p:cNvPr id="2054" name="TextBox 8"/>
          <p:cNvSpPr txBox="1">
            <a:spLocks noChangeArrowheads="1"/>
          </p:cNvSpPr>
          <p:nvPr/>
        </p:nvSpPr>
        <p:spPr bwMode="auto">
          <a:xfrm>
            <a:off x="3143250" y="2857500"/>
            <a:ext cx="2928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3200" b="1">
                <a:solidFill>
                  <a:srgbClr val="0070C0"/>
                </a:solidFill>
                <a:latin typeface="Bradley Hand ITC" pitchFamily="66" charset="0"/>
              </a:rPr>
              <a:t>WEST AFRICA</a:t>
            </a:r>
          </a:p>
        </p:txBody>
      </p:sp>
      <p:pic>
        <p:nvPicPr>
          <p:cNvPr id="7" name="Picture 6" descr="Luidspreker Gold.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7000">
    <p:sndAc>
      <p:stSnd loop="1">
        <p:snd r:embed="rId2" name="VieuxFark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:\Bigfun\map_of_ma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500042"/>
            <a:ext cx="7799397" cy="5857916"/>
          </a:xfrm>
          <a:prstGeom prst="rect">
            <a:avLst/>
          </a:prstGeom>
          <a:noFill/>
        </p:spPr>
      </p:pic>
      <p:pic>
        <p:nvPicPr>
          <p:cNvPr id="5" name="Picture 4" descr="Finger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748449">
            <a:off x="5529195" y="2862595"/>
            <a:ext cx="466725" cy="219075"/>
          </a:xfrm>
          <a:prstGeom prst="rect">
            <a:avLst/>
          </a:prstGeom>
        </p:spPr>
      </p:pic>
    </p:spTree>
  </p:cSld>
  <p:clrMapOvr>
    <a:masterClrMapping/>
  </p:clrMapOvr>
  <p:transition spd="slow" advTm="30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3075" name="Content Placeholder 5" descr="6917388_d022345a3c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4099" name="Content Placeholder 5" descr="6917859_0301e7c7c3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5123" name="Content Placeholder 5" descr="6919202_d194bf1748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6147" name="Content Placeholder 3" descr="3270890265_bc9fce5408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7171" name="Content Placeholder 3" descr="3270890467_9659bc72ec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8195" name="Content Placeholder 3" descr="3271708490_34d14a738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9219" name="Content Placeholder 3" descr="3392176892_eca0a8cfd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215438" cy="6911975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0243" name="Content Placeholder 3" descr="3392180342_2d37e43948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215438" cy="6911975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1267" name="Content Placeholder 3" descr="Great_Mosque_of_Djen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2291" name="Content Placeholder 5" descr="6918113_3245351f27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3315" name="Content Placeholder 5" descr="6919403_dbb312a6a1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4339" name="Content Placeholder 3" descr="227226675_bc6898d30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240838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5363" name="Content Placeholder 3" descr="421924740_5f287f2dec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304338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6387" name="Content Placeholder 3" descr="454253271_faeeffc0c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7411" name="Content Placeholder 3" descr="463073207_eeb69c0a48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8435" name="Content Placeholder 3" descr="1363417774_28246ffe79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9459" name="Content Placeholder 3" descr="2269119621_e0f863d240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0483" name="Content Placeholder 3" descr="463074949_29d62ee8cb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1507" name="Content Placeholder 3" descr="2295436271_744635afba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146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2531" name="Content Placeholder 3" descr="2295436347_d8ee3f73d1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215438" cy="6911975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3555" name="Content Placeholder 3" descr="2296228650_4f52c93519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4579" name="Content Placeholder 3" descr="2514379685_2318e08ca6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240838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5603" name="Content Placeholder 3" descr="2855870636_3170e4efba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6627" name="Content Placeholder 3" descr="2865929358_a9211b57b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7651" name="Content Placeholder 3" descr="3241330997_a7ebbe0b1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50350" cy="6875463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8675" name="Content Placeholder 3" descr="3243855948_a60920cc1e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911975"/>
          </a:xfrm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sp>
        <p:nvSpPr>
          <p:cNvPr id="29699" name="TextBox 4"/>
          <p:cNvSpPr txBox="1">
            <a:spLocks noChangeArrowheads="1"/>
          </p:cNvSpPr>
          <p:nvPr/>
        </p:nvSpPr>
        <p:spPr bwMode="auto">
          <a:xfrm>
            <a:off x="2357438" y="142875"/>
            <a:ext cx="44545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8000" b="1">
                <a:solidFill>
                  <a:srgbClr val="0070C0"/>
                </a:solidFill>
                <a:latin typeface="Bradley Hand ITC" pitchFamily="66" charset="0"/>
              </a:rPr>
              <a:t>THE END</a:t>
            </a:r>
          </a:p>
        </p:txBody>
      </p:sp>
      <p:sp>
        <p:nvSpPr>
          <p:cNvPr id="29700" name="TextBox 5"/>
          <p:cNvSpPr txBox="1">
            <a:spLocks noChangeArrowheads="1"/>
          </p:cNvSpPr>
          <p:nvPr/>
        </p:nvSpPr>
        <p:spPr bwMode="auto">
          <a:xfrm>
            <a:off x="714375" y="6396038"/>
            <a:ext cx="7934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2400" b="1">
                <a:solidFill>
                  <a:srgbClr val="0070C0"/>
                </a:solidFill>
                <a:latin typeface="Bradley Hand ITC" pitchFamily="66" charset="0"/>
              </a:rPr>
              <a:t>You Can Keep Listening To The Music Or Press ‘Esc’ To Exit</a:t>
            </a:r>
          </a:p>
        </p:txBody>
      </p:sp>
      <p:pic>
        <p:nvPicPr>
          <p:cNvPr id="29701" name="Content Placeholder 7" descr="1ti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25" y="1285875"/>
            <a:ext cx="4713288" cy="3563938"/>
          </a:xfrm>
        </p:spPr>
      </p:pic>
      <p:sp>
        <p:nvSpPr>
          <p:cNvPr id="29702" name="TextBox 8"/>
          <p:cNvSpPr txBox="1">
            <a:spLocks noChangeArrowheads="1"/>
          </p:cNvSpPr>
          <p:nvPr/>
        </p:nvSpPr>
        <p:spPr bwMode="auto">
          <a:xfrm>
            <a:off x="4143375" y="4929188"/>
            <a:ext cx="915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b="1">
                <a:solidFill>
                  <a:srgbClr val="0070C0"/>
                </a:solidFill>
                <a:latin typeface="Bradley Hand ITC" pitchFamily="66" charset="0"/>
              </a:rPr>
              <a:t>MUSIC</a:t>
            </a:r>
          </a:p>
        </p:txBody>
      </p:sp>
      <p:sp>
        <p:nvSpPr>
          <p:cNvPr id="29703" name="TextBox 9"/>
          <p:cNvSpPr txBox="1">
            <a:spLocks noChangeArrowheads="1"/>
          </p:cNvSpPr>
          <p:nvPr/>
        </p:nvSpPr>
        <p:spPr bwMode="auto">
          <a:xfrm>
            <a:off x="3286125" y="5572125"/>
            <a:ext cx="25765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b="1">
                <a:solidFill>
                  <a:srgbClr val="0070C0"/>
                </a:solidFill>
                <a:latin typeface="Bradley Hand ITC" pitchFamily="66" charset="0"/>
              </a:rPr>
              <a:t>VIEUX FARKA TOURE </a:t>
            </a:r>
          </a:p>
        </p:txBody>
      </p:sp>
      <p:sp>
        <p:nvSpPr>
          <p:cNvPr id="29704" name="TextBox 10"/>
          <p:cNvSpPr txBox="1">
            <a:spLocks noChangeArrowheads="1"/>
          </p:cNvSpPr>
          <p:nvPr/>
        </p:nvSpPr>
        <p:spPr bwMode="auto">
          <a:xfrm>
            <a:off x="4357688" y="5214938"/>
            <a:ext cx="488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b="1">
                <a:solidFill>
                  <a:srgbClr val="0070C0"/>
                </a:solidFill>
                <a:latin typeface="Bradley Hand ITC" pitchFamily="66" charset="0"/>
              </a:rPr>
              <a:t>BY</a:t>
            </a:r>
          </a:p>
        </p:txBody>
      </p:sp>
    </p:spTree>
  </p:cSld>
  <p:clrMapOvr>
    <a:masterClrMapping/>
  </p:clrMapOvr>
  <p:transition spd="slow" advTm="6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25</Words>
  <Application>Microsoft Office PowerPoint</Application>
  <PresentationFormat>On-screen Show (4:3)</PresentationFormat>
  <Paragraphs>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Calibri</vt:lpstr>
      <vt:lpstr>Arial</vt:lpstr>
      <vt:lpstr>Bradley Hand ITC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Timbuktu - Mali</dc:title>
  <dc:subject>West Africa</dc:subject>
  <dc:creator>John</dc:creator>
  <cp:lastModifiedBy>Bob Deveen</cp:lastModifiedBy>
  <cp:revision>10</cp:revision>
  <dcterms:created xsi:type="dcterms:W3CDTF">2009-05-26T13:28:46Z</dcterms:created>
  <dcterms:modified xsi:type="dcterms:W3CDTF">2009-05-29T20:29:27Z</dcterms:modified>
</cp:coreProperties>
</file>