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7" r:id="rId4"/>
    <p:sldId id="259" r:id="rId5"/>
    <p:sldId id="258" r:id="rId6"/>
    <p:sldId id="261" r:id="rId7"/>
    <p:sldId id="263" r:id="rId8"/>
    <p:sldId id="262" r:id="rId9"/>
    <p:sldId id="265" r:id="rId10"/>
    <p:sldId id="264" r:id="rId11"/>
    <p:sldId id="260" r:id="rId12"/>
    <p:sldId id="267" r:id="rId13"/>
    <p:sldId id="266" r:id="rId14"/>
    <p:sldId id="270" r:id="rId15"/>
    <p:sldId id="269" r:id="rId16"/>
    <p:sldId id="272" r:id="rId17"/>
    <p:sldId id="273" r:id="rId18"/>
    <p:sldId id="271" r:id="rId19"/>
    <p:sldId id="268" r:id="rId20"/>
    <p:sldId id="276" r:id="rId21"/>
    <p:sldId id="277" r:id="rId22"/>
    <p:sldId id="279" r:id="rId23"/>
    <p:sldId id="283" r:id="rId24"/>
    <p:sldId id="284" r:id="rId25"/>
    <p:sldId id="285" r:id="rId26"/>
    <p:sldId id="280" r:id="rId27"/>
    <p:sldId id="286" r:id="rId28"/>
    <p:sldId id="288" r:id="rId29"/>
    <p:sldId id="281" r:id="rId30"/>
    <p:sldId id="278" r:id="rId31"/>
    <p:sldId id="295" r:id="rId32"/>
    <p:sldId id="282" r:id="rId33"/>
    <p:sldId id="291" r:id="rId34"/>
    <p:sldId id="290" r:id="rId35"/>
    <p:sldId id="296" r:id="rId36"/>
    <p:sldId id="299" r:id="rId37"/>
    <p:sldId id="289" r:id="rId38"/>
    <p:sldId id="293" r:id="rId39"/>
    <p:sldId id="294" r:id="rId40"/>
    <p:sldId id="292" r:id="rId41"/>
    <p:sldId id="298" r:id="rId42"/>
    <p:sldId id="302" r:id="rId43"/>
    <p:sldId id="297" r:id="rId44"/>
    <p:sldId id="300" r:id="rId45"/>
    <p:sldId id="301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1746" name="Picture 2" descr="http://images.memsaab.com/files/imagecache/node-gallery-display-750/files/2012/80906/aishwarya-rai-beautiful-face-look-wallpap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47800" y="1219200"/>
            <a:ext cx="6172200" cy="4371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71600" y="2133600"/>
            <a:ext cx="3276600" cy="11430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THE BEAUTY QUEEN OF THE WORLD</a:t>
            </a:r>
            <a:endParaRPr lang="en-IN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split orient="vert"/>
    <p:sndAc>
      <p:stSnd>
        <p:snd r:embed="rId2" name="3-12 My Eyes Adored You-0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6" name="Picture 4" descr="http://2.bp.blogspot.com/_JbkfdQvU5jA/TBtXpsAWngI/AAAAAAAABgw/VC3MLJMz834/s1600/Aishwarya+Rai+at+Miss+World+1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124200" cy="4381500"/>
          </a:xfrm>
          <a:prstGeom prst="rect">
            <a:avLst/>
          </a:prstGeom>
          <a:noFill/>
        </p:spPr>
      </p:pic>
      <p:pic>
        <p:nvPicPr>
          <p:cNvPr id="7" name="Picture 4" descr="http://2.bp.blogspot.com/_JbkfdQvU5jA/TBtXpsAWngI/AAAAAAAABgw/VC3MLJMz834/s1600/Aishwarya+Rai+at+Miss+World+1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219200"/>
            <a:ext cx="3048000" cy="4381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1026" name="Picture 2" descr="http://2.bp.blogspot.com/_JbkfdQvU5jA/TBtXZuKGrTI/AAAAAAAABgQ/wMFWDuh-TLo/s1600/Aishwarya+Rai+Miss+World+1994+Pho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124200" cy="4343400"/>
          </a:xfrm>
          <a:prstGeom prst="rect">
            <a:avLst/>
          </a:prstGeom>
          <a:noFill/>
        </p:spPr>
      </p:pic>
      <p:pic>
        <p:nvPicPr>
          <p:cNvPr id="6" name="Picture 2" descr="http://2.bp.blogspot.com/_JbkfdQvU5jA/TBtXZuKGrTI/AAAAAAAABgQ/wMFWDuh-TLo/s1600/Aishwarya+Rai+Miss+World+1994+Pho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19200"/>
            <a:ext cx="3124200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838200" y="609600"/>
            <a:ext cx="7543800" cy="5638800"/>
          </a:xfrm>
          <a:prstGeom prst="rect">
            <a:avLst/>
          </a:prstGeom>
        </p:spPr>
      </p:pic>
      <p:pic>
        <p:nvPicPr>
          <p:cNvPr id="15364" name="Picture 4" descr="Aishwarya Rai - Miss Universe - Pic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1219200"/>
            <a:ext cx="3124200" cy="4343400"/>
          </a:xfrm>
          <a:prstGeom prst="rect">
            <a:avLst/>
          </a:prstGeom>
          <a:noFill/>
        </p:spPr>
      </p:pic>
      <p:pic>
        <p:nvPicPr>
          <p:cNvPr id="6" name="Picture 4" descr="Aishwarya Rai - Miss Universe - Pic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219200"/>
            <a:ext cx="3124200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16386" name="Picture 2" descr="https://encrypted-tbn1.gstatic.com/images?q=tbn:ANd9GcS9mmV-7DqEeAWjuvNaTr0t95Wb2w2XXj_mmSFEUV-FcVZdVsjfK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124200" cy="4343400"/>
          </a:xfrm>
          <a:prstGeom prst="rect">
            <a:avLst/>
          </a:prstGeom>
          <a:noFill/>
        </p:spPr>
      </p:pic>
      <p:pic>
        <p:nvPicPr>
          <p:cNvPr id="6" name="Picture 2" descr="https://encrypted-tbn1.gstatic.com/images?q=tbn:ANd9GcS9mmV-7DqEeAWjuvNaTr0t95Wb2w2XXj_mmSFEUV-FcVZdVsjfK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19200"/>
            <a:ext cx="3124200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17410" name="Picture 2" descr="http://www.oocities.org/hollywood/bungalow/8975/as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3048000" cy="4267200"/>
          </a:xfrm>
          <a:prstGeom prst="rect">
            <a:avLst/>
          </a:prstGeom>
          <a:noFill/>
        </p:spPr>
      </p:pic>
      <p:pic>
        <p:nvPicPr>
          <p:cNvPr id="6" name="Picture 2" descr="http://www.oocities.org/hollywood/bungalow/8975/as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95400"/>
            <a:ext cx="3124200" cy="4267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19458" name="Picture 2" descr="http://2.bp.blogspot.com/_hSaT3vFjjyc/TQniPSX5laI/AAAAAAAAAtQ/80YQ5JHCrjw/s1600/aishwarya-rai-1024-768-14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219200"/>
            <a:ext cx="6248400" cy="4343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0482" name="Picture 2" descr="http://top-beautiful-women.com/images/1/Aishwarya-Rai/Aishwarya%20Rai%20(10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295400"/>
            <a:ext cx="3124200" cy="4343401"/>
          </a:xfrm>
          <a:prstGeom prst="rect">
            <a:avLst/>
          </a:prstGeom>
          <a:noFill/>
        </p:spPr>
      </p:pic>
      <p:pic>
        <p:nvPicPr>
          <p:cNvPr id="6" name="Picture 2" descr="http://top-beautiful-women.com/images/1/Aishwarya-Rai/Aishwarya%20Rai%20(10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95400"/>
            <a:ext cx="3124200" cy="43434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1506" name="Picture 2" descr="http://s1.hubimg.com/u/5386708_f5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3124200" cy="4238626"/>
          </a:xfrm>
          <a:prstGeom prst="rect">
            <a:avLst/>
          </a:prstGeom>
          <a:noFill/>
        </p:spPr>
      </p:pic>
      <p:pic>
        <p:nvPicPr>
          <p:cNvPr id="6" name="Picture 2" descr="http://s1.hubimg.com/u/5386708_f5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95400"/>
            <a:ext cx="3124200" cy="42386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2530" name="Picture 2" descr="https://encrypted-tbn2.gstatic.com/images?q=tbn:ANd9GcTTrJ_YmwoZ2wHFCKjNEud-4t1U2DEEWJp1kUTb1VgQ9ChY-Is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172200" cy="4419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18434" name="Picture 2" descr="http://www.beautytipsmart.com/wp-content/uploads/2013/11/List-Of-Indian-Miss-World-And-Miss-Universe-Winners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1295400"/>
            <a:ext cx="3124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http://www.beautytipsmart.com/wp-content/uploads/2013/11/List-Of-Indian-Miss-World-And-Miss-Universe-Winners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1295400"/>
            <a:ext cx="3124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3554" name="Picture 2" descr="http://media-cache-ec0.pinimg.com/736x/24/8c/6e/248c6ecfd9faf01a13b0c78b446b0db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219200"/>
            <a:ext cx="6248400" cy="4343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4578" name="Picture 2" descr="http://i895.photobucket.com/albums/ac154/beautyqueenism/AISH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3124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http://i895.photobucket.com/albums/ac154/beautyqueenism/AISH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295400"/>
            <a:ext cx="3124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5602" name="Picture 2" descr="http://beautycontestupdate.com/wp-content/uploads/2012/05/Aishwarya-Rai-13-640x9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1242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http://upload.wikimedia.org/wikipedia/commons/7/78/Aishwarya_Rai_Cann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219200"/>
            <a:ext cx="3038475" cy="4381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6626" name="Picture 2" descr="http://2.bp.blogspot.com/-0g9hjMlQhRs/UZ-ynOMtiXI/AAAAAAAAuG0/DaIqp3J5Amk/s640/AishwaryaRa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1295400"/>
            <a:ext cx="36576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1.bp.blogspot.com/-XAdSLrjMHwo/UPLeHevwxYI/AAAAAAAADlc/p06x5FoWKcA/s1600/Aishwarya-Rai+-+HDPG+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1295400"/>
            <a:ext cx="2667000" cy="4267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8674" name="Picture 2" descr="http://3.bp.blogspot.com/-qXEplgkSreI/UekcmMW-gyI/AAAAAAAAAQs/Vbg3ngqnHes/s1600/Aishwarya-Rai-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0722" name="Picture 2" descr="http://images.memsaab.com/files/imagecache/node-gallery-display-750/files/2012/106706/aishwarya-rai-beauty-face-sti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219201"/>
            <a:ext cx="30480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4" name="Picture 4" descr="http://3.bp.blogspot.com/-jve4e_69w3I/UIlItXbA9YI/AAAAAAAAB0M/PV5GLpikusw/s1600/266060-bollywood-actress-aishwarya-gestures-in-kolkata-in-200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9600" y="1219200"/>
            <a:ext cx="3195209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9698" name="Picture 2" descr="http://images.memsaab.com/files/imagecache/node-gallery-display-750/files/2012/105182/aishwarya-rai-beautiful-face-look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153150" cy="4419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27650" name="Picture 2" descr="http://images.memsaab.com/files/imagecache/node-gallery-display-750/files/2012/93698/aishwarya-rai-pink-lips-acttractive-face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248400" cy="4371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3794" name="Picture 2" descr="http://beautycontestupdate.com/wp-content/uploads/2011/11/Aishwarya-Rai-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248400" cy="4419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6866" name="Picture 2" descr="http://staratvwarsi.files.wordpress.com/2011/05/a6f859abf301f5d5fe0d6d33b53f-grand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4818" name="Picture 2" descr="http://4.bp.blogspot.com/-_9gaqiBifcA/TrAKk9HXJjI/AAAAAAAAGAA/y5Ix7v713XI/s640/ash-gur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6000" y="1752600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IN" sz="2800" b="1" dirty="0" err="1" smtClean="0">
                <a:solidFill>
                  <a:srgbClr val="FFFF00"/>
                </a:solidFill>
              </a:rPr>
              <a:t>Aishwarya</a:t>
            </a:r>
            <a:r>
              <a:rPr lang="en-IN" sz="2800" b="1" dirty="0" smtClean="0">
                <a:solidFill>
                  <a:srgbClr val="FFFF00"/>
                </a:solidFill>
              </a:rPr>
              <a:t> </a:t>
            </a:r>
            <a:r>
              <a:rPr lang="en-IN" sz="2800" b="1" dirty="0" err="1" smtClean="0">
                <a:solidFill>
                  <a:srgbClr val="FFFF00"/>
                </a:solidFill>
              </a:rPr>
              <a:t>Rai</a:t>
            </a:r>
            <a:r>
              <a:rPr lang="en-IN" sz="2800" b="1" dirty="0" smtClean="0">
                <a:solidFill>
                  <a:srgbClr val="FFFF00"/>
                </a:solidFill>
              </a:rPr>
              <a:t> wedding</a:t>
            </a:r>
          </a:p>
          <a:p>
            <a:r>
              <a:rPr lang="en-IN" sz="2000" dirty="0" err="1" smtClean="0">
                <a:solidFill>
                  <a:srgbClr val="FFFF00"/>
                </a:solidFill>
              </a:rPr>
              <a:t>Aishwarya</a:t>
            </a:r>
            <a:r>
              <a:rPr lang="en-IN" sz="2000" dirty="0" smtClean="0">
                <a:solidFill>
                  <a:srgbClr val="FFFF00"/>
                </a:solidFill>
              </a:rPr>
              <a:t> </a:t>
            </a:r>
            <a:r>
              <a:rPr lang="en-IN" sz="2000" dirty="0" err="1" smtClean="0">
                <a:solidFill>
                  <a:srgbClr val="FFFF00"/>
                </a:solidFill>
              </a:rPr>
              <a:t>Rai</a:t>
            </a:r>
            <a:r>
              <a:rPr lang="en-IN" sz="2000" dirty="0" smtClean="0">
                <a:solidFill>
                  <a:srgbClr val="FFFF00"/>
                </a:solidFill>
              </a:rPr>
              <a:t>, the former Miss World and a very successful Indian Actress, married </a:t>
            </a:r>
            <a:r>
              <a:rPr lang="en-IN" sz="2000" dirty="0" err="1" smtClean="0">
                <a:solidFill>
                  <a:srgbClr val="FFFF00"/>
                </a:solidFill>
              </a:rPr>
              <a:t>Abhishek</a:t>
            </a:r>
            <a:r>
              <a:rPr lang="en-IN" sz="2000" dirty="0" smtClean="0">
                <a:solidFill>
                  <a:srgbClr val="FFFF00"/>
                </a:solidFill>
              </a:rPr>
              <a:t> </a:t>
            </a:r>
            <a:r>
              <a:rPr lang="en-IN" sz="2000" dirty="0" err="1" smtClean="0">
                <a:solidFill>
                  <a:srgbClr val="FFFF00"/>
                </a:solidFill>
              </a:rPr>
              <a:t>Bachchan</a:t>
            </a:r>
            <a:r>
              <a:rPr lang="en-IN" sz="2000" dirty="0" smtClean="0">
                <a:solidFill>
                  <a:srgbClr val="FFFF00"/>
                </a:solidFill>
              </a:rPr>
              <a:t> in April 2007 and is leading a happy married life. </a:t>
            </a:r>
            <a:r>
              <a:rPr lang="en-IN" sz="2000" dirty="0" err="1" smtClean="0">
                <a:solidFill>
                  <a:srgbClr val="FFFF00"/>
                </a:solidFill>
              </a:rPr>
              <a:t>Aishwarya</a:t>
            </a:r>
            <a:r>
              <a:rPr lang="en-IN" sz="2000" dirty="0" smtClean="0">
                <a:solidFill>
                  <a:srgbClr val="FFFF00"/>
                </a:solidFill>
              </a:rPr>
              <a:t> and </a:t>
            </a:r>
            <a:r>
              <a:rPr lang="en-IN" sz="2000" dirty="0" err="1" smtClean="0">
                <a:solidFill>
                  <a:srgbClr val="FFFF00"/>
                </a:solidFill>
              </a:rPr>
              <a:t>Abhishek</a:t>
            </a:r>
            <a:r>
              <a:rPr lang="en-IN" sz="2000" dirty="0" smtClean="0">
                <a:solidFill>
                  <a:srgbClr val="FFFF00"/>
                </a:solidFill>
              </a:rPr>
              <a:t> went to Venice Italy for their honeymoon. </a:t>
            </a:r>
            <a:r>
              <a:rPr lang="en-IN" sz="2000" dirty="0" err="1" smtClean="0">
                <a:solidFill>
                  <a:srgbClr val="FFFF00"/>
                </a:solidFill>
              </a:rPr>
              <a:t>Abhishek</a:t>
            </a:r>
            <a:r>
              <a:rPr lang="en-IN" sz="2000" dirty="0" smtClean="0">
                <a:solidFill>
                  <a:srgbClr val="FFFF00"/>
                </a:solidFill>
              </a:rPr>
              <a:t> </a:t>
            </a:r>
            <a:r>
              <a:rPr lang="en-IN" sz="2000" dirty="0" err="1" smtClean="0">
                <a:solidFill>
                  <a:srgbClr val="FFFF00"/>
                </a:solidFill>
              </a:rPr>
              <a:t>Bachchan</a:t>
            </a:r>
            <a:r>
              <a:rPr lang="en-IN" sz="2000" dirty="0" smtClean="0">
                <a:solidFill>
                  <a:srgbClr val="FFFF00"/>
                </a:solidFill>
              </a:rPr>
              <a:t> is the son of Superstar </a:t>
            </a:r>
            <a:r>
              <a:rPr lang="en-IN" sz="2000" dirty="0" err="1" smtClean="0">
                <a:solidFill>
                  <a:srgbClr val="FFFF00"/>
                </a:solidFill>
              </a:rPr>
              <a:t>Amitabh</a:t>
            </a:r>
            <a:r>
              <a:rPr lang="en-IN" sz="2000" dirty="0" smtClean="0">
                <a:solidFill>
                  <a:srgbClr val="FFFF00"/>
                </a:solidFill>
              </a:rPr>
              <a:t> </a:t>
            </a:r>
            <a:r>
              <a:rPr lang="en-IN" sz="2000" dirty="0" err="1" smtClean="0">
                <a:solidFill>
                  <a:srgbClr val="FFFF00"/>
                </a:solidFill>
              </a:rPr>
              <a:t>Bachchan</a:t>
            </a:r>
            <a:r>
              <a:rPr lang="en-IN" sz="2000" dirty="0" smtClean="0">
                <a:solidFill>
                  <a:srgbClr val="FFFF00"/>
                </a:solidFill>
              </a:rPr>
              <a:t> and is an moderately successful actor himself. </a:t>
            </a:r>
            <a:endParaRPr lang="en-IN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6000" y="175260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IN" sz="2800" b="1" dirty="0" err="1" smtClean="0">
                <a:solidFill>
                  <a:srgbClr val="FFFF00"/>
                </a:solidFill>
              </a:rPr>
              <a:t>Aishwarya</a:t>
            </a:r>
            <a:r>
              <a:rPr lang="en-IN" sz="2800" b="1" dirty="0" smtClean="0">
                <a:solidFill>
                  <a:srgbClr val="FFFF00"/>
                </a:solidFill>
              </a:rPr>
              <a:t> </a:t>
            </a:r>
            <a:r>
              <a:rPr lang="en-IN" sz="2800" b="1" dirty="0" err="1" smtClean="0">
                <a:solidFill>
                  <a:srgbClr val="FFFF00"/>
                </a:solidFill>
              </a:rPr>
              <a:t>Rai</a:t>
            </a:r>
            <a:r>
              <a:rPr lang="en-IN" sz="2800" b="1" dirty="0" smtClean="0">
                <a:solidFill>
                  <a:srgbClr val="FFFF00"/>
                </a:solidFill>
              </a:rPr>
              <a:t> </a:t>
            </a:r>
            <a:r>
              <a:rPr lang="en-IN" sz="2800" b="1" dirty="0" smtClean="0">
                <a:solidFill>
                  <a:srgbClr val="FFFF00"/>
                </a:solidFill>
              </a:rPr>
              <a:t>wedding</a:t>
            </a:r>
            <a:endParaRPr lang="en-IN" sz="2800" b="1" dirty="0" smtClean="0">
              <a:solidFill>
                <a:srgbClr val="FFFF00"/>
              </a:solidFill>
            </a:endParaRPr>
          </a:p>
        </p:txBody>
      </p:sp>
      <p:pic>
        <p:nvPicPr>
          <p:cNvPr id="39938" name="Picture 2" descr="http://4.bp.blogspot.com/-sQ8P1CCghLA/T1jI38MDt9I/AAAAAAAAG38/-kik6CNzbsM/s640/Aishwarya+Wedding+Pics-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295400"/>
            <a:ext cx="62484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3010" name="Picture 2" descr="http://1.bp.blogspot.com/_S01cReuVgNc/TPvcv5gQrYI/AAAAAAAAAR8/hWsZvnvOW_c/s1600/Aish-Abhi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0960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7890" name="Picture 2" descr="http://www.indiabazaaronline.com/fashion-juice/wp-content/uploads/2013/04/aishwarya+rai+wedding+photos+gallery+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4034" name="Picture 2" descr="http://3.bp.blogspot.com/-2MLxw_oAAvo/TnT2ixPk0MI/AAAAAAAAeU4/J1fvZxUxWWE/s1600/aishwarya+rai+wedding+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248399" cy="4343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5058" name="Picture 2" descr="http://aishwaryarai.topbuzz.com/aishwarya-pictures/d/81162-2/Aishwarya+Rai+wedding+ceremon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862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8914" name="Picture 2" descr="http://s1.hubimg.com/u/817838_f5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767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35842" name="Picture 2" descr="http://s2.hubimg.com/u/817841_f5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481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2226" name="Picture 2" descr="http://st1.bollywoodlife.com/wp-content/uploads/2012/05/Aishwarya-Rai-Abhishek-Bachchan1105121205111624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172200" cy="4419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1986" name="Picture 2" descr="http://www.247onlinenews.com/wp-content/uploads/2012/04/aishwarya-rai-dauther-abhishek-bachcha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9154" name="Picture 2" descr="http://4.bp.blogspot.com/-V3MQ2kjw3uI/T5ZuHWFRldI/AAAAAAAAAxI/jwxQmc5Emzw/s1600/ash+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6" name="Picture 6" descr="http://imagesnoise.com/images/Aishwarya%20Aai/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3533" y="1219200"/>
            <a:ext cx="6226467" cy="43561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4274" name="Picture 2" descr="http://thebangladeshtoday.com/bangla/images/2014/07/aishwarya-rai-her-daughter-aaradhya-mumbai-international-airpor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5298" name="Picture 2" descr="http://www.hotwallpaperz.com/wp-content/uploads/2014/06/Aishwarya-Rai-Bachchan-Daughter-Pics-Images-Photo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447800" y="1295400"/>
            <a:ext cx="62484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48130" name="Picture 2" descr="http://s2.dmcdn.net/Dvyb_/526x297-0A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005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0178" name="Picture 2" descr="http://photogallery.navbharattimes.indiatimes.com/events/mumbai/celebs-at-airport/photo/26356778/Aishwarya-Rai-Bachchan-gets-clicked-with-daughter-Aaradhya-at-Mumbai-airport-on-November-24-2013-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124200" cy="4343400"/>
          </a:xfrm>
          <a:prstGeom prst="rect">
            <a:avLst/>
          </a:prstGeom>
          <a:noFill/>
        </p:spPr>
      </p:pic>
      <p:pic>
        <p:nvPicPr>
          <p:cNvPr id="6" name="Picture 2" descr="http://www.fithai.com/wp-content/uploads/2013/07/Aishwaraya-Rai-baby-photo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9600" y="1219200"/>
            <a:ext cx="3219450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3250" name="Picture 2" descr="http://www.ifaaassociation.com/article_image/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172200" cy="43338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1204" name="Picture 4" descr="http://indialive.today/wp-content/uploads/2014/05/as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3524250" cy="4381500"/>
          </a:xfrm>
          <a:prstGeom prst="rect">
            <a:avLst/>
          </a:prstGeom>
          <a:noFill/>
        </p:spPr>
      </p:pic>
      <p:pic>
        <p:nvPicPr>
          <p:cNvPr id="51206" name="Picture 6" descr="http://www.tamilcinema24.com/photo-galleries/aishwarya-rai-with-her-daughter-images/images/aishwarya-rai-with-her-daughter-images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1219201"/>
            <a:ext cx="3115805" cy="4419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6322" name="Picture 2" descr="http://www.fashioncentral.in/wp-content/uploads/2013/05/Aishwarya-Rai-makes-her-return-to-Cannes-Film-Festival-with-her-daugh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9394" name="Picture 2" descr="http://i1.ytimg.com/vi/2HhnqIraOas/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096000" cy="4343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7346" name="Picture 2" descr="http://l.yimg.com/bt/api/res/1.2/.m0oX8cfS81zTmKMcWFuHw--/YXBwaWQ9eW5ld3M7Zmk9aW5zZXQ7aD0zNjA7cT04NTt3PTU4MA--/http:/media.zenfs.com/en-IN/video/video.indialehrein.com/Y11SEPL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248400" cy="42672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58370" name="Picture 2" descr="http://s1.firstpost.in/wp-content/uploads/2012/02/1AishwaryaRai_andfamilyPT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95400"/>
            <a:ext cx="6172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me 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Picture 4" descr="white-scrapbook-frame-800-x-600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6000"/>
          </a:blip>
          <a:stretch>
            <a:fillRect/>
          </a:stretch>
        </p:blipFill>
        <p:spPr>
          <a:xfrm>
            <a:off x="762000" y="609600"/>
            <a:ext cx="7543800" cy="5638800"/>
          </a:xfrm>
          <a:prstGeom prst="rect">
            <a:avLst/>
          </a:prstGeom>
        </p:spPr>
      </p:pic>
      <p:pic>
        <p:nvPicPr>
          <p:cNvPr id="60418" name="Picture 2" descr="http://media.newindianexpress.com/article1322867.ece/alternates/w620/9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1219200"/>
            <a:ext cx="61722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4495800"/>
            <a:ext cx="6172200" cy="11430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DIWALI SPECIAL</a:t>
            </a:r>
            <a:br>
              <a:rPr lang="en-US" sz="2000" b="1" dirty="0" smtClean="0">
                <a:solidFill>
                  <a:srgbClr val="FFFF00"/>
                </a:solidFill>
              </a:rPr>
            </a:br>
            <a:r>
              <a:rPr lang="en-US" sz="2000" b="1" dirty="0" smtClean="0">
                <a:solidFill>
                  <a:srgbClr val="FFFF00"/>
                </a:solidFill>
              </a:rPr>
              <a:t>BROUGHT TO YOU BY</a:t>
            </a:r>
            <a:br>
              <a:rPr lang="en-US" sz="2000" b="1" dirty="0" smtClean="0">
                <a:solidFill>
                  <a:srgbClr val="FFFF00"/>
                </a:solidFill>
              </a:rPr>
            </a:br>
            <a:r>
              <a:rPr lang="en-US" sz="2000" b="1" dirty="0" smtClean="0">
                <a:solidFill>
                  <a:srgbClr val="FFFF00"/>
                </a:solidFill>
              </a:rPr>
              <a:t>J.JAYAKRISHNAN</a:t>
            </a:r>
            <a:endParaRPr lang="en-IN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70</Words>
  <Application>Microsoft Office PowerPoint</Application>
  <PresentationFormat>On-screen Show (4:3)</PresentationFormat>
  <Paragraphs>5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THE BEAUTY QUEEN OF THE WORLD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DIWALI SPECIAL BROUGHT TO YOU BY J.JAYAKRISHNAN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Jaya krishnan</dc:creator>
  <cp:lastModifiedBy>user</cp:lastModifiedBy>
  <cp:revision>22</cp:revision>
  <dcterms:created xsi:type="dcterms:W3CDTF">2006-08-16T00:00:00Z</dcterms:created>
  <dcterms:modified xsi:type="dcterms:W3CDTF">2014-10-22T08:24:36Z</dcterms:modified>
</cp:coreProperties>
</file>