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324" r:id="rId3"/>
    <p:sldId id="306" r:id="rId4"/>
    <p:sldId id="271" r:id="rId5"/>
    <p:sldId id="278" r:id="rId6"/>
    <p:sldId id="266" r:id="rId7"/>
    <p:sldId id="276" r:id="rId8"/>
    <p:sldId id="282" r:id="rId9"/>
    <p:sldId id="283" r:id="rId10"/>
    <p:sldId id="268" r:id="rId11"/>
    <p:sldId id="285" r:id="rId12"/>
    <p:sldId id="256" r:id="rId13"/>
    <p:sldId id="257" r:id="rId14"/>
    <p:sldId id="258" r:id="rId15"/>
    <p:sldId id="259" r:id="rId16"/>
    <p:sldId id="261" r:id="rId17"/>
    <p:sldId id="263" r:id="rId18"/>
    <p:sldId id="265" r:id="rId19"/>
    <p:sldId id="267" r:id="rId20"/>
    <p:sldId id="296" r:id="rId21"/>
    <p:sldId id="269" r:id="rId22"/>
    <p:sldId id="290" r:id="rId23"/>
    <p:sldId id="272" r:id="rId24"/>
    <p:sldId id="291" r:id="rId25"/>
    <p:sldId id="273" r:id="rId26"/>
    <p:sldId id="275" r:id="rId27"/>
    <p:sldId id="279" r:id="rId28"/>
    <p:sldId id="284" r:id="rId29"/>
    <p:sldId id="281" r:id="rId30"/>
    <p:sldId id="286" r:id="rId31"/>
    <p:sldId id="293" r:id="rId32"/>
    <p:sldId id="295" r:id="rId33"/>
    <p:sldId id="297" r:id="rId34"/>
    <p:sldId id="298" r:id="rId35"/>
    <p:sldId id="299" r:id="rId36"/>
    <p:sldId id="302" r:id="rId37"/>
    <p:sldId id="303" r:id="rId38"/>
    <p:sldId id="301" r:id="rId39"/>
    <p:sldId id="304" r:id="rId40"/>
    <p:sldId id="289" r:id="rId41"/>
    <p:sldId id="305" r:id="rId42"/>
    <p:sldId id="288" r:id="rId43"/>
    <p:sldId id="307" r:id="rId44"/>
    <p:sldId id="300" r:id="rId45"/>
    <p:sldId id="309" r:id="rId46"/>
    <p:sldId id="310" r:id="rId47"/>
    <p:sldId id="311" r:id="rId48"/>
    <p:sldId id="312" r:id="rId49"/>
    <p:sldId id="287" r:id="rId50"/>
    <p:sldId id="294" r:id="rId51"/>
    <p:sldId id="314" r:id="rId52"/>
    <p:sldId id="308" r:id="rId53"/>
    <p:sldId id="320" r:id="rId54"/>
    <p:sldId id="323" r:id="rId55"/>
    <p:sldId id="292" r:id="rId56"/>
    <p:sldId id="260" r:id="rId57"/>
    <p:sldId id="322" r:id="rId58"/>
    <p:sldId id="270" r:id="rId59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l3qG9iLvzkb7xHmJzAexw==" hashData="fkMq66IaixVVmRj8/2rblpkKoR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3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B40D-CA89-49C6-9CAB-740ED6137763}" type="datetimeFigureOut">
              <a:rPr lang="hu-HU" smtClean="0"/>
              <a:pPr/>
              <a:t>2016.07.19.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58FE5-CB18-4C31-9DF2-740E7FE1A15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B40D-CA89-49C6-9CAB-740ED6137763}" type="datetimeFigureOut">
              <a:rPr lang="hu-HU" smtClean="0"/>
              <a:pPr/>
              <a:t>2016.07.19.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58FE5-CB18-4C31-9DF2-740E7FE1A15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B40D-CA89-49C6-9CAB-740ED6137763}" type="datetimeFigureOut">
              <a:rPr lang="hu-HU" smtClean="0"/>
              <a:pPr/>
              <a:t>2016.07.19.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58FE5-CB18-4C31-9DF2-740E7FE1A15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B40D-CA89-49C6-9CAB-740ED6137763}" type="datetimeFigureOut">
              <a:rPr lang="hu-HU" smtClean="0"/>
              <a:pPr/>
              <a:t>2016.07.19.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58FE5-CB18-4C31-9DF2-740E7FE1A15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B40D-CA89-49C6-9CAB-740ED6137763}" type="datetimeFigureOut">
              <a:rPr lang="hu-HU" smtClean="0"/>
              <a:pPr/>
              <a:t>2016.07.19.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58FE5-CB18-4C31-9DF2-740E7FE1A15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B40D-CA89-49C6-9CAB-740ED6137763}" type="datetimeFigureOut">
              <a:rPr lang="hu-HU" smtClean="0"/>
              <a:pPr/>
              <a:t>2016.07.19.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58FE5-CB18-4C31-9DF2-740E7FE1A15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B40D-CA89-49C6-9CAB-740ED6137763}" type="datetimeFigureOut">
              <a:rPr lang="hu-HU" smtClean="0"/>
              <a:pPr/>
              <a:t>2016.07.19.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58FE5-CB18-4C31-9DF2-740E7FE1A15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B40D-CA89-49C6-9CAB-740ED6137763}" type="datetimeFigureOut">
              <a:rPr lang="hu-HU" smtClean="0"/>
              <a:pPr/>
              <a:t>2016.07.19.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58FE5-CB18-4C31-9DF2-740E7FE1A15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B40D-CA89-49C6-9CAB-740ED6137763}" type="datetimeFigureOut">
              <a:rPr lang="hu-HU" smtClean="0"/>
              <a:pPr/>
              <a:t>2016.07.19.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58FE5-CB18-4C31-9DF2-740E7FE1A15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B40D-CA89-49C6-9CAB-740ED6137763}" type="datetimeFigureOut">
              <a:rPr lang="hu-HU" smtClean="0"/>
              <a:pPr/>
              <a:t>2016.07.19.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58FE5-CB18-4C31-9DF2-740E7FE1A15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1B40D-CA89-49C6-9CAB-740ED6137763}" type="datetimeFigureOut">
              <a:rPr lang="hu-HU" smtClean="0"/>
              <a:pPr/>
              <a:t>2016.07.19.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58FE5-CB18-4C31-9DF2-740E7FE1A150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3000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31B40D-CA89-49C6-9CAB-740ED6137763}" type="datetimeFigureOut">
              <a:rPr lang="hu-HU" smtClean="0"/>
              <a:pPr/>
              <a:t>2016.07.19.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258FE5-CB18-4C31-9DF2-740E7FE1A150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3000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gif"/><Relationship Id="rId5" Type="http://schemas.openxmlformats.org/officeDocument/2006/relationships/image" Target="../media/image65.gif"/><Relationship Id="rId4" Type="http://schemas.openxmlformats.org/officeDocument/2006/relationships/image" Target="../media/image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341897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017-s07.gif"/>
          <p:cNvPicPr>
            <a:picLocks noChangeAspect="1"/>
          </p:cNvPicPr>
          <p:nvPr/>
        </p:nvPicPr>
        <p:blipFill>
          <a:blip r:embed="rId4" cstate="print">
            <a:lum bright="-10000" contrast="30000"/>
          </a:blip>
          <a:stretch>
            <a:fillRect/>
          </a:stretch>
        </p:blipFill>
        <p:spPr>
          <a:xfrm>
            <a:off x="755576" y="4585692"/>
            <a:ext cx="419100" cy="619125"/>
          </a:xfrm>
          <a:prstGeom prst="rect">
            <a:avLst/>
          </a:prstGeom>
        </p:spPr>
      </p:pic>
      <p:pic>
        <p:nvPicPr>
          <p:cNvPr id="4" name="Kép 3" descr="017-r07.gif"/>
          <p:cNvPicPr>
            <a:picLocks noChangeAspect="1"/>
          </p:cNvPicPr>
          <p:nvPr/>
        </p:nvPicPr>
        <p:blipFill>
          <a:blip r:embed="rId5" cstate="print">
            <a:lum bright="-10000" contrast="30000"/>
          </a:blip>
          <a:stretch>
            <a:fillRect/>
          </a:stretch>
        </p:blipFill>
        <p:spPr>
          <a:xfrm>
            <a:off x="1907704" y="4585692"/>
            <a:ext cx="523875" cy="619125"/>
          </a:xfrm>
          <a:prstGeom prst="rect">
            <a:avLst/>
          </a:prstGeom>
        </p:spPr>
      </p:pic>
      <p:pic>
        <p:nvPicPr>
          <p:cNvPr id="5" name="Kép 4" descr="017-u07.gif"/>
          <p:cNvPicPr>
            <a:picLocks noChangeAspect="1"/>
          </p:cNvPicPr>
          <p:nvPr/>
        </p:nvPicPr>
        <p:blipFill>
          <a:blip r:embed="rId6" cstate="print">
            <a:lum bright="-10000" contrast="30000"/>
          </a:blip>
          <a:stretch>
            <a:fillRect/>
          </a:stretch>
        </p:blipFill>
        <p:spPr>
          <a:xfrm>
            <a:off x="1259632" y="4585692"/>
            <a:ext cx="533400" cy="619125"/>
          </a:xfrm>
          <a:prstGeom prst="rect">
            <a:avLst/>
          </a:prstGeom>
        </p:spPr>
      </p:pic>
      <p:pic>
        <p:nvPicPr>
          <p:cNvPr id="6" name="Kép 5" descr="017-f07.gif"/>
          <p:cNvPicPr>
            <a:picLocks noChangeAspect="1"/>
          </p:cNvPicPr>
          <p:nvPr/>
        </p:nvPicPr>
        <p:blipFill>
          <a:blip r:embed="rId7" cstate="print">
            <a:lum bright="-10000" contrast="30000"/>
          </a:blip>
          <a:stretch>
            <a:fillRect/>
          </a:stretch>
        </p:blipFill>
        <p:spPr>
          <a:xfrm>
            <a:off x="2555776" y="4585692"/>
            <a:ext cx="514350" cy="619125"/>
          </a:xfrm>
          <a:prstGeom prst="rect">
            <a:avLst/>
          </a:prstGeom>
        </p:spPr>
      </p:pic>
      <p:pic>
        <p:nvPicPr>
          <p:cNvPr id="7" name="Kép 6" descr="017-e07.gif"/>
          <p:cNvPicPr>
            <a:picLocks noChangeAspect="1"/>
          </p:cNvPicPr>
          <p:nvPr/>
        </p:nvPicPr>
        <p:blipFill>
          <a:blip r:embed="rId8" cstate="print">
            <a:lum bright="-10000"/>
          </a:blip>
          <a:stretch>
            <a:fillRect/>
          </a:stretch>
        </p:blipFill>
        <p:spPr>
          <a:xfrm>
            <a:off x="3203848" y="4585692"/>
            <a:ext cx="504825" cy="619125"/>
          </a:xfrm>
          <a:prstGeom prst="rect">
            <a:avLst/>
          </a:prstGeom>
        </p:spPr>
      </p:pic>
      <p:pic>
        <p:nvPicPr>
          <p:cNvPr id="8" name="Kép 7" descr="017-r07.gif"/>
          <p:cNvPicPr>
            <a:picLocks noChangeAspect="1"/>
          </p:cNvPicPr>
          <p:nvPr/>
        </p:nvPicPr>
        <p:blipFill>
          <a:blip r:embed="rId5" cstate="print">
            <a:lum bright="-10000" contrast="30000"/>
          </a:blip>
          <a:stretch>
            <a:fillRect/>
          </a:stretch>
        </p:blipFill>
        <p:spPr>
          <a:xfrm>
            <a:off x="3851920" y="4585692"/>
            <a:ext cx="523875" cy="619125"/>
          </a:xfrm>
          <a:prstGeom prst="rect">
            <a:avLst/>
          </a:prstGeom>
        </p:spPr>
      </p:pic>
      <p:pic>
        <p:nvPicPr>
          <p:cNvPr id="9" name="Kép 8" descr="017-s07.gif"/>
          <p:cNvPicPr>
            <a:picLocks noChangeAspect="1"/>
          </p:cNvPicPr>
          <p:nvPr/>
        </p:nvPicPr>
        <p:blipFill>
          <a:blip r:embed="rId4" cstate="print">
            <a:lum bright="-10000" contrast="30000"/>
          </a:blip>
          <a:stretch>
            <a:fillRect/>
          </a:stretch>
        </p:blipFill>
        <p:spPr>
          <a:xfrm>
            <a:off x="4499992" y="4585692"/>
            <a:ext cx="419100" cy="619125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  <p:sndAc>
      <p:stSnd>
        <p:snd r:embed="rId2" name="Surfin`USA - Beach Boy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oodwp.com-2825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rfer-girls-wallpapers-so-coo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anila-kozlovskiy-akter-ochki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d-oboi-dlya-rabochego-stola-418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51393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on-more-okean-doski-serfing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en-coast-surfing-muzhchin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re-okean-poberezhe-bere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550682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tdyh-doska-muzhchina-pare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alexis-ren-devushka-more-pop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lovek-volna-pena-serfing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11302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20932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291709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3115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50418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51934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rfing-serfingist-voln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5843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rfing-doska-chelovek-voln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girl-cerfing-surfing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rfing-more-volna-leto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serfing-pena-bryzgi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filipe-toledo-serfing-serfer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t-Surfing-Girl-Full-HD-Wallpaper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a-grebne-volny-point-break-335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aura-enever-surfing-spo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tmel-the-shallows-uzhasy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rfing-serfer-doska-dlya-2599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rfing-serfingistka-dosk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rfing-sport-serfingist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rfing-surfing-devushka-dosk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rf-muzhchina-okean-sup-surfin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port-paren-devushka-serf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port-serfing-surfing-devush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port-muzhchina-serfing-voln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port-serfing-volna-devushk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rfer-serfing-doski-dlya-719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port-serfing-volna-devushka-195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rfer-serfing-doski-dlya-45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rfing-devushka-volna-dosk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port__040596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rfing-serfing-sport-devushka-144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rfing-wave-ocean-serfing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aiti-volna-serf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omen-s-surfing-doska-voln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rf-belaya-v-zhelet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rfing-serfer-doska-dlya-271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ikini-girl-beach-surfing-green-shirt-blue-wave-hd-wallpaper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996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rfing-serfing-devushka-dosk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urfing-eyre-peninsul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-surfboard-surfing-beach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rfing-plyazh-volny-zakat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25579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30727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9279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017-d07.gif"/>
          <p:cNvPicPr>
            <a:picLocks noChangeAspect="1"/>
          </p:cNvPicPr>
          <p:nvPr/>
        </p:nvPicPr>
        <p:blipFill>
          <a:blip r:embed="rId3" cstate="print">
            <a:lum contrast="30000"/>
          </a:blip>
          <a:stretch>
            <a:fillRect/>
          </a:stretch>
        </p:blipFill>
        <p:spPr>
          <a:xfrm>
            <a:off x="4283968" y="3793604"/>
            <a:ext cx="609600" cy="619125"/>
          </a:xfrm>
          <a:prstGeom prst="rect">
            <a:avLst/>
          </a:prstGeom>
        </p:spPr>
      </p:pic>
      <p:pic>
        <p:nvPicPr>
          <p:cNvPr id="5" name="Kép 4" descr="017-u07.gif"/>
          <p:cNvPicPr>
            <a:picLocks noChangeAspect="1"/>
          </p:cNvPicPr>
          <p:nvPr/>
        </p:nvPicPr>
        <p:blipFill>
          <a:blip r:embed="rId4" cstate="print">
            <a:lum contrast="30000"/>
          </a:blip>
          <a:stretch>
            <a:fillRect/>
          </a:stretch>
        </p:blipFill>
        <p:spPr>
          <a:xfrm>
            <a:off x="3347864" y="3649588"/>
            <a:ext cx="533400" cy="619125"/>
          </a:xfrm>
          <a:prstGeom prst="rect">
            <a:avLst/>
          </a:prstGeom>
        </p:spPr>
      </p:pic>
      <p:pic>
        <p:nvPicPr>
          <p:cNvPr id="6" name="Kép 5" descr="017-y07.gif"/>
          <p:cNvPicPr>
            <a:picLocks noChangeAspect="1"/>
          </p:cNvPicPr>
          <p:nvPr/>
        </p:nvPicPr>
        <p:blipFill>
          <a:blip r:embed="rId5" cstate="print">
            <a:lum contrast="30000"/>
          </a:blip>
          <a:stretch>
            <a:fillRect/>
          </a:stretch>
        </p:blipFill>
        <p:spPr>
          <a:xfrm>
            <a:off x="5364088" y="3937620"/>
            <a:ext cx="514350" cy="619125"/>
          </a:xfrm>
          <a:prstGeom prst="rect">
            <a:avLst/>
          </a:prstGeom>
        </p:spPr>
      </p:pic>
      <p:pic>
        <p:nvPicPr>
          <p:cNvPr id="7" name="Kép 6" descr="017-j07.gif"/>
          <p:cNvPicPr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>
            <a:off x="2555776" y="3505572"/>
            <a:ext cx="342900" cy="619125"/>
          </a:xfrm>
          <a:prstGeom prst="rect">
            <a:avLst/>
          </a:prstGeom>
        </p:spPr>
      </p:pic>
      <p:sp>
        <p:nvSpPr>
          <p:cNvPr id="8" name="Téglalap 7"/>
          <p:cNvSpPr/>
          <p:nvPr/>
        </p:nvSpPr>
        <p:spPr>
          <a:xfrm>
            <a:off x="0" y="5438001"/>
            <a:ext cx="221246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Georgia" pitchFamily="18" charset="0"/>
              </a:rPr>
              <a:t>http://judy-pps.blogspot.com</a:t>
            </a:r>
            <a:endParaRPr lang="hu-HU" sz="1200" b="0" cap="none" spc="0" dirty="0">
              <a:ln w="10160">
                <a:noFill/>
                <a:prstDash val="solid"/>
              </a:ln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9" name="Téglalap 8"/>
          <p:cNvSpPr/>
          <p:nvPr/>
        </p:nvSpPr>
        <p:spPr>
          <a:xfrm>
            <a:off x="6804898" y="5438001"/>
            <a:ext cx="2339102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Georgia" pitchFamily="18" charset="0"/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Georgia" pitchFamily="18" charset="0"/>
            </a:endParaRPr>
          </a:p>
        </p:txBody>
      </p:sp>
    </p:spTree>
  </p:cSld>
  <p:clrMapOvr>
    <a:masterClrMapping/>
  </p:clrMapOvr>
  <p:transition spd="med" advTm="10000">
    <p:wheel spokes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6</Words>
  <Application>Microsoft Office PowerPoint</Application>
  <PresentationFormat>Diavetítés a képernyőre (16:10 oldalarány)</PresentationFormat>
  <Paragraphs>2</Paragraphs>
  <Slides>58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58</vt:i4>
      </vt:variant>
    </vt:vector>
  </HeadingPairs>
  <TitlesOfParts>
    <vt:vector size="59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  <vt:lpstr>52. dia</vt:lpstr>
      <vt:lpstr>53. dia</vt:lpstr>
      <vt:lpstr>54. dia</vt:lpstr>
      <vt:lpstr>55. dia</vt:lpstr>
      <vt:lpstr>56. dia</vt:lpstr>
      <vt:lpstr>57. dia</vt:lpstr>
      <vt:lpstr>58.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15</cp:revision>
  <dcterms:created xsi:type="dcterms:W3CDTF">2016-07-18T05:35:24Z</dcterms:created>
  <dcterms:modified xsi:type="dcterms:W3CDTF">2016-07-19T07:14:33Z</dcterms:modified>
</cp:coreProperties>
</file>