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57" r:id="rId4"/>
    <p:sldId id="256" r:id="rId5"/>
    <p:sldId id="259" r:id="rId6"/>
    <p:sldId id="265" r:id="rId7"/>
    <p:sldId id="260" r:id="rId8"/>
    <p:sldId id="274" r:id="rId9"/>
    <p:sldId id="297" r:id="rId10"/>
    <p:sldId id="271" r:id="rId11"/>
    <p:sldId id="267" r:id="rId12"/>
    <p:sldId id="264" r:id="rId13"/>
    <p:sldId id="268" r:id="rId14"/>
    <p:sldId id="270" r:id="rId15"/>
    <p:sldId id="269" r:id="rId16"/>
    <p:sldId id="287" r:id="rId17"/>
    <p:sldId id="291" r:id="rId18"/>
    <p:sldId id="279" r:id="rId19"/>
    <p:sldId id="272" r:id="rId20"/>
    <p:sldId id="276" r:id="rId21"/>
    <p:sldId id="278" r:id="rId22"/>
    <p:sldId id="273" r:id="rId23"/>
    <p:sldId id="275" r:id="rId24"/>
    <p:sldId id="277" r:id="rId25"/>
    <p:sldId id="308" r:id="rId26"/>
    <p:sldId id="315" r:id="rId27"/>
    <p:sldId id="281" r:id="rId28"/>
    <p:sldId id="283" r:id="rId29"/>
    <p:sldId id="284" r:id="rId30"/>
    <p:sldId id="311" r:id="rId31"/>
    <p:sldId id="289" r:id="rId32"/>
    <p:sldId id="296" r:id="rId33"/>
    <p:sldId id="307" r:id="rId34"/>
    <p:sldId id="290" r:id="rId35"/>
    <p:sldId id="305" r:id="rId36"/>
    <p:sldId id="286" r:id="rId37"/>
    <p:sldId id="285" r:id="rId38"/>
    <p:sldId id="282" r:id="rId39"/>
    <p:sldId id="314" r:id="rId40"/>
    <p:sldId id="292" r:id="rId41"/>
    <p:sldId id="293" r:id="rId42"/>
    <p:sldId id="294" r:id="rId43"/>
    <p:sldId id="295" r:id="rId44"/>
    <p:sldId id="298" r:id="rId45"/>
    <p:sldId id="299" r:id="rId46"/>
    <p:sldId id="300" r:id="rId47"/>
    <p:sldId id="301" r:id="rId48"/>
    <p:sldId id="313" r:id="rId49"/>
    <p:sldId id="302" r:id="rId50"/>
    <p:sldId id="303" r:id="rId51"/>
    <p:sldId id="304" r:id="rId52"/>
    <p:sldId id="309" r:id="rId53"/>
    <p:sldId id="312" r:id="rId54"/>
    <p:sldId id="316" r:id="rId55"/>
    <p:sldId id="310" r:id="rId56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IOv2Q6avku14DOmI03RlA==" hashData="/hHOR5XowbF55XoQM8GQBg3YTM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4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487D9-A985-4D3F-8885-333960169236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285E2-4027-462E-AE17-12DC5F71729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487D9-A985-4D3F-8885-333960169236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285E2-4027-462E-AE17-12DC5F71729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487D9-A985-4D3F-8885-333960169236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285E2-4027-462E-AE17-12DC5F71729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487D9-A985-4D3F-8885-333960169236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285E2-4027-462E-AE17-12DC5F71729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487D9-A985-4D3F-8885-333960169236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285E2-4027-462E-AE17-12DC5F71729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487D9-A985-4D3F-8885-333960169236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285E2-4027-462E-AE17-12DC5F71729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487D9-A985-4D3F-8885-333960169236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285E2-4027-462E-AE17-12DC5F71729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487D9-A985-4D3F-8885-333960169236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285E2-4027-462E-AE17-12DC5F71729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487D9-A985-4D3F-8885-333960169236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285E2-4027-462E-AE17-12DC5F71729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487D9-A985-4D3F-8885-333960169236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285E2-4027-462E-AE17-12DC5F71729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5487D9-A985-4D3F-8885-333960169236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285E2-4027-462E-AE17-12DC5F71729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5487D9-A985-4D3F-8885-333960169236}" type="datetimeFigureOut">
              <a:rPr lang="hu-HU" smtClean="0"/>
              <a:pPr/>
              <a:t>2010.05.07.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285E2-4027-462E-AE17-12DC5F717294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6256_1236442455_279838eaa2d4.jp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452882" y="410810"/>
            <a:ext cx="8238237" cy="6036381"/>
          </a:xfrm>
          <a:prstGeom prst="rect">
            <a:avLst/>
          </a:prstGeom>
        </p:spPr>
      </p:pic>
      <p:pic>
        <p:nvPicPr>
          <p:cNvPr id="4" name="Kép 3" descr="nevtelen_1d.png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897408" y="500042"/>
            <a:ext cx="734919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8800" b="1" cap="none" spc="0" dirty="0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Art Nouveau Jewelry</a:t>
            </a:r>
            <a:endParaRPr lang="hu-HU" sz="8800" b="1" cap="none" spc="0" dirty="0">
              <a:ln w="18000">
                <a:noFill/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1960553" y="3894616"/>
            <a:ext cx="5222904" cy="26776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6600" b="1" dirty="0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b</a:t>
            </a:r>
            <a:r>
              <a:rPr lang="hu-HU" sz="6600" b="1" cap="none" spc="0" dirty="0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y</a:t>
            </a:r>
          </a:p>
          <a:p>
            <a:pPr algn="ctr"/>
            <a:r>
              <a:rPr lang="hu-HU" sz="9600" b="1" dirty="0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René Lalique</a:t>
            </a:r>
            <a:endParaRPr lang="hu-HU" sz="9600" b="1" cap="none" spc="0" dirty="0">
              <a:ln w="18000">
                <a:noFill/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7786710" y="4931174"/>
            <a:ext cx="63511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9600" b="1" cap="none" spc="0" dirty="0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2</a:t>
            </a:r>
            <a:endParaRPr lang="hu-HU" sz="9600" b="1" cap="none" spc="0" dirty="0">
              <a:ln w="18000">
                <a:noFill/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10000">
    <p:fade/>
    <p:sndAc>
      <p:stSnd>
        <p:snd r:embed="rId2" name="Charles Aznavour Comme ils dis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68182994_fc03b18e6a_o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rcRect l="5536"/>
          <a:stretch>
            <a:fillRect/>
          </a:stretch>
        </p:blipFill>
        <p:spPr>
          <a:xfrm>
            <a:off x="71406" y="378619"/>
            <a:ext cx="8637675" cy="6100762"/>
          </a:xfrm>
          <a:prstGeom prst="rect">
            <a:avLst/>
          </a:prstGeom>
        </p:spPr>
      </p:pic>
      <p:pic>
        <p:nvPicPr>
          <p:cNvPr id="6" name="Kép 5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2121497" y="5783065"/>
            <a:ext cx="49010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1" cap="none" spc="0" dirty="0" smtClean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Charles Aznavour: Comme ils disent</a:t>
            </a:r>
            <a:endParaRPr lang="hu-HU" sz="3600" b="1" cap="none" spc="0" dirty="0">
              <a:ln w="18000">
                <a:noFill/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271622_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307"/>
          <a:stretch>
            <a:fillRect/>
          </a:stretch>
        </p:blipFill>
        <p:spPr>
          <a:xfrm>
            <a:off x="458786" y="-1"/>
            <a:ext cx="8226428" cy="6858001"/>
          </a:xfrm>
          <a:prstGeom prst="rect">
            <a:avLst/>
          </a:prstGeom>
        </p:spPr>
      </p:pic>
      <p:pic>
        <p:nvPicPr>
          <p:cNvPr id="4" name="Kép 3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800px-Tiara_de_Lalique_-_Calouste_Gulbenkia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4961"/>
          <a:stretch>
            <a:fillRect/>
          </a:stretch>
        </p:blipFill>
        <p:spPr>
          <a:xfrm>
            <a:off x="-32" y="365760"/>
            <a:ext cx="8690261" cy="6126480"/>
          </a:xfrm>
          <a:prstGeom prst="rect">
            <a:avLst/>
          </a:prstGeom>
        </p:spPr>
      </p:pic>
      <p:pic>
        <p:nvPicPr>
          <p:cNvPr id="6" name="Kép 5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49196218_15271343_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428596" y="293824"/>
            <a:ext cx="8286808" cy="6270352"/>
          </a:xfrm>
          <a:prstGeom prst="rect">
            <a:avLst/>
          </a:prstGeom>
        </p:spPr>
      </p:pic>
      <p:pic>
        <p:nvPicPr>
          <p:cNvPr id="5" name="Kép 4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90526342_fdcc70f0a2_b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5420"/>
          <a:stretch>
            <a:fillRect/>
          </a:stretch>
        </p:blipFill>
        <p:spPr>
          <a:xfrm>
            <a:off x="412701" y="440889"/>
            <a:ext cx="8302703" cy="6417135"/>
          </a:xfrm>
          <a:prstGeom prst="rect">
            <a:avLst/>
          </a:prstGeom>
        </p:spPr>
      </p:pic>
      <p:pic>
        <p:nvPicPr>
          <p:cNvPr id="5" name="Kép 4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6453_15272154_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464315" y="252391"/>
            <a:ext cx="8215370" cy="6353219"/>
          </a:xfrm>
          <a:prstGeom prst="rect">
            <a:avLst/>
          </a:prstGeom>
        </p:spPr>
      </p:pic>
      <p:pic>
        <p:nvPicPr>
          <p:cNvPr id="4" name="Kép 3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410011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452409" y="339307"/>
            <a:ext cx="8239183" cy="6179387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466_lalique5252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500034" y="71414"/>
            <a:ext cx="8215370" cy="6370561"/>
          </a:xfrm>
          <a:prstGeom prst="rect">
            <a:avLst/>
          </a:prstGeom>
        </p:spPr>
      </p:pic>
      <p:pic>
        <p:nvPicPr>
          <p:cNvPr id="5" name="Kép 4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6395_1236442865_10989335_brosh_pocelu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50001" y="411898"/>
            <a:ext cx="8643998" cy="6034204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L1_57.938_Fnt_TR_C7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428596" y="250232"/>
            <a:ext cx="8286808" cy="6357536"/>
          </a:xfrm>
          <a:prstGeom prst="rect">
            <a:avLst/>
          </a:prstGeom>
        </p:spPr>
      </p:pic>
      <p:pic>
        <p:nvPicPr>
          <p:cNvPr id="4" name="Kép 3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668_m_955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0" y="476229"/>
            <a:ext cx="9001155" cy="6000770"/>
          </a:xfrm>
          <a:prstGeom prst="rect">
            <a:avLst/>
          </a:prstGeom>
        </p:spPr>
      </p:pic>
      <p:pic>
        <p:nvPicPr>
          <p:cNvPr id="4" name="Kép 3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L1_57.944_Fnt_TR_C79I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71272" y="438650"/>
            <a:ext cx="8601456" cy="5980700"/>
          </a:xfrm>
          <a:prstGeom prst="rect">
            <a:avLst/>
          </a:prstGeom>
        </p:spPr>
      </p:pic>
      <p:pic>
        <p:nvPicPr>
          <p:cNvPr id="5" name="Kép 4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298faed3d94t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805"/>
          <a:stretch>
            <a:fillRect/>
          </a:stretch>
        </p:blipFill>
        <p:spPr>
          <a:xfrm>
            <a:off x="428596" y="227579"/>
            <a:ext cx="8286808" cy="6201817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rtisticluxlalique_2-09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428596" y="321447"/>
            <a:ext cx="8286808" cy="6215106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6119_15270818_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338490" y="375026"/>
            <a:ext cx="6448220" cy="6125808"/>
          </a:xfrm>
          <a:prstGeom prst="rect">
            <a:avLst/>
          </a:prstGeom>
        </p:spPr>
      </p:pic>
      <p:pic>
        <p:nvPicPr>
          <p:cNvPr id="4" name="Kép 3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000100" y="0"/>
            <a:ext cx="714380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006_f68784eb65f1t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b="2392"/>
          <a:stretch>
            <a:fillRect/>
          </a:stretch>
        </p:blipFill>
        <p:spPr>
          <a:xfrm>
            <a:off x="1142976" y="407146"/>
            <a:ext cx="6858048" cy="6043708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750067" y="-1"/>
            <a:ext cx="7643866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6147_1236442425_223cd1181506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279674" y="1071546"/>
            <a:ext cx="8578606" cy="4786346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678637"/>
            <a:ext cx="9144000" cy="5500726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440_lalique505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464315" y="1011959"/>
            <a:ext cx="8215370" cy="4834083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678637"/>
            <a:ext cx="9144000" cy="5500726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0231dafe11c5t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4142"/>
          <a:stretch>
            <a:fillRect/>
          </a:stretch>
        </p:blipFill>
        <p:spPr>
          <a:xfrm>
            <a:off x="392877" y="992045"/>
            <a:ext cx="8358246" cy="4873910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678637"/>
            <a:ext cx="9144000" cy="5500726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6189_15271130_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4087" b="4087"/>
          <a:stretch>
            <a:fillRect/>
          </a:stretch>
        </p:blipFill>
        <p:spPr>
          <a:xfrm>
            <a:off x="270888" y="1545713"/>
            <a:ext cx="8515953" cy="3766601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1393017"/>
            <a:ext cx="9144000" cy="4071967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c34176e1a0t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5558"/>
          <a:stretch>
            <a:fillRect/>
          </a:stretch>
        </p:blipFill>
        <p:spPr>
          <a:xfrm>
            <a:off x="451709" y="1664940"/>
            <a:ext cx="8240583" cy="3528121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1393017"/>
            <a:ext cx="9144000" cy="4071967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4_l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7584"/>
          <a:stretch>
            <a:fillRect/>
          </a:stretch>
        </p:blipFill>
        <p:spPr>
          <a:xfrm>
            <a:off x="428596" y="1405876"/>
            <a:ext cx="8286808" cy="3982257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1393017"/>
            <a:ext cx="9144000" cy="4071967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6149_15270985_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74951" y="2003812"/>
            <a:ext cx="8594099" cy="2850376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0" y="1821645"/>
            <a:ext cx="9144000" cy="321471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maska broszka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1339261" y="428604"/>
            <a:ext cx="6465478" cy="6072230"/>
          </a:xfrm>
          <a:prstGeom prst="rect">
            <a:avLst/>
          </a:prstGeom>
        </p:spPr>
      </p:pic>
      <p:pic>
        <p:nvPicPr>
          <p:cNvPr id="4" name="Kép 3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000100" y="0"/>
            <a:ext cx="71438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lique-Bracelet-Ragoarts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357289" y="285728"/>
            <a:ext cx="6441889" cy="6274399"/>
          </a:xfrm>
          <a:prstGeom prst="rect">
            <a:avLst/>
          </a:prstGeom>
        </p:spPr>
      </p:pic>
      <p:pic>
        <p:nvPicPr>
          <p:cNvPr id="5" name="Kép 4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000100" y="0"/>
            <a:ext cx="71438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7bb861bcb01t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rcRect b="2117"/>
          <a:stretch>
            <a:fillRect/>
          </a:stretch>
        </p:blipFill>
        <p:spPr>
          <a:xfrm>
            <a:off x="1571604" y="285751"/>
            <a:ext cx="6072230" cy="6213402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285852" y="-1"/>
            <a:ext cx="6572296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434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310700" y="428604"/>
            <a:ext cx="6522600" cy="6000792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285852" y="-1"/>
            <a:ext cx="6572296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5246_0_8c6_9102d1fe_L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640327" y="431379"/>
            <a:ext cx="5863346" cy="5995242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285852" y="-1"/>
            <a:ext cx="6572296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lalique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558263" y="464323"/>
            <a:ext cx="6027475" cy="5929354"/>
          </a:xfrm>
          <a:prstGeom prst="rect">
            <a:avLst/>
          </a:prstGeom>
        </p:spPr>
      </p:pic>
      <p:pic>
        <p:nvPicPr>
          <p:cNvPr id="6" name="Kép 5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285852" y="-1"/>
            <a:ext cx="6572296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6294_1236442744_13267156_1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471612" y="333375"/>
            <a:ext cx="6200775" cy="6191250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285852" y="-1"/>
            <a:ext cx="6572296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227368_lalique464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583051" y="420715"/>
            <a:ext cx="5989345" cy="6151558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4071934" y="928670"/>
            <a:ext cx="3429024" cy="64294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4" name="Téglalap 3"/>
          <p:cNvSpPr/>
          <p:nvPr/>
        </p:nvSpPr>
        <p:spPr>
          <a:xfrm>
            <a:off x="6572264" y="4429132"/>
            <a:ext cx="1000132" cy="21431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pic>
        <p:nvPicPr>
          <p:cNvPr id="6" name="Kép 5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285852" y="0"/>
            <a:ext cx="657229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0000054362_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803400" y="381000"/>
            <a:ext cx="5537200" cy="6096000"/>
          </a:xfrm>
          <a:prstGeom prst="rect">
            <a:avLst/>
          </a:prstGeom>
        </p:spPr>
      </p:pic>
      <p:pic>
        <p:nvPicPr>
          <p:cNvPr id="4" name="Kép 3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500166" y="-1"/>
            <a:ext cx="614366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49227452_lalique515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808175" y="404443"/>
            <a:ext cx="5549908" cy="6024953"/>
          </a:xfrm>
          <a:prstGeom prst="rect">
            <a:avLst/>
          </a:prstGeom>
        </p:spPr>
      </p:pic>
      <p:pic>
        <p:nvPicPr>
          <p:cNvPr id="4" name="Kép 3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500166" y="-1"/>
            <a:ext cx="614366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ooch-roses-rene-lalique-12-9-0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 rot="10800000">
            <a:off x="1714500" y="393700"/>
            <a:ext cx="5715000" cy="6070600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500166" y="-1"/>
            <a:ext cx="614366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6012_15270464_1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1785918" y="399135"/>
            <a:ext cx="5572164" cy="6059727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500166" y="-1"/>
            <a:ext cx="614366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5960_15270338_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785918" y="411112"/>
            <a:ext cx="5572164" cy="6375474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500166" y="-1"/>
            <a:ext cx="614366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67a62bf799d4t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117"/>
          <a:stretch>
            <a:fillRect/>
          </a:stretch>
        </p:blipFill>
        <p:spPr>
          <a:xfrm>
            <a:off x="1780939" y="362647"/>
            <a:ext cx="5577143" cy="6138187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500166" y="-1"/>
            <a:ext cx="614366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3378a4c76f5t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5823" b="2117"/>
          <a:stretch>
            <a:fillRect/>
          </a:stretch>
        </p:blipFill>
        <p:spPr>
          <a:xfrm>
            <a:off x="1785918" y="0"/>
            <a:ext cx="5588665" cy="6410730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500166" y="-1"/>
            <a:ext cx="614366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acb06f8f9b0t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rcRect b="2462"/>
          <a:stretch>
            <a:fillRect/>
          </a:stretch>
        </p:blipFill>
        <p:spPr>
          <a:xfrm>
            <a:off x="2143108" y="429768"/>
            <a:ext cx="4857784" cy="5998464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272333_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2143108" y="278006"/>
            <a:ext cx="4857784" cy="6301988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49227106_lalique111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2005728" y="428604"/>
            <a:ext cx="5132545" cy="5989756"/>
          </a:xfrm>
          <a:prstGeom prst="rect">
            <a:avLst/>
          </a:prstGeom>
        </p:spPr>
      </p:pic>
      <p:pic>
        <p:nvPicPr>
          <p:cNvPr id="5" name="Kép 4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5837_15269986_Kulon_Anemon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994516" y="292699"/>
            <a:ext cx="5149251" cy="6279573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734e496343fat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462"/>
          <a:stretch>
            <a:fillRect/>
          </a:stretch>
        </p:blipFill>
        <p:spPr>
          <a:xfrm>
            <a:off x="2143108" y="353678"/>
            <a:ext cx="4857784" cy="6150645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882ad87275d0t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b="2117"/>
          <a:stretch>
            <a:fillRect/>
          </a:stretch>
        </p:blipFill>
        <p:spPr>
          <a:xfrm>
            <a:off x="2107390" y="336209"/>
            <a:ext cx="4929221" cy="6097219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9195868_15270127_1.jpg"/>
          <p:cNvPicPr>
            <a:picLocks noChangeAspect="1"/>
          </p:cNvPicPr>
          <p:nvPr/>
        </p:nvPicPr>
        <p:blipFill>
          <a:blip r:embed="rId2" cstate="print">
            <a:lum bright="-20000" contrast="20000"/>
          </a:blip>
          <a:stretch>
            <a:fillRect/>
          </a:stretch>
        </p:blipFill>
        <p:spPr>
          <a:xfrm>
            <a:off x="2143108" y="211986"/>
            <a:ext cx="4929222" cy="6360286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49225843_1236442307_dce2a3206dd3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t="5208" b="5208"/>
          <a:stretch>
            <a:fillRect/>
          </a:stretch>
        </p:blipFill>
        <p:spPr>
          <a:xfrm>
            <a:off x="2131191" y="0"/>
            <a:ext cx="4881618" cy="6631521"/>
          </a:xfrm>
          <a:prstGeom prst="rect">
            <a:avLst/>
          </a:prstGeom>
        </p:spPr>
      </p:pic>
      <p:pic>
        <p:nvPicPr>
          <p:cNvPr id="4" name="Kép 3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6625a76147ct.jpg"/>
          <p:cNvPicPr>
            <a:picLocks noChangeAspect="1"/>
          </p:cNvPicPr>
          <p:nvPr/>
        </p:nvPicPr>
        <p:blipFill>
          <a:blip r:embed="rId2" cstate="print"/>
          <a:srcRect r="4336" b="2462"/>
          <a:stretch>
            <a:fillRect/>
          </a:stretch>
        </p:blipFill>
        <p:spPr>
          <a:xfrm>
            <a:off x="2094662" y="415440"/>
            <a:ext cx="5035175" cy="6027120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ae50012dafd2t.jpg"/>
          <p:cNvPicPr>
            <a:picLocks noChangeAspect="1"/>
          </p:cNvPicPr>
          <p:nvPr/>
        </p:nvPicPr>
        <p:blipFill>
          <a:blip r:embed="rId2" cstate="print">
            <a:lum bright="-30000" contrast="40000"/>
          </a:blip>
          <a:srcRect t="10587" b="2117"/>
          <a:stretch>
            <a:fillRect/>
          </a:stretch>
        </p:blipFill>
        <p:spPr>
          <a:xfrm>
            <a:off x="2143108" y="93453"/>
            <a:ext cx="4857783" cy="6428225"/>
          </a:xfrm>
          <a:prstGeom prst="rect">
            <a:avLst/>
          </a:prstGeom>
        </p:spPr>
      </p:pic>
      <p:pic>
        <p:nvPicPr>
          <p:cNvPr id="6" name="Kép 5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20aca8aead0t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rcRect t="8470" b="2117"/>
          <a:stretch>
            <a:fillRect/>
          </a:stretch>
        </p:blipFill>
        <p:spPr>
          <a:xfrm>
            <a:off x="2120398" y="-24"/>
            <a:ext cx="4903205" cy="6387970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serpantpendant.jpg"/>
          <p:cNvPicPr>
            <a:picLocks noChangeAspect="1"/>
          </p:cNvPicPr>
          <p:nvPr/>
        </p:nvPicPr>
        <p:blipFill>
          <a:blip r:embed="rId2" cstate="print">
            <a:lum bright="-10000" contrast="30000"/>
          </a:blip>
          <a:stretch>
            <a:fillRect/>
          </a:stretch>
        </p:blipFill>
        <p:spPr>
          <a:xfrm>
            <a:off x="2035951" y="95227"/>
            <a:ext cx="5072098" cy="6762797"/>
          </a:xfrm>
          <a:prstGeom prst="rect">
            <a:avLst/>
          </a:prstGeom>
        </p:spPr>
      </p:pic>
      <p:pic>
        <p:nvPicPr>
          <p:cNvPr id="5" name="Kép 4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j 426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2035951" y="177656"/>
            <a:ext cx="5072098" cy="6502689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ench6a.JPG"/>
          <p:cNvPicPr>
            <a:picLocks noChangeAspect="1"/>
          </p:cNvPicPr>
          <p:nvPr/>
        </p:nvPicPr>
        <p:blipFill>
          <a:blip r:embed="rId2" cstate="print">
            <a:lum bright="-20000" contrast="30000"/>
          </a:blip>
          <a:stretch>
            <a:fillRect/>
          </a:stretch>
        </p:blipFill>
        <p:spPr>
          <a:xfrm>
            <a:off x="2116789" y="319066"/>
            <a:ext cx="4910422" cy="6219869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e9ab3f516c77t.jpg"/>
          <p:cNvPicPr>
            <a:picLocks noChangeAspect="1"/>
          </p:cNvPicPr>
          <p:nvPr/>
        </p:nvPicPr>
        <p:blipFill>
          <a:blip r:embed="rId2" cstate="print">
            <a:lum bright="-20000" contrast="40000"/>
          </a:blip>
          <a:srcRect b="2462"/>
          <a:stretch>
            <a:fillRect/>
          </a:stretch>
        </p:blipFill>
        <p:spPr>
          <a:xfrm>
            <a:off x="2107096" y="428604"/>
            <a:ext cx="4929809" cy="6000792"/>
          </a:xfrm>
          <a:prstGeom prst="rect">
            <a:avLst/>
          </a:prstGeom>
        </p:spPr>
      </p:pic>
      <p:pic>
        <p:nvPicPr>
          <p:cNvPr id="4" name="Kép 3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irpin-by-rene-lalique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1850231" y="0"/>
            <a:ext cx="5443538" cy="6858000"/>
          </a:xfrm>
          <a:prstGeom prst="rect">
            <a:avLst/>
          </a:prstGeom>
        </p:spPr>
      </p:pic>
      <p:pic>
        <p:nvPicPr>
          <p:cNvPr id="3" name="Kép 2" descr="nevtelen_1d.png"/>
          <p:cNvPicPr>
            <a:picLocks noChangeAspect="1"/>
          </p:cNvPicPr>
          <p:nvPr/>
        </p:nvPicPr>
        <p:blipFill>
          <a:blip r:embed="rId3" cstate="print">
            <a:lum bright="-10000" contrast="20000"/>
          </a:blip>
          <a:stretch>
            <a:fillRect/>
          </a:stretch>
        </p:blipFill>
        <p:spPr>
          <a:xfrm>
            <a:off x="1857356" y="-1"/>
            <a:ext cx="5429288" cy="6858001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2660457" y="5214950"/>
            <a:ext cx="38230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2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http://judy-pps.blogspot.com/</a:t>
            </a:r>
            <a:endParaRPr lang="hu-HU" sz="3200" b="1" cap="none" spc="0" dirty="0">
              <a:ln w="18000">
                <a:noFill/>
                <a:prstDash val="solid"/>
                <a:miter lim="800000"/>
              </a:ln>
              <a:solidFill>
                <a:schemeClr val="accent3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2690112" y="5572140"/>
            <a:ext cx="37637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2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http://judy-art.blogspot.com/</a:t>
            </a:r>
            <a:endParaRPr lang="hu-HU" sz="3200" b="1" cap="none" spc="0" dirty="0">
              <a:ln w="18000">
                <a:noFill/>
                <a:prstDash val="solid"/>
                <a:miter lim="800000"/>
              </a:ln>
              <a:solidFill>
                <a:schemeClr val="accent3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3176719" y="5916059"/>
            <a:ext cx="279057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2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www.ppsparadicsom.net</a:t>
            </a:r>
            <a:endParaRPr lang="hu-HU" sz="3200" b="1" cap="none" spc="0" dirty="0">
              <a:ln w="18000">
                <a:noFill/>
                <a:prstDash val="solid"/>
                <a:miter lim="800000"/>
              </a:ln>
              <a:solidFill>
                <a:schemeClr val="accent3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5786446" y="571480"/>
            <a:ext cx="108170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48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ench Script MT" pitchFamily="66" charset="0"/>
              </a:rPr>
              <a:t>Judy</a:t>
            </a:r>
            <a:endParaRPr lang="hu-HU" sz="4800" b="1" cap="none" spc="0" dirty="0">
              <a:ln w="18000">
                <a:noFill/>
                <a:prstDash val="solid"/>
                <a:miter lim="800000"/>
              </a:ln>
              <a:solidFill>
                <a:schemeClr val="accent3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French Script MT" pitchFamily="66" charset="0"/>
            </a:endParaRP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23</Words>
  <Application>Microsoft Office PowerPoint</Application>
  <PresentationFormat>Diavetítés a képernyőre (4:3 oldalarány)</PresentationFormat>
  <Paragraphs>9</Paragraphs>
  <Slides>55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55</vt:i4>
      </vt:variant>
    </vt:vector>
  </HeadingPairs>
  <TitlesOfParts>
    <vt:vector size="56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Fujitsu</dc:creator>
  <cp:lastModifiedBy>Fujitsu</cp:lastModifiedBy>
  <cp:revision>28</cp:revision>
  <dcterms:created xsi:type="dcterms:W3CDTF">2010-05-06T16:44:07Z</dcterms:created>
  <dcterms:modified xsi:type="dcterms:W3CDTF">2010-05-07T08:21:14Z</dcterms:modified>
</cp:coreProperties>
</file>