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9" r:id="rId10"/>
    <p:sldId id="271" r:id="rId11"/>
    <p:sldId id="272" r:id="rId12"/>
    <p:sldId id="260" r:id="rId13"/>
    <p:sldId id="273" r:id="rId14"/>
    <p:sldId id="274" r:id="rId15"/>
    <p:sldId id="276" r:id="rId16"/>
    <p:sldId id="291" r:id="rId17"/>
    <p:sldId id="277" r:id="rId18"/>
    <p:sldId id="278" r:id="rId19"/>
    <p:sldId id="279" r:id="rId20"/>
    <p:sldId id="281" r:id="rId21"/>
    <p:sldId id="282" r:id="rId22"/>
    <p:sldId id="283" r:id="rId23"/>
    <p:sldId id="257" r:id="rId24"/>
    <p:sldId id="297" r:id="rId25"/>
    <p:sldId id="284" r:id="rId26"/>
    <p:sldId id="285" r:id="rId27"/>
    <p:sldId id="286" r:id="rId28"/>
    <p:sldId id="288" r:id="rId29"/>
    <p:sldId id="280" r:id="rId30"/>
    <p:sldId id="289" r:id="rId31"/>
    <p:sldId id="290" r:id="rId32"/>
    <p:sldId id="301" r:id="rId33"/>
    <p:sldId id="292" r:id="rId34"/>
    <p:sldId id="293" r:id="rId35"/>
    <p:sldId id="295" r:id="rId36"/>
    <p:sldId id="296" r:id="rId37"/>
    <p:sldId id="299" r:id="rId38"/>
    <p:sldId id="300" r:id="rId39"/>
    <p:sldId id="294" r:id="rId4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B/Bw9Lv4YvAjNwItgc+TA==" hashData="1qwb6S1hNQNVycLGpJs+D3QcX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3A9F0-E5BE-441D-92EA-5B7572DD6934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8216E-F2FB-496B-BEB4-B9BDB06EB41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0990714_Ukrashenie_dlya_korsazha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569358" y="1357298"/>
            <a:ext cx="7003170" cy="5025486"/>
          </a:xfrm>
          <a:prstGeom prst="rect">
            <a:avLst/>
          </a:prstGeom>
        </p:spPr>
      </p:pic>
      <p:pic>
        <p:nvPicPr>
          <p:cNvPr id="10" name="Kép 9" descr="nevtelen_1c.pn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3929058" y="785794"/>
            <a:ext cx="4267515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8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Art Nouveau</a:t>
            </a:r>
          </a:p>
          <a:p>
            <a:pPr algn="ctr"/>
            <a:r>
              <a:rPr lang="hu-HU" sz="8000" b="1" dirty="0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Jewelry</a:t>
            </a:r>
            <a:endParaRPr lang="hu-HU" sz="8000" b="1" cap="none" spc="0" dirty="0">
              <a:ln w="18000">
                <a:noFill/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286117" y="4182627"/>
            <a:ext cx="3013966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5400" b="1" dirty="0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b</a:t>
            </a:r>
            <a:r>
              <a:rPr lang="hu-HU" sz="5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y </a:t>
            </a:r>
          </a:p>
          <a:p>
            <a:pPr algn="ctr"/>
            <a:r>
              <a:rPr lang="hu-HU" sz="54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René Lalique</a:t>
            </a:r>
          </a:p>
          <a:p>
            <a:pPr algn="ctr"/>
            <a:r>
              <a:rPr lang="hu-HU" sz="3200" b="1" dirty="0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1860-1945 France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714348" y="4982846"/>
            <a:ext cx="59663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88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1</a:t>
            </a:r>
            <a:endParaRPr lang="hu-HU" sz="8800" b="1" cap="none" spc="0" dirty="0">
              <a:ln w="18000">
                <a:noFill/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Edith Piaf Himnusz a szerelemh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5272407_1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1464447" y="1020125"/>
            <a:ext cx="6215106" cy="4817750"/>
          </a:xfrm>
          <a:prstGeom prst="rect">
            <a:avLst/>
          </a:prstGeom>
        </p:spPr>
      </p:pic>
      <p:pic>
        <p:nvPicPr>
          <p:cNvPr id="7" name="Kép 6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2209050" y="5792948"/>
            <a:ext cx="47259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Edith Piaf: Hymne á l’amour</a:t>
            </a:r>
            <a:endParaRPr lang="hu-HU" sz="4000" b="1" cap="none" spc="0" dirty="0">
              <a:ln w="18000">
                <a:noFill/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653_3_anti_aqu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 rot="10800000">
            <a:off x="1714481" y="464324"/>
            <a:ext cx="4879518" cy="5929353"/>
          </a:xfrm>
          <a:prstGeom prst="rect">
            <a:avLst/>
          </a:prstGeom>
        </p:spPr>
      </p:pic>
      <p:pic>
        <p:nvPicPr>
          <p:cNvPr id="5" name="Kép 4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736_15269754_Brosh_Pocelu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928794" y="773832"/>
            <a:ext cx="5143536" cy="5462058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910_15270204_1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2571736" y="801171"/>
            <a:ext cx="3929090" cy="5352984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986_15270394_1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2107389" y="432968"/>
            <a:ext cx="4929222" cy="5742393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6044_15270540_1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1571604" y="1448739"/>
            <a:ext cx="6000792" cy="3960522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6252_15271490_1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459603" y="1363788"/>
            <a:ext cx="8224795" cy="4208352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5739_1236442266_be05b9ca795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738161" y="642918"/>
            <a:ext cx="7667679" cy="5750760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5855_1236442312_eafaaf6b54f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566862" y="571500"/>
            <a:ext cx="6010275" cy="5715000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5898_1236442326_ac3e9b9a689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190750" y="1047750"/>
            <a:ext cx="4762500" cy="4762500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537_0_848_169a512b_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500298" y="583256"/>
            <a:ext cx="4143404" cy="5691489"/>
          </a:xfrm>
          <a:prstGeom prst="rect">
            <a:avLst/>
          </a:prstGeom>
        </p:spPr>
      </p:pic>
      <p:pic>
        <p:nvPicPr>
          <p:cNvPr id="5" name="Kép 4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6009_1236442340_11497ded286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667000" y="523875"/>
            <a:ext cx="3810000" cy="5810250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6901_1236442987_10990774_rene_lalik.jpg"/>
          <p:cNvPicPr>
            <a:picLocks noChangeAspect="1"/>
          </p:cNvPicPr>
          <p:nvPr/>
        </p:nvPicPr>
        <p:blipFill>
          <a:blip r:embed="rId2" cstate="print">
            <a:lum bright="-30000" contrast="40000"/>
          </a:blip>
          <a:stretch>
            <a:fillRect/>
          </a:stretch>
        </p:blipFill>
        <p:spPr>
          <a:xfrm rot="10800000">
            <a:off x="2285984" y="819960"/>
            <a:ext cx="4572032" cy="5218080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031_hb_199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428875" y="666750"/>
            <a:ext cx="4286250" cy="5524500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alique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689100" y="882650"/>
            <a:ext cx="5765800" cy="5092700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076_lalique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2536017" y="703194"/>
            <a:ext cx="4071966" cy="5726202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136_lalique2727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2357422" y="1237282"/>
            <a:ext cx="4000528" cy="5120676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148_lalique30301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1876704" y="1606828"/>
            <a:ext cx="5390592" cy="3644344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255_lalique393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00232" y="1201374"/>
            <a:ext cx="5143536" cy="4455252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267_lalique434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662937" y="1271104"/>
            <a:ext cx="5818127" cy="4315793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291_lalique444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500298" y="594273"/>
            <a:ext cx="4143404" cy="5669454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500298" y="5214950"/>
            <a:ext cx="1500198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270262_1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 rot="3540000">
            <a:off x="2928497" y="475997"/>
            <a:ext cx="3000396" cy="5696954"/>
          </a:xfrm>
          <a:prstGeom prst="rect">
            <a:avLst/>
          </a:prstGeom>
        </p:spPr>
      </p:pic>
      <p:pic>
        <p:nvPicPr>
          <p:cNvPr id="5" name="Kép 4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16237685_517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787" t="1082" r="787" b="1082"/>
          <a:stretch>
            <a:fillRect/>
          </a:stretch>
        </p:blipFill>
        <p:spPr>
          <a:xfrm>
            <a:off x="1443071" y="1164757"/>
            <a:ext cx="6257858" cy="4528486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330_lalique454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365334" y="1356460"/>
            <a:ext cx="6413332" cy="4145080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398_lalique4848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2428860" y="837798"/>
            <a:ext cx="4286280" cy="5182404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501_lalique545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785918" y="909825"/>
            <a:ext cx="5143536" cy="5038351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540_lalique5656.jpg"/>
          <p:cNvPicPr>
            <a:picLocks noChangeAspect="1"/>
          </p:cNvPicPr>
          <p:nvPr/>
        </p:nvPicPr>
        <p:blipFill>
          <a:blip r:embed="rId2" cstate="print">
            <a:lum bright="-30000" contrast="40000"/>
          </a:blip>
          <a:stretch>
            <a:fillRect/>
          </a:stretch>
        </p:blipFill>
        <p:spPr>
          <a:xfrm>
            <a:off x="2178827" y="796011"/>
            <a:ext cx="4786346" cy="5265979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195_lalique313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964513" y="1333386"/>
            <a:ext cx="5214974" cy="4191228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596_lalique5959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2464579" y="723230"/>
            <a:ext cx="4214842" cy="5411541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1418922_c99f6729b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250265" y="357166"/>
            <a:ext cx="4643470" cy="5690527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272480_1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1464447" y="891166"/>
            <a:ext cx="6215106" cy="5075669"/>
          </a:xfrm>
          <a:prstGeom prst="rect">
            <a:avLst/>
          </a:prstGeom>
        </p:spPr>
      </p:pic>
      <p:pic>
        <p:nvPicPr>
          <p:cNvPr id="5" name="Kép 4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E0000054005_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0000054007_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08000" y="-24"/>
            <a:ext cx="8128000" cy="6654800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34e496343fan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2089887" y="500042"/>
            <a:ext cx="4964227" cy="5039824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utterfly-brooch1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0" y="364333"/>
            <a:ext cx="9144000" cy="6129334"/>
          </a:xfrm>
          <a:prstGeom prst="rect">
            <a:avLst/>
          </a:prstGeom>
        </p:spPr>
      </p:pic>
      <p:pic>
        <p:nvPicPr>
          <p:cNvPr id="5" name="Kép 4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ne-lalique-2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2678893" y="996092"/>
            <a:ext cx="3786214" cy="4865817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neLalique_cuff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78695" y="1096103"/>
            <a:ext cx="6786610" cy="4665794"/>
          </a:xfrm>
          <a:prstGeom prst="rect">
            <a:avLst/>
          </a:prstGeom>
        </p:spPr>
      </p:pic>
      <p:pic>
        <p:nvPicPr>
          <p:cNvPr id="3" name="Kép 2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apillon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643042" y="778293"/>
            <a:ext cx="5857916" cy="5301414"/>
          </a:xfrm>
          <a:prstGeom prst="rect">
            <a:avLst/>
          </a:prstGeom>
        </p:spPr>
      </p:pic>
      <p:pic>
        <p:nvPicPr>
          <p:cNvPr id="4" name="Kép 3" descr="nevtelen_1c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2889686" y="5906176"/>
            <a:ext cx="33646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http://judy-pps.blogspot.com/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2915333" y="5620424"/>
            <a:ext cx="33133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http://judy-art.blogspot.com/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3342309" y="5334672"/>
            <a:ext cx="24593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www.ppsparadicsom.net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4031147" y="3812449"/>
            <a:ext cx="108170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8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Judy</a:t>
            </a:r>
            <a:endParaRPr lang="hu-HU" sz="48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25</Words>
  <Application>Microsoft Office PowerPoint</Application>
  <PresentationFormat>Diavetítés a képernyőre (4:3 oldalarány)</PresentationFormat>
  <Paragraphs>11</Paragraphs>
  <Slides>39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39</vt:i4>
      </vt:variant>
    </vt:vector>
  </HeadingPairs>
  <TitlesOfParts>
    <vt:vector size="4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Fujitsu</dc:creator>
  <cp:lastModifiedBy>Fujitsu</cp:lastModifiedBy>
  <cp:revision>20</cp:revision>
  <dcterms:created xsi:type="dcterms:W3CDTF">2010-05-06T12:36:41Z</dcterms:created>
  <dcterms:modified xsi:type="dcterms:W3CDTF">2010-05-07T08:20:16Z</dcterms:modified>
</cp:coreProperties>
</file>