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368" r:id="rId2"/>
    <p:sldId id="369" r:id="rId3"/>
    <p:sldId id="370" r:id="rId4"/>
    <p:sldId id="371" r:id="rId5"/>
    <p:sldId id="372" r:id="rId6"/>
    <p:sldId id="373" r:id="rId7"/>
    <p:sldId id="374" r:id="rId8"/>
    <p:sldId id="375" r:id="rId9"/>
    <p:sldId id="376" r:id="rId10"/>
    <p:sldId id="377" r:id="rId11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12" autoAdjust="0"/>
    <p:restoredTop sz="94660"/>
  </p:normalViewPr>
  <p:slideViewPr>
    <p:cSldViewPr>
      <p:cViewPr>
        <p:scale>
          <a:sx n="50" d="100"/>
          <a:sy n="50" d="100"/>
        </p:scale>
        <p:origin x="-171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201B8-CBEF-4F1B-9974-BA52E0C16B7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874878"/>
      </p:ext>
    </p:extLst>
  </p:cSld>
  <p:clrMapOvr>
    <a:masterClrMapping/>
  </p:clrMapOvr>
  <p:transition spd="slow"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8CECD-01A7-4127-8AC6-D4E424FDB97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065170"/>
      </p:ext>
    </p:extLst>
  </p:cSld>
  <p:clrMapOvr>
    <a:masterClrMapping/>
  </p:clrMapOvr>
  <p:transition spd="slow"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7F884-0EEC-4F70-81B0-0CD163DEE806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964377"/>
      </p:ext>
    </p:extLst>
  </p:cSld>
  <p:clrMapOvr>
    <a:masterClrMapping/>
  </p:clrMapOvr>
  <p:transition spd="slow"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D06F0-6578-4C6A-90F9-798D65A78BAE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707390"/>
      </p:ext>
    </p:extLst>
  </p:cSld>
  <p:clrMapOvr>
    <a:masterClrMapping/>
  </p:clrMapOvr>
  <p:transition spd="slow"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641FD-B6F0-440A-AAB9-97B621BE71D0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774449"/>
      </p:ext>
    </p:extLst>
  </p:cSld>
  <p:clrMapOvr>
    <a:masterClrMapping/>
  </p:clrMapOvr>
  <p:transition spd="slow"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7520F-A096-49D8-B062-F0127956BCDE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94320"/>
      </p:ext>
    </p:extLst>
  </p:cSld>
  <p:clrMapOvr>
    <a:masterClrMapping/>
  </p:clrMapOvr>
  <p:transition spd="slow"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ECFDE-6DA5-49BD-AA8F-77BC333A0D4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267191"/>
      </p:ext>
    </p:extLst>
  </p:cSld>
  <p:clrMapOvr>
    <a:masterClrMapping/>
  </p:clrMapOvr>
  <p:transition spd="slow"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08BBC-7648-43AB-ABC2-D130975DA85C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697786"/>
      </p:ext>
    </p:extLst>
  </p:cSld>
  <p:clrMapOvr>
    <a:masterClrMapping/>
  </p:clrMapOvr>
  <p:transition spd="slow"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859FD-188B-4326-855C-F5F91CE3CFBC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879814"/>
      </p:ext>
    </p:extLst>
  </p:cSld>
  <p:clrMapOvr>
    <a:masterClrMapping/>
  </p:clrMapOvr>
  <p:transition spd="slow"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10821-6255-4823-9A47-091D28B44B3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396314"/>
      </p:ext>
    </p:extLst>
  </p:cSld>
  <p:clrMapOvr>
    <a:masterClrMapping/>
  </p:clrMapOvr>
  <p:transition spd="slow"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81019-898F-4C1E-A634-D75B26EAE10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83927"/>
      </p:ext>
    </p:extLst>
  </p:cSld>
  <p:clrMapOvr>
    <a:masterClrMapping/>
  </p:clrMapOvr>
  <p:transition spd="slow"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D59DED7-0FEC-4FF8-9164-54CA1AE01D7E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7117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 advClick="0" advTm="4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26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Relationship Id="rId9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7" Type="http://schemas.openxmlformats.org/officeDocument/2006/relationships/image" Target="../media/image43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gif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CARLA DATI APRILE  2016\Carla  data 12 dicembre 2015\- 0 GIF  cartelle  solo SAMSUNG 31-1-2013\AUTUNNO 2013 gruppi\Zucche Halloween\sorciere-rougepetitSonnetteCenterblo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:\-  3  IDEE DA USARE\-  AUTUNNO\HALLOWEEN\Zucche Halloween\023dfc8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8" y="4937376"/>
            <a:ext cx="1232140" cy="181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:\-  3  IDEE DA USARE\-  AUTUNNO\HALLOWEEN\GIF figure-animali\8622464a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978" y="4163191"/>
            <a:ext cx="2323930" cy="2323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-  3  IDEE DA USARE\-  AUTUNNO\HALLOWEEN\GIF Zucche Halloween\includere\ee6a8f06-5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63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F:\-  3  IDEE DA USARE\-  AUTUNNO\HALLOWEEN\GIF Zucche Halloween\araignee-musique.gif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986" y="5486400"/>
            <a:ext cx="1038225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F:\-  3  IDEE DA USARE\-  AUTUNNO\HALLOWEEN\Zucche Halloween\arton488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686921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983031"/>
      </p:ext>
    </p:extLst>
  </p:cSld>
  <p:clrMapOvr>
    <a:masterClrMapping/>
  </p:clrMapOvr>
  <p:transition spd="slow" advClick="0" advTm="6000">
    <p:sndAc>
      <p:stSnd loop="1">
        <p:snd r:embed="rId2" name="Halloween musi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CARLA DATI APRILE  2016\Carla  data 12 dicembre 2015\- 0 GIF  cartelle  solo SAMSUNG 31-1-2013\AUTUNNO 2013 gruppi\Zucche Halloween\501a669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1694" cy="686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F:\-  3  IDEE DA USARE\-  AUTUNNO\HALLOWEEN\GIF figure-animali\23c458b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6919"/>
            <a:ext cx="2166241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5474874"/>
      </p:ext>
    </p:extLst>
  </p:cSld>
  <p:clrMapOvr>
    <a:masterClrMapping/>
  </p:clrMapOvr>
  <p:transition spd="slow" advClick="0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F:\-  3  IDEE DA USARE\-  AUTUNNO\HALLOWEEN\INIZIO\d1babcc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7150"/>
            <a:ext cx="9183319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-  3  IDEE DA USARE\-  AUTUNNO\HALLOWEEN\GIF Zucche Halloween\includere\29572a74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940333"/>
            <a:ext cx="2049016" cy="1362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:\-  3  IDEE DA USARE\-  AUTUNNO\HALLOWEEN\GIF Zucche Halloween\includere\85723f1c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20" y="3654843"/>
            <a:ext cx="1905000" cy="193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:\-  3  IDEE DA USARE\-  AUTUNNO\HALLOWEEN\GIF Zucche Halloween\2c0bd84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562455"/>
            <a:ext cx="2162175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F:\-  3  IDEE DA USARE\-  AUTUNNO\HALLOWEEN\GIF Zucche Halloween\includere\cdeb9129-200b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049" y="4852968"/>
            <a:ext cx="2857500" cy="178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5755298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4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-  3  IDEE DA USARE\-  AUTUNNO\HALLOWEEN\GIF Zucche Halloween\includere\81h5ufm6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F:\-  3  IDEE DA USARE\-  AUTUNNO\HALLOWEEN\GIF Zucche Halloween\includere\c842a62c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72916"/>
            <a:ext cx="3240360" cy="405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F:\-  3  IDEE DA USARE\-  AUTUNNO\HALLOWEEN\GIF Zucche Halloween\includere\516ba301-4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144" y="0"/>
            <a:ext cx="1907704" cy="351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8234674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CARLA DATI APRILE  2016\Carla  data 12 dicembre 2015\- 0 GIF  cartelle  solo SAMSUNG 31-1-2013\AUTUNNO 2013 gruppi\Zucche Halloween\eba7d19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F:\-  3  IDEE DA USARE\-  AUTUNNO\HALLOWEEN\Zucche Halloween\coucou-fantomepetitSonnetteCenterblo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118" y="3874108"/>
            <a:ext cx="1214437" cy="1428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F:\-  3  IDEE DA USARE\-  AUTUNNO\HALLOWEEN\Zucche Halloween\sorciere-alic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971662"/>
            <a:ext cx="2400300" cy="269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1999581"/>
      </p:ext>
    </p:extLst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-  3  IDEE DA USARE\-  AUTUNNO\HALLOWEEN\Zucche Halloween\f4d1999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0" y="17512"/>
            <a:ext cx="9072500" cy="6951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-  3  IDEE DA USARE\-  AUTUNNO\HALLOWEEN\GIF figure-animali\23c458b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718" y="116632"/>
            <a:ext cx="3328064" cy="4203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147131"/>
      </p:ext>
    </p:extLst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CARLA DATI APRILE  2016\Carla  data 12 dicembre 2015\- 0 GIF  cartelle  solo SAMSUNG 31-1-2013\AUTUNNO 2013 gruppi\Zucche Halloween\2c63f0b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60"/>
            <a:ext cx="9144000" cy="684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E:\CARLA DATI APRILE  2016\Carla  data 12 dicembre 2015\- 0 GIF  cartelle  solo SAMSUNG 31-1-2013\AUTUNNO 2013 gruppi\Zucche Halloween\Halloween-fantomemiroir-petitSonnetteCenterblo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563225"/>
            <a:ext cx="2639279" cy="2896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F:\-  3  IDEE DA USARE\-  AUTUNNO\HALLOWEEN\Zucche Halloween\hello-grenouillepc4d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85947"/>
            <a:ext cx="3048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F:\-  3  IDEE DA USARE\-  AUTUNNO\HALLOWEEN\GIF figure-animali\3263768168_1_5_mwrPIrl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-47255"/>
            <a:ext cx="204787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-  3  IDEE DA USARE\-  AUTUNNO\HALLOWEEN\GIF Zucche Halloween\includere\00_165-100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32589"/>
            <a:ext cx="1101346" cy="1200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CARLA DATI APRILE  2016\CARLA Carla Acer 16-3-2014\- 0A New Pc-ACER 2 febbraio 2013\- 00 1 GIUGNO\- ARRIVAL + GIF 21 Giugno\- 0 cartelle  2012-2015 - 1 maggio\LAMPADE e FUOCHI e FUMO\llam0007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140" y="2889909"/>
            <a:ext cx="361950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222844"/>
      </p:ext>
    </p:extLst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-  3  IDEE DA USARE\-  AUTUNNO\HALLOWEEN\Zucche Halloween\7fe25cf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F:\-  3  IDEE DA USARE\-  AUTUNNO\HALLOWEEN\Zucche Halloween\414d592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8" y="1750746"/>
            <a:ext cx="3312368" cy="4703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F:\-  3  IDEE DA USARE\-  AUTUNNO\HALLOWEEN\Zucche Halloween\cfb7026c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826" y="3076614"/>
            <a:ext cx="885741" cy="885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F:\-  3  IDEE DA USARE\-  AUTUNNO\HALLOWEEN\Zucche Halloween\73b7527d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897" y="4437112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F:\-  3  IDEE DA USARE\-  AUTUNNO\HALLOWEEN\Zucche Halloween\Gifs-Animados-Halloween-42.gif"/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673" y="1091969"/>
            <a:ext cx="3946780" cy="2870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F:\-  3  IDEE DA USARE\-  AUTUNNO\HALLOWEEN\Zucche Halloween\heloween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971" y="4386022"/>
            <a:ext cx="2055018" cy="2471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8" descr="F:\-  3  IDEE DA USARE\-  AUTUNNO\HALLOWEEN\GIF Zucche Halloween\includere\aaac2ef3-1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000" y="1484784"/>
            <a:ext cx="1140732" cy="832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F:\-  3  IDEE DA USARE\-  AUTUNNO\HALLOWEEN\GIF Zucche Halloween\includere\f6ca5fb9-2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000" y="4875122"/>
            <a:ext cx="2466101" cy="189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5776390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F:\-  3  IDEE DA USARE\-  AUTUNNO\HALLOWEEN\INIZIO\b1cee75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744" y="2704"/>
            <a:ext cx="9197280" cy="685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:\-  3  IDEE DA USARE\-  AUTUNNO\HALLOWEEN\Zucche Halloween\b119874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437203"/>
            <a:ext cx="2210544" cy="283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8" descr="F:\-  3  IDEE DA USARE\-  AUTUNNO\HALLOWEEN\GIF Zucche Halloween\includere\aaac2ef3-1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0358">
            <a:off x="5508104" y="1988722"/>
            <a:ext cx="1471779" cy="107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F:\-  3  IDEE DA USARE\-  AUTUNNO\HALLOWEEN\GIF Zucche Halloween\includere\956c4b42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44881"/>
            <a:ext cx="2547958" cy="238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19268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F:\-  3  IDEE DA USARE\-  AUTUNNO\HALLOWEEN\INIZIO\f1f3cbeb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"/>
            <a:ext cx="9144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F:\-  3  IDEE DA USARE\-  AUTUNNO\HALLOWEEN\Zucche Halloween\50546681_1256969040_hellowen1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0904"/>
            <a:ext cx="2857500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F:\-  3  IDEE DA USARE\-  AUTUNNO\HALLOWEEN\INIZIO\halloween_manga_amitie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3347" y="4607532"/>
            <a:ext cx="2208977" cy="220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-  3  IDEE DA USARE\-  AUTUNNO\HALLOWEEN\Zucche Halloween\hellof10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31068"/>
            <a:ext cx="2162175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2499221" y="6340475"/>
            <a:ext cx="2098675" cy="3238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SzPct val="95000"/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9" name="Picture 10" descr="E:\CARLA Dati 12 dicembre 2015\CARLA Carla Acer 16-3-2014\- 0A New Pc-ACER 2 febbraio 2013\- 00 1 GIUGNO\- ARRIVAL + GIF 21 Giugno\- 0 cartelle  2012-2015 - 1 maggio\MUSICA  e FIRMA\Firma\z4eadc85c76cb6 by Charlott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035" y="6029325"/>
            <a:ext cx="142875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072" y="6340475"/>
            <a:ext cx="57467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096736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1914</TotalTime>
  <Words>5</Words>
  <Application>Microsoft Office PowerPoint</Application>
  <PresentationFormat>Presentazione su schermo (4:3)</PresentationFormat>
  <Paragraphs>1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1" baseType="lpstr">
      <vt:lpstr>6_Metro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Bonjour le Printemps - Le reveil de la nature</dc:title>
  <dc:creator>Charlotte</dc:creator>
  <cp:lastModifiedBy>Carla</cp:lastModifiedBy>
  <cp:revision>162</cp:revision>
  <dcterms:created xsi:type="dcterms:W3CDTF">2010-03-20T17:45:16Z</dcterms:created>
  <dcterms:modified xsi:type="dcterms:W3CDTF">2016-10-30T15:02:29Z</dcterms:modified>
</cp:coreProperties>
</file>