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329" r:id="rId24"/>
    <p:sldId id="258" r:id="rId25"/>
    <p:sldId id="330" r:id="rId26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RMZAxMUEDZK0kI24OSfWA==" hashData="2fsi3vkjk9dZNUevPFGuEdZ82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 snapVertSplitter="1" vertBarState="minimized" horzBarState="maximized">
    <p:restoredLeft sz="34556" autoAdjust="0"/>
    <p:restoredTop sz="86415" autoAdjust="0"/>
  </p:normalViewPr>
  <p:slideViewPr>
    <p:cSldViewPr snapToObjects="1" showGuides="1">
      <p:cViewPr varScale="1">
        <p:scale>
          <a:sx n="117" d="100"/>
          <a:sy n="117" d="100"/>
        </p:scale>
        <p:origin x="-108" y="-49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64CAB-07B3-4E56-A5E8-825A948FA36F}" type="datetimeFigureOut">
              <a:rPr lang="fr-CH" smtClean="0"/>
              <a:t>12.08.2016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9A44B-4BDE-434E-B9AA-28A4C679D00E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01F2A2F-A0E8-463B-80D8-D2237BDED18F}" type="slidenum">
              <a:rPr lang="fr-FR" altLang="fr-FR" smtClean="0">
                <a:cs typeface="Arial" charset="0"/>
              </a:rPr>
              <a:pPr/>
              <a:t>25</a:t>
            </a:fld>
            <a:endParaRPr lang="fr-FR" altLang="fr-FR" smtClean="0">
              <a:cs typeface="Arial" charset="0"/>
            </a:endParaRPr>
          </a:p>
        </p:txBody>
      </p:sp>
      <p:sp>
        <p:nvSpPr>
          <p:cNvPr id="4099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00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 altLang="fr-FR" smtClean="0">
              <a:cs typeface="Arial" charset="0"/>
            </a:endParaRPr>
          </a:p>
        </p:txBody>
      </p:sp>
      <p:sp>
        <p:nvSpPr>
          <p:cNvPr id="4101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6D48DBF-21FE-4245-BFDD-EBE679E6453A}" type="slidenum">
              <a:rPr lang="fr-FR" altLang="fr-FR" sz="1200">
                <a:latin typeface="Calibri" pitchFamily="34" charset="0"/>
                <a:cs typeface="Arial" charset="0"/>
              </a:rPr>
              <a:pPr algn="r"/>
              <a:t>25</a:t>
            </a:fld>
            <a:endParaRPr lang="fr-FR" altLang="fr-FR" sz="12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196C0-CEB5-4FC7-A99D-E74F02F8151E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EA8BD-11AB-46AF-9B7F-AC13F9E6E21B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8D8A4-CD83-4CF8-A151-0B2AD5D11112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9DE86-94DB-4094-90F7-72B0DECAFF7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02E7-2B2D-4C8E-8924-40DB16704EB9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47959-5EF6-4024-AEDA-B976B9CBB65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A6E68-1865-4BB1-BFDF-2AA00FDFBBCB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00691-5B6B-4EF2-A6FD-C355DC04BA16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03A79-98BD-4D75-856C-BB008A8CC9BB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8FD9C-8767-45BE-A1EC-D590601CF19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32509-030C-459A-8F83-EF1430ACBDAB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4246F-5E2D-46C9-A6F2-0B3A09EF72E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5F58A-F67B-4D2B-831C-9D9D07A0FD13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3E22C-B475-498F-A36B-05E59D5B813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31EF4-E3F4-40A1-9908-15ECD4EF9D18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564DE-AC96-41BB-95EB-D28AFAF86D7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9CCEE-3A81-44EB-8041-32F6B598DD58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263F4-C211-4A22-92AE-8580B3E39A6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EAC4B-B18F-48C2-BCBE-E60D382C5B17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41E52-8795-4821-BF7A-C5887748AF2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5B476-A82B-48F8-A53C-353BEF7A05BA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E27A4-A8F6-499C-A694-88F07B2AC02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8E3C24-193C-4EDD-8793-3257872A7ADF}" type="datetimeFigureOut">
              <a:rPr lang="fr-FR"/>
              <a:pPr>
                <a:defRPr/>
              </a:pPr>
              <a:t>12/08/2016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16DE56-F965-42D2-A5D7-C1BDB810EB3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ndAc>
      <p:stSnd>
        <p:snd r:embed="rId2" name="Claude Debussy - ARABESQUE 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50573440-4EC8-4848-B709-067A316C5F58}" type="datetime4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12 août 2016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3DDDE8B2-D8BA-4E14-91B1-8E7691C40CFE}" type="datetime11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10:38:12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9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2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2571750"/>
            <a:ext cx="6572250" cy="1427163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5889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  <a:cs typeface="Arial" charset="0"/>
              </a:rPr>
              <a:t>Musique :  ARABESQUE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166052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  <a:cs typeface="Arial" charset="0"/>
              </a:rPr>
              <a:t>Par  Claude  Debussy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2571750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4394200"/>
            <a:ext cx="13827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000">
                <a:solidFill>
                  <a:srgbClr val="FFFF00"/>
                </a:solidFill>
                <a:latin typeface="Signature" pitchFamily="2" charset="0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pPr eaLnBrk="1" hangingPunct="1"/>
            <a:endParaRPr lang="fr-FR" altLang="fr-FR" smtClean="0"/>
          </a:p>
        </p:txBody>
      </p:sp>
      <p:pic>
        <p:nvPicPr>
          <p:cNvPr id="2051" name="Picture 7" descr="ScreenShot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25004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9" descr="ligneetoi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3868341"/>
            <a:ext cx="49022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14"/>
          <p:cNvSpPr>
            <a:spLocks noChangeArrowheads="1"/>
          </p:cNvSpPr>
          <p:nvPr/>
        </p:nvSpPr>
        <p:spPr bwMode="auto">
          <a:xfrm rot="5400000" flipH="1">
            <a:off x="4511873" y="-4511873"/>
            <a:ext cx="120254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  <a:cs typeface="Arial" charset="0"/>
            </a:endParaRPr>
          </a:p>
        </p:txBody>
      </p:sp>
      <p:sp>
        <p:nvSpPr>
          <p:cNvPr id="2054" name="Rectangle 16"/>
          <p:cNvSpPr>
            <a:spLocks noChangeArrowheads="1"/>
          </p:cNvSpPr>
          <p:nvPr/>
        </p:nvSpPr>
        <p:spPr bwMode="auto">
          <a:xfrm rot="5400000" flipH="1">
            <a:off x="4528543" y="494705"/>
            <a:ext cx="86915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  <a:cs typeface="Arial" charset="0"/>
            </a:endParaRPr>
          </a:p>
        </p:txBody>
      </p:sp>
      <p:pic>
        <p:nvPicPr>
          <p:cNvPr id="2055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2969419"/>
            <a:ext cx="5032375" cy="397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3380185"/>
            <a:ext cx="4902200" cy="48696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4587479"/>
            <a:ext cx="9144000" cy="441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36922"/>
            <a:ext cx="9144000" cy="384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309939" y="546498"/>
            <a:ext cx="26629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Rogimage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04 Chats en 16.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104 Chats en 16.9</Template>
  <TotalTime>2</TotalTime>
  <Words>37</Words>
  <Application>Microsoft Office PowerPoint</Application>
  <PresentationFormat>Affichage à l'écran (16:9)</PresentationFormat>
  <Paragraphs>14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Comic Sans MS</vt:lpstr>
      <vt:lpstr>Signature</vt:lpstr>
      <vt:lpstr>Times New Roman</vt:lpstr>
      <vt:lpstr>Lucida Handwriting</vt:lpstr>
      <vt:lpstr>104 Chats en 16.9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Chats en 16.9</dc:title>
  <dc:creator>Roger</dc:creator>
  <cp:keywords>RM</cp:keywords>
  <cp:lastModifiedBy>Roger</cp:lastModifiedBy>
  <cp:revision>1</cp:revision>
  <dcterms:created xsi:type="dcterms:W3CDTF">2016-08-12T08:38:08Z</dcterms:created>
  <dcterms:modified xsi:type="dcterms:W3CDTF">2016-08-12T08:40:08Z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