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88" r:id="rId7"/>
    <p:sldId id="290" r:id="rId8"/>
    <p:sldId id="293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1" r:id="rId19"/>
    <p:sldId id="294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91" r:id="rId30"/>
    <p:sldId id="295" r:id="rId31"/>
    <p:sldId id="281" r:id="rId32"/>
    <p:sldId id="282" r:id="rId33"/>
    <p:sldId id="283" r:id="rId34"/>
    <p:sldId id="284" r:id="rId35"/>
    <p:sldId id="285" r:id="rId36"/>
    <p:sldId id="289" r:id="rId37"/>
    <p:sldId id="292" r:id="rId38"/>
    <p:sldId id="296" r:id="rId39"/>
    <p:sldId id="297" r:id="rId40"/>
    <p:sldId id="286" r:id="rId41"/>
    <p:sldId id="287" r:id="rId4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kUdRZ5yTV1xjnQiey5cCw==" hashData="+p4uQfN2V23uibWa8rnj4ZOsX/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72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82E1-2551-4521-A198-AE98A29E3C96}" type="datetimeFigureOut">
              <a:rPr lang="fr-FR" smtClean="0"/>
              <a:t>27/10/2016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60CB-FA6E-4FAC-9936-5D095DE278F0}" type="slidenum">
              <a:rPr lang="fr-FR" smtClean="0"/>
              <a:t>‹N°›</a:t>
            </a:fld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82E1-2551-4521-A198-AE98A29E3C96}" type="datetimeFigureOut">
              <a:rPr lang="fr-FR" smtClean="0"/>
              <a:t>27/10/2016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60CB-FA6E-4FAC-9936-5D095DE278F0}" type="slidenum">
              <a:rPr lang="fr-FR" smtClean="0"/>
              <a:t>‹N°›</a:t>
            </a:fld>
            <a:endParaRPr lang="fr-FR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82E1-2551-4521-A198-AE98A29E3C96}" type="datetimeFigureOut">
              <a:rPr lang="fr-FR" smtClean="0"/>
              <a:t>27/10/2016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60CB-FA6E-4FAC-9936-5D095DE278F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82E1-2551-4521-A198-AE98A29E3C96}" type="datetimeFigureOut">
              <a:rPr lang="fr-FR" smtClean="0"/>
              <a:t>27/10/2016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60CB-FA6E-4FAC-9936-5D095DE278F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82E1-2551-4521-A198-AE98A29E3C96}" type="datetimeFigureOut">
              <a:rPr lang="fr-FR" smtClean="0"/>
              <a:t>27/10/2016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60CB-FA6E-4FAC-9936-5D095DE278F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82E1-2551-4521-A198-AE98A29E3C96}" type="datetimeFigureOut">
              <a:rPr lang="fr-FR" smtClean="0"/>
              <a:t>27/10/2016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60CB-FA6E-4FAC-9936-5D095DE278F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82E1-2551-4521-A198-AE98A29E3C96}" type="datetimeFigureOut">
              <a:rPr lang="fr-FR" smtClean="0"/>
              <a:t>27/10/2016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60CB-FA6E-4FAC-9936-5D095DE278F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82E1-2551-4521-A198-AE98A29E3C96}" type="datetimeFigureOut">
              <a:rPr lang="fr-FR" smtClean="0"/>
              <a:t>27/10/2016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60CB-FA6E-4FAC-9936-5D095DE278F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82E1-2551-4521-A198-AE98A29E3C96}" type="datetimeFigureOut">
              <a:rPr lang="fr-FR" smtClean="0"/>
              <a:t>27/10/2016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60CB-FA6E-4FAC-9936-5D095DE278F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82E1-2551-4521-A198-AE98A29E3C96}" type="datetimeFigureOut">
              <a:rPr lang="fr-FR" smtClean="0"/>
              <a:t>27/10/2016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60CB-FA6E-4FAC-9936-5D095DE278F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82E1-2551-4521-A198-AE98A29E3C96}" type="datetimeFigureOut">
              <a:rPr lang="fr-FR" smtClean="0"/>
              <a:t>27/10/2016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60CB-FA6E-4FAC-9936-5D095DE278F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93EE82E1-2551-4521-A198-AE98A29E3C96}" type="datetimeFigureOut">
              <a:rPr lang="fr-FR" smtClean="0"/>
              <a:t>27/10/2016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87E260CB-FA6E-4FAC-9936-5D095DE278F0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vero57.blogspot.fr/" TargetMode="External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47335"/>
            <a:ext cx="7848871" cy="662410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25567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4000">
        <p14:glitter pattern="hexagon"/>
        <p:sndAc>
          <p:stSnd loop="1">
            <p:snd r:embed="rId2" name="Halloween Remix.wav"/>
          </p:stSnd>
        </p:sndAc>
      </p:transition>
    </mc:Choice>
    <mc:Fallback>
      <p:transition spd="slow" advClick="0" advTm="4000">
        <p:fade/>
        <p:sndAc>
          <p:stSnd loop="1">
            <p:snd r:embed="rId2" name="Halloween Remix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7180"/>
            <a:ext cx="9143760" cy="62634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3562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0000" cy="684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28066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670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874"/>
            <a:ext cx="9252520" cy="665024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13498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4092"/>
            <a:ext cx="6927032" cy="68439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4917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91570"/>
            <a:ext cx="7919539" cy="61617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91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4624"/>
            <a:ext cx="6813376" cy="68133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292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"/>
            <a:ext cx="9144000" cy="68427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0231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"/>
            <a:ext cx="9148068" cy="685495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93225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1920"/>
            <a:ext cx="9144000" cy="66141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2150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7146"/>
            <a:ext cx="9170148" cy="691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57103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96"/>
            <a:ext cx="9144000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771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4624"/>
            <a:ext cx="6813376" cy="681337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38270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903" y="0"/>
            <a:ext cx="7374194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1188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4624"/>
            <a:ext cx="6804000" cy="6804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748000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27384"/>
            <a:ext cx="6885384" cy="68853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14890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367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345" y="102714"/>
            <a:ext cx="9196730" cy="6732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06674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-15057"/>
            <a:ext cx="8334669" cy="687305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17329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8" y="-5562"/>
            <a:ext cx="9081274" cy="690569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223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93809"/>
            <a:ext cx="8352928" cy="647038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5320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4624"/>
            <a:ext cx="6813376" cy="68133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6459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536" y="188640"/>
            <a:ext cx="9108504" cy="650607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9426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304" y="0"/>
            <a:ext cx="6299391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8537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91" y="0"/>
            <a:ext cx="7675217" cy="685799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19566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48590"/>
            <a:ext cx="9188541" cy="659277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104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35"/>
          <a:stretch/>
        </p:blipFill>
        <p:spPr>
          <a:xfrm>
            <a:off x="1191111" y="-1"/>
            <a:ext cx="6792393" cy="6804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5549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4" y="28649"/>
            <a:ext cx="9036495" cy="682935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18122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482" y="2738"/>
            <a:ext cx="9172482" cy="695465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339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693939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70465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"/>
            <a:ext cx="9144000" cy="685190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01840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57395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0"/>
            <a:ext cx="54864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07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8604"/>
            <a:ext cx="9144000" cy="632079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84140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4092"/>
            <a:ext cx="6927032" cy="68439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7957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07" y="80510"/>
            <a:ext cx="8888495" cy="6696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5767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5099"/>
            <a:ext cx="9117324" cy="676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8373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3601"/>
            <a:ext cx="8658166" cy="68444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3654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0031"/>
            <a:ext cx="9144000" cy="63579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51969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468" y="885470"/>
            <a:ext cx="7621064" cy="508706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27984" y="1052736"/>
            <a:ext cx="36004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tx2">
                    <a:lumMod val="75000"/>
                  </a:schemeClr>
                </a:solidFill>
                <a:latin typeface="Baskerville Old Face" panose="02020602080505020303" pitchFamily="18" charset="0"/>
              </a:rPr>
              <a:t>                           Fin</a:t>
            </a:r>
          </a:p>
          <a:p>
            <a:r>
              <a:rPr lang="fr-FR" i="1" dirty="0" smtClean="0">
                <a:solidFill>
                  <a:schemeClr val="tx2">
                    <a:lumMod val="75000"/>
                  </a:schemeClr>
                </a:solidFill>
                <a:latin typeface="Baskerville Old Face" panose="02020602080505020303" pitchFamily="18" charset="0"/>
              </a:rPr>
              <a:t>  Créations de mes amis(e)</a:t>
            </a:r>
          </a:p>
          <a:p>
            <a:r>
              <a:rPr lang="fr-FR" i="1" dirty="0">
                <a:solidFill>
                  <a:schemeClr val="tx2">
                    <a:lumMod val="75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i="1" dirty="0" smtClean="0">
                <a:solidFill>
                  <a:schemeClr val="tx2">
                    <a:lumMod val="75000"/>
                  </a:schemeClr>
                </a:solidFill>
                <a:latin typeface="Baskerville Old Face" panose="02020602080505020303" pitchFamily="18" charset="0"/>
              </a:rPr>
              <a:t>              merci à vous </a:t>
            </a:r>
          </a:p>
          <a:p>
            <a:r>
              <a:rPr lang="fr-FR" i="1" dirty="0">
                <a:solidFill>
                  <a:schemeClr val="tx2">
                    <a:lumMod val="75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i="1" dirty="0" smtClean="0">
                <a:solidFill>
                  <a:schemeClr val="tx2">
                    <a:lumMod val="75000"/>
                  </a:schemeClr>
                </a:solidFill>
                <a:latin typeface="Baskerville Old Face" panose="02020602080505020303" pitchFamily="18" charset="0"/>
              </a:rPr>
              <a:t>              Happy Halloween</a:t>
            </a:r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</p:txBody>
      </p:sp>
      <p:sp>
        <p:nvSpPr>
          <p:cNvPr id="4" name="ZoneTexte 3"/>
          <p:cNvSpPr txBox="1"/>
          <p:nvPr/>
        </p:nvSpPr>
        <p:spPr>
          <a:xfrm>
            <a:off x="971600" y="5548590"/>
            <a:ext cx="33123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 smtClean="0">
                <a:solidFill>
                  <a:schemeClr val="tx2">
                    <a:lumMod val="75000"/>
                  </a:schemeClr>
                </a:solidFill>
                <a:latin typeface="Baskerville Old Face" panose="02020602080505020303" pitchFamily="18" charset="0"/>
              </a:rPr>
              <a:t>Mes  PPS       </a:t>
            </a:r>
            <a:r>
              <a:rPr lang="fr-FR" sz="1600" i="1" dirty="0" smtClean="0">
                <a:solidFill>
                  <a:schemeClr val="tx2">
                    <a:lumMod val="75000"/>
                  </a:schemeClr>
                </a:solidFill>
                <a:latin typeface="Baskerville Old Face" panose="02020602080505020303" pitchFamily="18" charset="0"/>
                <a:hlinkClick r:id="rId3"/>
              </a:rPr>
              <a:t>ICI</a:t>
            </a:r>
            <a:endParaRPr lang="fr-FR" sz="1600" i="1" dirty="0">
              <a:solidFill>
                <a:schemeClr val="tx2">
                  <a:lumMod val="75000"/>
                </a:schemeClr>
              </a:solidFill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7229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0000">
        <p:fade thruBlk="1"/>
      </p:transition>
    </mc:Choice>
    <mc:Fallback xmlns="">
      <p:transition spd="slow" advClick="0" advTm="10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67</TotalTime>
  <Words>18</Words>
  <Application>Microsoft Office PowerPoint</Application>
  <PresentationFormat>Affichage à l'écran (4:3)</PresentationFormat>
  <Paragraphs>17</Paragraphs>
  <Slides>41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41</vt:i4>
      </vt:variant>
    </vt:vector>
  </HeadingPairs>
  <TitlesOfParts>
    <vt:vector size="42" baseType="lpstr">
      <vt:lpstr>Horizon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vero</dc:creator>
  <cp:lastModifiedBy>vero</cp:lastModifiedBy>
  <cp:revision>14</cp:revision>
  <dcterms:created xsi:type="dcterms:W3CDTF">2016-10-24T05:36:32Z</dcterms:created>
  <dcterms:modified xsi:type="dcterms:W3CDTF">2016-10-27T14:19:09Z</dcterms:modified>
</cp:coreProperties>
</file>