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2"/>
  </p:notesMasterIdLst>
  <p:handoutMasterIdLst>
    <p:handoutMasterId r:id="rId43"/>
  </p:handout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59" r:id="rId41"/>
  </p:sldIdLst>
  <p:sldSz cx="9144000" cy="6858000" type="screen4x3"/>
  <p:notesSz cx="6858000" cy="9144000"/>
  <p:embeddedFontLst>
    <p:embeddedFont>
      <p:font typeface="Pristina" panose="03060402040406080204" pitchFamily="66" charset="0"/>
      <p:regular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Castanet" pitchFamily="2" charset="0"/>
      <p:regular r:id="rId4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WdkVeaoCObgjQ0mcCEc6Q==" hashData="Ye91OEz9xwrxHK0ki4aaCts2eO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4660"/>
  </p:normalViewPr>
  <p:slideViewPr>
    <p:cSldViewPr>
      <p:cViewPr varScale="1">
        <p:scale>
          <a:sx n="109" d="100"/>
          <a:sy n="109" d="100"/>
        </p:scale>
        <p:origin x="-65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4.fntdata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2.fntdata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.fntdata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handoutMaster" Target="handoutMasters/handoutMaster1.xml"/><Relationship Id="rId48" Type="http://schemas.openxmlformats.org/officeDocument/2006/relationships/font" Target="fonts/font5.fntdata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12. 10. 2016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12. 10. 2016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12. 10. 2016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12. 10. 2016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12. 10. 2016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12. 10. 2016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12. 10. 2016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12. 10. 2016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12. 10. 2016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12. 10. 2016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12. 10. 2016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12. 10. 2016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12. 10. 2016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B23F-A410-468A-8FE7-A18AF544F15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1862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33396-6E70-46EF-9D02-8B1523C23D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1626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AEAA-F064-4CE9-B23E-A367CA387007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4783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773E-6310-4536-AE0F-2BCF617C6AF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3047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77BE9-9189-47E3-A31E-8E54C2B5CBC2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87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9A2B1-E0EE-4C91-8F9B-EDA61A9F35D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1501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556FE-9441-460F-AA0D-5ED79147FD7B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557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1202-C070-4EAC-9AFF-B188AFAF4944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9199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02E4D-F0A8-4B6C-8FCF-9CB1B72C2C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1665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A870-FA59-4CA1-BFFF-CBAE24D87B66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0347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C4A24-1446-4410-A482-923F7977831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399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12. 10. 2016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81D5E-A19C-4139-A9C0-153299E86D8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18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jpg"/><Relationship Id="rId7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62476" y="3218744"/>
            <a:ext cx="1923918" cy="1282612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5192626" y="3895633"/>
            <a:ext cx="281679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NUEVELLE-ZÉLANDE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05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885288" y="4223442"/>
            <a:ext cx="115768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Rotorua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331151"/>
            <a:ext cx="2879531" cy="3858668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425973" y="518981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Rotorua</a:t>
            </a:r>
            <a:endParaRPr lang="sk-SK">
              <a:latin typeface="Castanet" pitchFamily="2" charset="0"/>
            </a:endParaRPr>
          </a:p>
        </p:txBody>
      </p:sp>
      <p:sp>
        <p:nvSpPr>
          <p:cNvPr id="16" name="BlokTextu 8"/>
          <p:cNvSpPr txBox="1"/>
          <p:nvPr/>
        </p:nvSpPr>
        <p:spPr>
          <a:xfrm>
            <a:off x="395536" y="6312007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1200" smtClean="0"/>
              <a:t>2016</a:t>
            </a:r>
            <a:endParaRPr lang="sk-SK" sz="1200"/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FRA 0.wav"/>
          </p:stSnd>
        </p:sndAc>
      </p:transition>
    </mc:Choice>
    <mc:Fallback xmlns="">
      <p:transition spd="slow" advClick="0" advTm="16000">
        <p:sndAc>
          <p:stSnd>
            <p:snd r:embed="rId8" name="FRA 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987"/>
            <a:ext cx="12697499" cy="6845013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7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Vladimír </a:t>
            </a:r>
            <a:r>
              <a:rPr lang="sk-SK">
                <a:solidFill>
                  <a:prstClr val="black"/>
                </a:solidFill>
              </a:rPr>
              <a:t>Linhart</a:t>
            </a:r>
          </a:p>
        </p:txBody>
      </p:sp>
    </p:spTree>
    <p:extLst>
      <p:ext uri="{BB962C8B-B14F-4D97-AF65-F5344CB8AC3E}">
        <p14:creationId xmlns:p14="http://schemas.microsoft.com/office/powerpoint/2010/main" val="202680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  <p:sndAc>
          <p:stSnd loop="1">
            <p:snd r:embed="rId2" name="Aue te Aroha.wav"/>
          </p:stSnd>
        </p:sndAc>
      </p:transition>
    </mc:Choice>
    <mc:Fallback xmlns="">
      <p:transition spd="slow" advClick="0" advTm="9000">
        <p:wedge/>
        <p:sndAc>
          <p:stSnd loop="1">
            <p:snd r:embed="rId9" name="Aue te Aroh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33333E-7 -2.53469E-6 L -0.36753 -0.00092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85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Vladimír </a:t>
            </a:r>
            <a:r>
              <a:rPr lang="sk-SK">
                <a:solidFill>
                  <a:prstClr val="black"/>
                </a:solidFill>
              </a:rPr>
              <a:t>Linhart</a:t>
            </a:r>
          </a:p>
        </p:txBody>
      </p:sp>
    </p:spTree>
    <p:extLst>
      <p:ext uri="{BB962C8B-B14F-4D97-AF65-F5344CB8AC3E}">
        <p14:creationId xmlns:p14="http://schemas.microsoft.com/office/powerpoint/2010/main" val="242220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(Trip Advisor)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78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(Reach)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24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21"/>
            <a:ext cx="9144000" cy="6837379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Matthew Field</a:t>
            </a:r>
          </a:p>
        </p:txBody>
      </p:sp>
    </p:spTree>
    <p:extLst>
      <p:ext uri="{BB962C8B-B14F-4D97-AF65-F5344CB8AC3E}">
        <p14:creationId xmlns:p14="http://schemas.microsoft.com/office/powerpoint/2010/main" val="27815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Petra Hupáková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27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(Panoramio)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0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9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(unknown)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53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1" grpId="0" animBg="1"/>
      <p:bldP spid="1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Zuzka Kostolná</a:t>
            </a:r>
          </a:p>
        </p:txBody>
      </p:sp>
    </p:spTree>
    <p:extLst>
      <p:ext uri="{BB962C8B-B14F-4D97-AF65-F5344CB8AC3E}">
        <p14:creationId xmlns:p14="http://schemas.microsoft.com/office/powerpoint/2010/main" val="100003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Joseph Holick</a:t>
            </a:r>
          </a:p>
        </p:txBody>
      </p:sp>
    </p:spTree>
    <p:extLst>
      <p:ext uri="{BB962C8B-B14F-4D97-AF65-F5344CB8AC3E}">
        <p14:creationId xmlns:p14="http://schemas.microsoft.com/office/powerpoint/2010/main" val="177024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Mundus Gregorius</a:t>
            </a:r>
          </a:p>
        </p:txBody>
      </p:sp>
    </p:spTree>
    <p:extLst>
      <p:ext uri="{BB962C8B-B14F-4D97-AF65-F5344CB8AC3E}">
        <p14:creationId xmlns:p14="http://schemas.microsoft.com/office/powerpoint/2010/main" val="399985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3651754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(World </a:t>
            </a:r>
            <a:r>
              <a:rPr lang="sk-SK">
                <a:solidFill>
                  <a:prstClr val="black"/>
                </a:solidFill>
              </a:rPr>
              <a:t>for </a:t>
            </a:r>
            <a:r>
              <a:rPr lang="sk-SK" smtClean="0">
                <a:solidFill>
                  <a:prstClr val="black"/>
                </a:solidFill>
              </a:rPr>
              <a:t>Travel)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25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77778E-7 2.53469E-6 L -0.49757 2.53469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7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Paul Reiffer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23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00808" y="-1"/>
            <a:ext cx="11844808" cy="6879849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Joseph Holick</a:t>
            </a:r>
          </a:p>
        </p:txBody>
      </p:sp>
    </p:spTree>
    <p:extLst>
      <p:ext uri="{BB962C8B-B14F-4D97-AF65-F5344CB8AC3E}">
        <p14:creationId xmlns:p14="http://schemas.microsoft.com/office/powerpoint/2010/main" val="424528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05556E-6 3.66327E-6 L 0.29739 -0.00162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-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Robert Linsdell</a:t>
            </a:r>
          </a:p>
        </p:txBody>
      </p:sp>
    </p:spTree>
    <p:extLst>
      <p:ext uri="{BB962C8B-B14F-4D97-AF65-F5344CB8AC3E}">
        <p14:creationId xmlns:p14="http://schemas.microsoft.com/office/powerpoint/2010/main" val="267646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Joaquim Nery</a:t>
            </a:r>
          </a:p>
        </p:txBody>
      </p:sp>
    </p:spTree>
    <p:extLst>
      <p:ext uri="{BB962C8B-B14F-4D97-AF65-F5344CB8AC3E}">
        <p14:creationId xmlns:p14="http://schemas.microsoft.com/office/powerpoint/2010/main" val="7801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Robert Linsdell</a:t>
            </a:r>
          </a:p>
        </p:txBody>
      </p:sp>
    </p:spTree>
    <p:extLst>
      <p:ext uri="{BB962C8B-B14F-4D97-AF65-F5344CB8AC3E}">
        <p14:creationId xmlns:p14="http://schemas.microsoft.com/office/powerpoint/2010/main" val="137713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(New GR)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6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7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9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(Activ Tours)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00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Mimi McFadden</a:t>
            </a:r>
          </a:p>
        </p:txBody>
      </p:sp>
    </p:spTree>
    <p:extLst>
      <p:ext uri="{BB962C8B-B14F-4D97-AF65-F5344CB8AC3E}">
        <p14:creationId xmlns:p14="http://schemas.microsoft.com/office/powerpoint/2010/main" val="230790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Joseph Holick</a:t>
            </a:r>
          </a:p>
        </p:txBody>
      </p:sp>
    </p:spTree>
    <p:extLst>
      <p:ext uri="{BB962C8B-B14F-4D97-AF65-F5344CB8AC3E}">
        <p14:creationId xmlns:p14="http://schemas.microsoft.com/office/powerpoint/2010/main" val="182756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61546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Henry Burrows</a:t>
            </a:r>
          </a:p>
        </p:txBody>
      </p:sp>
    </p:spTree>
    <p:extLst>
      <p:ext uri="{BB962C8B-B14F-4D97-AF65-F5344CB8AC3E}">
        <p14:creationId xmlns:p14="http://schemas.microsoft.com/office/powerpoint/2010/main" val="235105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94444E-6 2.53469E-6 L -0.35695 2.53469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4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Václav Hřích</a:t>
            </a:r>
          </a:p>
        </p:txBody>
      </p:sp>
    </p:spTree>
    <p:extLst>
      <p:ext uri="{BB962C8B-B14F-4D97-AF65-F5344CB8AC3E}">
        <p14:creationId xmlns:p14="http://schemas.microsoft.com/office/powerpoint/2010/main" val="312890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Joseph Holick</a:t>
            </a:r>
          </a:p>
        </p:txBody>
      </p:sp>
    </p:spTree>
    <p:extLst>
      <p:ext uri="{BB962C8B-B14F-4D97-AF65-F5344CB8AC3E}">
        <p14:creationId xmlns:p14="http://schemas.microsoft.com/office/powerpoint/2010/main" val="131705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Vladimír Linhart</a:t>
            </a:r>
          </a:p>
        </p:txBody>
      </p:sp>
    </p:spTree>
    <p:extLst>
      <p:ext uri="{BB962C8B-B14F-4D97-AF65-F5344CB8AC3E}">
        <p14:creationId xmlns:p14="http://schemas.microsoft.com/office/powerpoint/2010/main" val="335396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97680" y="0"/>
            <a:ext cx="1344168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Henry Burrows</a:t>
            </a:r>
          </a:p>
        </p:txBody>
      </p:sp>
    </p:spTree>
    <p:extLst>
      <p:ext uri="{BB962C8B-B14F-4D97-AF65-F5344CB8AC3E}">
        <p14:creationId xmlns:p14="http://schemas.microsoft.com/office/powerpoint/2010/main" val="329661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2.53469E-6 L 0.45799 2.53469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99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7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9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Dschwen </a:t>
            </a:r>
            <a:r>
              <a:rPr lang="sk-SK" smtClean="0">
                <a:solidFill>
                  <a:prstClr val="black"/>
                </a:solidFill>
              </a:rPr>
              <a:t>(Wikimedia)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96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20913" y="0"/>
            <a:ext cx="16464914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Henry Burrows</a:t>
            </a:r>
          </a:p>
        </p:txBody>
      </p:sp>
    </p:spTree>
    <p:extLst>
      <p:ext uri="{BB962C8B-B14F-4D97-AF65-F5344CB8AC3E}">
        <p14:creationId xmlns:p14="http://schemas.microsoft.com/office/powerpoint/2010/main" val="321258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1000">
        <p:wedge/>
      </p:transition>
    </mc:Choice>
    <mc:Fallback xmlns="">
      <p:transition spd="slow" advClick="0" advTm="2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6 2.53469E-6 L 0.7941 2.53469E-6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0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6000"/>
            <a:ext cx="9144000" cy="6825042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Luigy</a:t>
            </a:r>
          </a:p>
        </p:txBody>
      </p:sp>
    </p:spTree>
    <p:extLst>
      <p:ext uri="{BB962C8B-B14F-4D97-AF65-F5344CB8AC3E}">
        <p14:creationId xmlns:p14="http://schemas.microsoft.com/office/powerpoint/2010/main" val="182203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6920629" cy="6834315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(Reach)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81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1000">
        <p:wedge/>
      </p:transition>
    </mc:Choice>
    <mc:Fallback xmlns="">
      <p:transition spd="slow" advClick="0" advTm="2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61111E-6 2.67345E-6 L -0.84253 0.00185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35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Robert Linsdell</a:t>
            </a:r>
          </a:p>
        </p:txBody>
      </p:sp>
    </p:spTree>
    <p:extLst>
      <p:ext uri="{BB962C8B-B14F-4D97-AF65-F5344CB8AC3E}">
        <p14:creationId xmlns:p14="http://schemas.microsoft.com/office/powerpoint/2010/main" val="280445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(Sherry's Travel)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0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-13043"/>
            <a:ext cx="13663247" cy="6847359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(Reach)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70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77778E-7 -2.25717E-6 L -0.50382 0.00278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91" y="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Pierre Andre Leclercq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29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879678" y="1"/>
            <a:ext cx="12023678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Kathrin and Stefan Marks</a:t>
            </a:r>
          </a:p>
        </p:txBody>
      </p:sp>
    </p:spTree>
    <p:extLst>
      <p:ext uri="{BB962C8B-B14F-4D97-AF65-F5344CB8AC3E}">
        <p14:creationId xmlns:p14="http://schemas.microsoft.com/office/powerpoint/2010/main" val="131962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-1.26735E-6 L 0.32101 -0.00069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42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05"/>
            <a:ext cx="9144000" cy="6809912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Mimi McFadden</a:t>
            </a:r>
          </a:p>
        </p:txBody>
      </p:sp>
    </p:spTree>
    <p:extLst>
      <p:ext uri="{BB962C8B-B14F-4D97-AF65-F5344CB8AC3E}">
        <p14:creationId xmlns:p14="http://schemas.microsoft.com/office/powerpoint/2010/main" val="175734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04000" y="1"/>
            <a:ext cx="12148000" cy="6834316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Kathrin and Stefan Marks</a:t>
            </a:r>
          </a:p>
        </p:txBody>
      </p:sp>
    </p:spTree>
    <p:extLst>
      <p:ext uri="{BB962C8B-B14F-4D97-AF65-F5344CB8AC3E}">
        <p14:creationId xmlns:p14="http://schemas.microsoft.com/office/powerpoint/2010/main" val="22188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-1.26735E-6 L 0.32101 -0.00069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42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Záver" hidden="1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CONTINUER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Koniec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/>
              <a:t>Non pour un usage commercial! / Photos à partir d'Internet / </a:t>
            </a:r>
            <a:r>
              <a:rPr lang="sk-SK" sz="1200"/>
              <a:t>Musique: (artiste inconnu)</a:t>
            </a:r>
          </a:p>
        </p:txBody>
      </p:sp>
      <p:sp>
        <p:nvSpPr>
          <p:cNvPr id="7" name="Ukončenie">
            <a:hlinkClick r:id="" action="ppaction://hlinkshowjump?jump=endshow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wedge/>
      </p:transition>
    </mc:Choice>
    <mc:Fallback xmlns="">
      <p:transition spd="slow" advClick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7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176</Words>
  <Application>Microsoft Office PowerPoint</Application>
  <PresentationFormat>Prezentácia na obrazovke (4:3)</PresentationFormat>
  <Paragraphs>88</Paragraphs>
  <Slides>39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39</vt:i4>
      </vt:variant>
    </vt:vector>
  </HeadingPairs>
  <TitlesOfParts>
    <vt:vector size="45" baseType="lpstr">
      <vt:lpstr>Arial</vt:lpstr>
      <vt:lpstr>Pristina</vt:lpstr>
      <vt:lpstr>Calibri</vt:lpstr>
      <vt:lpstr>Castanet</vt:lpstr>
      <vt:lpstr>Motív Office</vt:lpstr>
      <vt:lpstr>1_Motív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2016-10-12T18:35:19Z</dcterms:modified>
</cp:coreProperties>
</file>