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6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1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85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38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6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86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22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90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79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9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8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89EA-8D8D-48CD-B090-E0F9721808A7}" type="datetimeFigureOut">
              <a:rPr lang="fr-FR" smtClean="0"/>
              <a:t>12/10/2016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9A4DF-7E37-42F5-AF05-77EA0805F8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6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1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4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Love</dc:creator>
  <cp:lastModifiedBy>Sandy Love</cp:lastModifiedBy>
  <cp:revision>1</cp:revision>
  <dcterms:created xsi:type="dcterms:W3CDTF">2016-10-12T12:51:46Z</dcterms:created>
  <dcterms:modified xsi:type="dcterms:W3CDTF">2016-10-12T12:51:55Z</dcterms:modified>
</cp:coreProperties>
</file>