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2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7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1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8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0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6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70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71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3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46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D636-3704-406D-AFD2-828C608F128A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811B-BC88-437B-8549-2576E9BF6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9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8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Love</dc:creator>
  <cp:lastModifiedBy>Sandy Love</cp:lastModifiedBy>
  <cp:revision>1</cp:revision>
  <dcterms:created xsi:type="dcterms:W3CDTF">2016-10-12T12:50:34Z</dcterms:created>
  <dcterms:modified xsi:type="dcterms:W3CDTF">2016-10-12T12:50:46Z</dcterms:modified>
</cp:coreProperties>
</file>