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9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31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4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5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3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3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93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4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FCF1-391C-4388-A84B-15F7DDDA333B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2A2A-8C58-4989-B05D-BC8E34056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0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0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Love</dc:creator>
  <cp:lastModifiedBy>Sandy Love</cp:lastModifiedBy>
  <cp:revision>1</cp:revision>
  <dcterms:created xsi:type="dcterms:W3CDTF">2016-10-12T12:43:42Z</dcterms:created>
  <dcterms:modified xsi:type="dcterms:W3CDTF">2016-10-12T12:43:54Z</dcterms:modified>
</cp:coreProperties>
</file>