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20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0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34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17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24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30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47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6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16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91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38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47A7-8A08-4596-86B4-0AE260A6766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24C2C-097D-4228-8BD0-E2B1B90AA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22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Sandy Love</dc:creator>
  <cp:lastModifiedBy>Sandy Love</cp:lastModifiedBy>
  <cp:revision>1</cp:revision>
  <dcterms:created xsi:type="dcterms:W3CDTF">2016-10-12T12:42:03Z</dcterms:created>
  <dcterms:modified xsi:type="dcterms:W3CDTF">2016-10-12T12:42:15Z</dcterms:modified>
</cp:coreProperties>
</file>