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0"/>
  </p:notesMasterIdLst>
  <p:handoutMasterIdLst>
    <p:handoutMasterId r:id="rId11"/>
  </p:handoutMasterIdLst>
  <p:sldIdLst>
    <p:sldId id="256" r:id="rId3"/>
    <p:sldId id="273" r:id="rId4"/>
    <p:sldId id="262" r:id="rId5"/>
    <p:sldId id="274" r:id="rId6"/>
    <p:sldId id="275" r:id="rId7"/>
    <p:sldId id="276" r:id="rId8"/>
    <p:sldId id="272" r:id="rId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howGuides="1">
      <p:cViewPr>
        <p:scale>
          <a:sx n="60" d="100"/>
          <a:sy n="60" d="100"/>
        </p:scale>
        <p:origin x="414" y="342"/>
      </p:cViewPr>
      <p:guideLst>
        <p:guide orient="horz" pos="2160"/>
        <p:guide orient="horz" pos="1008"/>
        <p:guide orient="horz" pos="3888"/>
        <p:guide orient="horz" pos="321"/>
        <p:guide pos="3839"/>
        <p:guide pos="1007"/>
        <p:guide pos="7173"/>
      </p:guideLst>
    </p:cSldViewPr>
  </p:slideViewPr>
  <p:notesTextViewPr>
    <p:cViewPr>
      <p:scale>
        <a:sx n="1" d="1"/>
        <a:sy n="1" d="1"/>
      </p:scale>
      <p:origin x="0" y="0"/>
    </p:cViewPr>
  </p:notesTextViewPr>
  <p:notesViewPr>
    <p:cSldViewPr showGuides="1">
      <p:cViewPr varScale="1">
        <p:scale>
          <a:sx n="84" d="100"/>
          <a:sy n="84" d="100"/>
        </p:scale>
        <p:origin x="1002" y="6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B7646E-8811-423A-9C42-2CBFADA00A96}" type="datetimeFigureOut">
              <a:rPr lang="en-US" smtClean="0"/>
              <a:t>10/7/2016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360E59-1627-4404-ACC5-51C744AB0F27}" type="slidenum">
              <a:rPr lang="en-US" smtClean="0"/>
              <a:t>‹N°›</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fld id="{D677E230-58DD-43ED-96A1-552DDAB53532}" type="datetimeFigureOut">
              <a:rPr lang="en-US" smtClean="0"/>
              <a:pPr/>
              <a:t>10/7/2016</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fld id="{841221E5-7225-48EB-A4EE-420E7BFCF705}" type="slidenum">
              <a:rPr lang="en-US" smtClean="0"/>
              <a:pPr/>
              <a:t>‹N°›</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Rectangle 7"/>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1" name="Rectangle 10"/>
          <p:cNvSpPr/>
          <p:nvPr/>
        </p:nvSpPr>
        <p:spPr>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2" name="Rectangle 11"/>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3" name="Straight Connector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15" name="Straight Connector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a:extLst/>
        </p:spPr>
        <p:txBody>
          <a:bodyPr vert="horz" wrap="square" lIns="121899" tIns="60949" rIns="121899" bIns="60949" numCol="1" anchor="t" anchorCtr="0" compatLnSpc="1">
            <a:prstTxWarp prst="textNoShape">
              <a:avLst/>
            </a:prstTxWarp>
          </a:bodyPr>
          <a:lstStyle/>
          <a:p>
            <a:endParaRPr/>
          </a:p>
        </p:txBody>
      </p:sp>
      <p:sp>
        <p:nvSpPr>
          <p:cNvPr id="2" name="Title 1"/>
          <p:cNvSpPr>
            <a:spLocks noGrp="1"/>
          </p:cNvSpPr>
          <p:nvPr>
            <p:ph type="ctrTitle"/>
          </p:nvPr>
        </p:nvSpPr>
        <p:spPr>
          <a:xfrm>
            <a:off x="2428669" y="1600200"/>
            <a:ext cx="8329031" cy="2680127"/>
          </a:xfrm>
        </p:spPr>
        <p:txBody>
          <a:bodyPr>
            <a:noAutofit/>
          </a:bodyPr>
          <a:lstStyle>
            <a:lvl1pPr>
              <a:defRPr sz="5400"/>
            </a:lvl1pPr>
          </a:lstStyle>
          <a:p>
            <a:r>
              <a:rPr lang="fr-FR"/>
              <a:t>Modifiez le style du titre</a:t>
            </a:r>
            <a:endParaRPr/>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a:p>
        </p:txBody>
      </p:sp>
      <p:sp>
        <p:nvSpPr>
          <p:cNvPr id="4" name="Date Placeholder 3"/>
          <p:cNvSpPr>
            <a:spLocks noGrp="1"/>
          </p:cNvSpPr>
          <p:nvPr>
            <p:ph type="dt" sz="half" idx="10"/>
          </p:nvPr>
        </p:nvSpPr>
        <p:spPr/>
        <p:txBody>
          <a:bodyPr/>
          <a:lstStyle>
            <a:lvl1pPr>
              <a:defRPr>
                <a:solidFill>
                  <a:schemeClr val="bg1"/>
                </a:solidFill>
              </a:defRPr>
            </a:lvl1pPr>
          </a:lstStyle>
          <a:p>
            <a:fld id="{C2C6F8EA-316C-41DE-B9A4-EDCC3A85ED9A}" type="datetimeFigureOut">
              <a:rPr lang="fr-FR"/>
              <a:pPr/>
              <a:t>07/10/2016</a:t>
            </a:fld>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‹N°›</a:t>
            </a:fld>
            <a:endParaRPr/>
          </a:p>
        </p:txBody>
      </p:sp>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4" name="Date Placeholder 3"/>
          <p:cNvSpPr>
            <a:spLocks noGrp="1"/>
          </p:cNvSpPr>
          <p:nvPr>
            <p:ph type="dt" sz="half" idx="10"/>
          </p:nvPr>
        </p:nvSpPr>
        <p:spPr/>
        <p:txBody>
          <a:bodyPr/>
          <a:lstStyle/>
          <a:p>
            <a:fld id="{C2C6F8EA-316C-41DE-B9A4-EDCC3A85ED9A}" type="datetimeFigureOut">
              <a:rPr lang="fr-FR"/>
              <a:t>07/10/2016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0" name="Rectangle 9"/>
          <p:cNvSpPr/>
          <p:nvPr/>
        </p:nvSpPr>
        <p:spPr>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Pi"/>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a:p>
        </p:txBody>
      </p:sp>
      <p:cxnSp>
        <p:nvCxnSpPr>
          <p:cNvPr id="14" name="Straight Connector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599612" y="685800"/>
            <a:ext cx="1787526" cy="5486400"/>
          </a:xfrm>
        </p:spPr>
        <p:txBody>
          <a:bodyPr vert="eaVert"/>
          <a:lstStyle/>
          <a:p>
            <a:r>
              <a:rPr lang="fr-FR"/>
              <a:t>Modifiez le style du titre</a:t>
            </a:r>
            <a:endParaRPr/>
          </a:p>
        </p:txBody>
      </p:sp>
      <p:sp>
        <p:nvSpPr>
          <p:cNvPr id="3" name="Vertical Text Placeholder 2"/>
          <p:cNvSpPr>
            <a:spLocks noGrp="1"/>
          </p:cNvSpPr>
          <p:nvPr>
            <p:ph type="body" orient="vert" idx="1"/>
          </p:nvPr>
        </p:nvSpPr>
        <p:spPr>
          <a:xfrm>
            <a:off x="1598613" y="685800"/>
            <a:ext cx="7848599" cy="548640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4" name="Date Placeholder 3"/>
          <p:cNvSpPr>
            <a:spLocks noGrp="1"/>
          </p:cNvSpPr>
          <p:nvPr>
            <p:ph type="dt" sz="half" idx="10"/>
          </p:nvPr>
        </p:nvSpPr>
        <p:spPr/>
        <p:txBody>
          <a:bodyPr/>
          <a:lstStyle/>
          <a:p>
            <a:fld id="{C2C6F8EA-316C-41DE-B9A4-EDCC3A85ED9A}" type="datetimeFigureOut">
              <a:rPr lang="fr-FR"/>
              <a:t>07/10/2016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4" name="Date Placeholder 3"/>
          <p:cNvSpPr>
            <a:spLocks noGrp="1"/>
          </p:cNvSpPr>
          <p:nvPr>
            <p:ph type="dt" sz="half" idx="10"/>
          </p:nvPr>
        </p:nvSpPr>
        <p:spPr/>
        <p:txBody>
          <a:bodyPr/>
          <a:lstStyle/>
          <a:p>
            <a:fld id="{C2C6F8EA-316C-41DE-B9A4-EDCC3A85ED9A}" type="datetimeFigureOut">
              <a:rPr lang="fr-FR"/>
              <a:t>07/10/2016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9" name="Rectangle 18"/>
          <p:cNvSpPr/>
          <p:nvPr/>
        </p:nvSpPr>
        <p:spPr>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0" name="Rectangle 19"/>
          <p:cNvSpPr/>
          <p:nvPr/>
        </p:nvSpPr>
        <p:spPr>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4" name="Rectangle 23"/>
          <p:cNvSpPr/>
          <p:nvPr/>
        </p:nvSpPr>
        <p:spPr>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1" name="Rectangle 20"/>
          <p:cNvSpPr/>
          <p:nvPr/>
        </p:nvSpPr>
        <p:spPr>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22" name="Straight Connector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8"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a:extLst/>
        </p:spPr>
        <p:txBody>
          <a:bodyPr vert="horz" wrap="square" lIns="121899" tIns="60949" rIns="121899" bIns="60949" numCol="1" anchor="t" anchorCtr="0" compatLnSpc="1">
            <a:prstTxWarp prst="textNoShape">
              <a:avLst/>
            </a:prstTxWarp>
          </a:bodyPr>
          <a:lstStyle/>
          <a:p>
            <a:endParaRPr/>
          </a:p>
        </p:txBody>
      </p:sp>
      <p:cxnSp>
        <p:nvCxnSpPr>
          <p:cNvPr id="23" name="Straight Connector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7" name="Rectangle 26"/>
          <p:cNvSpPr/>
          <p:nvPr/>
        </p:nvSpPr>
        <p:spPr>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8" name="Rectangle 27"/>
          <p:cNvSpPr/>
          <p:nvPr/>
        </p:nvSpPr>
        <p:spPr>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29" name="Rectangle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30" name="Rectangle 29"/>
          <p:cNvSpPr/>
          <p:nvPr/>
        </p:nvSpPr>
        <p:spPr>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1" name="Straight Connector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cxnSp>
        <p:nvCxnSpPr>
          <p:cNvPr id="33" name="Straight Connector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solidFill>
                  <a:schemeClr val="bg1"/>
                </a:solidFill>
              </a:defRPr>
            </a:lvl1pPr>
          </a:lstStyle>
          <a:p>
            <a:fld id="{C2C6F8EA-316C-41DE-B9A4-EDCC3A85ED9A}" type="datetimeFigureOut">
              <a:rPr lang="fr-FR"/>
              <a:pPr/>
              <a:t>07/10/2016</a:t>
            </a:fld>
            <a:endParaRPr/>
          </a:p>
        </p:txBody>
      </p:sp>
      <p:sp>
        <p:nvSpPr>
          <p:cNvPr id="5" name="Footer Placeholder 4"/>
          <p:cNvSpPr>
            <a:spLocks noGrp="1"/>
          </p:cNvSpPr>
          <p:nvPr>
            <p:ph type="ftr" sz="quarter" idx="11"/>
          </p:nvPr>
        </p:nvSpPr>
        <p:spPr/>
        <p:txBody>
          <a:bodyPr/>
          <a:lstStyle>
            <a:lvl1pPr>
              <a:defRPr>
                <a:solidFill>
                  <a:schemeClr val="bg1"/>
                </a:solidFill>
              </a:defRPr>
            </a:lvl1pPr>
          </a:lstStyle>
          <a:p>
            <a:endParaRPr/>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7DC1BBB0-96F0-4077-A278-0F3FB5C104D3}" type="slidenum">
              <a:rPr/>
              <a:pPr/>
              <a:t>‹N°›</a:t>
            </a:fld>
            <a:endParaRPr/>
          </a:p>
        </p:txBody>
      </p:sp>
      <p:sp>
        <p:nvSpPr>
          <p:cNvPr id="2" name="Title 1"/>
          <p:cNvSpPr>
            <a:spLocks noGrp="1"/>
          </p:cNvSpPr>
          <p:nvPr>
            <p:ph type="title"/>
          </p:nvPr>
        </p:nvSpPr>
        <p:spPr>
          <a:xfrm>
            <a:off x="1598613" y="1600201"/>
            <a:ext cx="8283272" cy="2654064"/>
          </a:xfrm>
        </p:spPr>
        <p:txBody>
          <a:bodyPr anchor="b">
            <a:normAutofit/>
          </a:bodyPr>
          <a:lstStyle>
            <a:lvl1pPr algn="l">
              <a:defRPr sz="5400" b="0" cap="none" baseline="0"/>
            </a:lvl1pPr>
          </a:lstStyle>
          <a:p>
            <a:r>
              <a:rPr lang="fr-FR"/>
              <a:t>Modifiez le style du titre</a:t>
            </a:r>
            <a:endParaRPr/>
          </a:p>
        </p:txBody>
      </p:sp>
      <p:sp>
        <p:nvSpPr>
          <p:cNvPr id="3" name="Text Placeholder 2"/>
          <p:cNvSpPr>
            <a:spLocks noGrp="1"/>
          </p:cNvSpPr>
          <p:nvPr>
            <p:ph type="body" idx="1"/>
          </p:nvPr>
        </p:nvSpPr>
        <p:spPr>
          <a:xfrm>
            <a:off x="1598613" y="4259996"/>
            <a:ext cx="7264623" cy="1150203"/>
          </a:xfrm>
        </p:spPr>
        <p:txBody>
          <a:bodyPr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a:p>
        </p:txBody>
      </p:sp>
      <p:sp>
        <p:nvSpPr>
          <p:cNvPr id="3" name="Content Placeholder 2"/>
          <p:cNvSpPr>
            <a:spLocks noGrp="1"/>
          </p:cNvSpPr>
          <p:nvPr>
            <p:ph sz="half" idx="1"/>
          </p:nvPr>
        </p:nvSpPr>
        <p:spPr>
          <a:xfrm>
            <a:off x="1593436" y="1600200"/>
            <a:ext cx="4814586"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4" name="Content Placeholder 3"/>
          <p:cNvSpPr>
            <a:spLocks noGrp="1"/>
          </p:cNvSpPr>
          <p:nvPr>
            <p:ph sz="half" idx="2"/>
          </p:nvPr>
        </p:nvSpPr>
        <p:spPr>
          <a:xfrm>
            <a:off x="6561651" y="1600200"/>
            <a:ext cx="4814586" cy="4572000"/>
          </a:xfrm>
        </p:spPr>
        <p:txBody>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5" name="Date Placeholder 4"/>
          <p:cNvSpPr>
            <a:spLocks noGrp="1"/>
          </p:cNvSpPr>
          <p:nvPr>
            <p:ph type="dt" sz="half" idx="10"/>
          </p:nvPr>
        </p:nvSpPr>
        <p:spPr/>
        <p:txBody>
          <a:bodyPr/>
          <a:lstStyle/>
          <a:p>
            <a:fld id="{C2C6F8EA-316C-41DE-B9A4-EDCC3A85ED9A}" type="datetimeFigureOut">
              <a:rPr lang="fr-FR"/>
              <a:t>07/10/2016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593436" y="177800"/>
            <a:ext cx="9782801" cy="1239837"/>
          </a:xfrm>
        </p:spPr>
        <p:txBody>
          <a:bodyPr/>
          <a:lstStyle>
            <a:lvl1pPr>
              <a:defRPr/>
            </a:lvl1pPr>
          </a:lstStyle>
          <a:p>
            <a:r>
              <a:rPr lang="fr-FR"/>
              <a:t>Modifiez le style du titre</a:t>
            </a:r>
            <a:endParaRPr/>
          </a:p>
        </p:txBody>
      </p:sp>
      <p:sp>
        <p:nvSpPr>
          <p:cNvPr id="3" name="Text Placeholder 2"/>
          <p:cNvSpPr>
            <a:spLocks noGrp="1"/>
          </p:cNvSpPr>
          <p:nvPr>
            <p:ph type="body" idx="1"/>
          </p:nvPr>
        </p:nvSpPr>
        <p:spPr>
          <a:xfrm>
            <a:off x="1593436"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593436" y="2514706"/>
            <a:ext cx="4814586" cy="3657493"/>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dirty="0"/>
          </a:p>
        </p:txBody>
      </p:sp>
      <p:sp>
        <p:nvSpPr>
          <p:cNvPr id="5" name="Text Placeholder 4"/>
          <p:cNvSpPr>
            <a:spLocks noGrp="1"/>
          </p:cNvSpPr>
          <p:nvPr>
            <p:ph type="body" sz="quarter" idx="3"/>
          </p:nvPr>
        </p:nvSpPr>
        <p:spPr>
          <a:xfrm>
            <a:off x="6557349" y="1499616"/>
            <a:ext cx="4818888" cy="938784"/>
          </a:xfrm>
        </p:spPr>
        <p:txBody>
          <a:bodyPr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557349" y="2514600"/>
            <a:ext cx="4818888" cy="365556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7" name="Date Placeholder 6"/>
          <p:cNvSpPr>
            <a:spLocks noGrp="1"/>
          </p:cNvSpPr>
          <p:nvPr>
            <p:ph type="dt" sz="half" idx="10"/>
          </p:nvPr>
        </p:nvSpPr>
        <p:spPr/>
        <p:txBody>
          <a:bodyPr/>
          <a:lstStyle/>
          <a:p>
            <a:fld id="{C2C6F8EA-316C-41DE-B9A4-EDCC3A85ED9A}" type="datetimeFigureOut">
              <a:rPr lang="fr-FR"/>
              <a:t>07/10/2016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a:p>
        </p:txBody>
      </p:sp>
      <p:sp>
        <p:nvSpPr>
          <p:cNvPr id="3" name="Date Placeholder 2"/>
          <p:cNvSpPr>
            <a:spLocks noGrp="1"/>
          </p:cNvSpPr>
          <p:nvPr>
            <p:ph type="dt" sz="half" idx="10"/>
          </p:nvPr>
        </p:nvSpPr>
        <p:spPr/>
        <p:txBody>
          <a:bodyPr/>
          <a:lstStyle/>
          <a:p>
            <a:fld id="{C2C6F8EA-316C-41DE-B9A4-EDCC3A85ED9A}" type="datetimeFigureOut">
              <a:rPr lang="fr-FR"/>
              <a:t>07/10/2016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6" name="Rectangle 5"/>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7" name="Straight Connector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Date Placeholder 1"/>
          <p:cNvSpPr>
            <a:spLocks noGrp="1"/>
          </p:cNvSpPr>
          <p:nvPr>
            <p:ph type="dt" sz="half" idx="10"/>
          </p:nvPr>
        </p:nvSpPr>
        <p:spPr/>
        <p:txBody>
          <a:bodyPr/>
          <a:lstStyle/>
          <a:p>
            <a:fld id="{C2C6F8EA-316C-41DE-B9A4-EDCC3A85ED9A}" type="datetimeFigureOut">
              <a:rPr lang="fr-FR"/>
              <a:t>07/10/2016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7DC1BBB0-96F0-4077-A278-0F3FB5C104D3}" type="slidenum">
              <a:rPr/>
              <a:pPr/>
              <a:t>‹N°›</a:t>
            </a:fld>
            <a:endParaRPr/>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cxnSp>
        <p:nvCxnSpPr>
          <p:cNvPr id="10" name="Straight Connector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bwMode="white">
          <a:xfrm>
            <a:off x="1074240" y="381000"/>
            <a:ext cx="3293422" cy="1371600"/>
          </a:xfrm>
        </p:spPr>
        <p:txBody>
          <a:bodyPr anchor="b">
            <a:normAutofit/>
          </a:bodyPr>
          <a:lstStyle>
            <a:lvl1pPr algn="l">
              <a:defRPr sz="2800" b="0" cap="all" baseline="0">
                <a:solidFill>
                  <a:schemeClr val="bg1"/>
                </a:solidFill>
              </a:defRPr>
            </a:lvl1pPr>
          </a:lstStyle>
          <a:p>
            <a:r>
              <a:rPr lang="fr-FR"/>
              <a:t>Modifiez le style du titre</a:t>
            </a:r>
            <a:endParaRPr/>
          </a:p>
        </p:txBody>
      </p:sp>
      <p:sp>
        <p:nvSpPr>
          <p:cNvPr id="3" name="Content Placeholder 2"/>
          <p:cNvSpPr>
            <a:spLocks noGrp="1"/>
          </p:cNvSpPr>
          <p:nvPr>
            <p:ph idx="1"/>
          </p:nvPr>
        </p:nvSpPr>
        <p:spPr>
          <a:xfrm>
            <a:off x="5180251" y="482600"/>
            <a:ext cx="6195986" cy="56896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4" name="Text Placeholder 3"/>
          <p:cNvSpPr>
            <a:spLocks noGrp="1"/>
          </p:cNvSpPr>
          <p:nvPr>
            <p:ph type="body" sz="half" idx="2"/>
          </p:nvPr>
        </p:nvSpPr>
        <p:spPr bwMode="white">
          <a:xfrm>
            <a:off x="1074240" y="1828800"/>
            <a:ext cx="3293422" cy="4343400"/>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2C6F8EA-316C-41DE-B9A4-EDCC3A85ED9A}" type="datetimeFigureOut">
              <a:rPr lang="fr-FR"/>
              <a:t>07/10/2016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t>‹N°›</a:t>
            </a:fld>
            <a:endParaRPr/>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9" name="Rectangle 8"/>
          <p:cNvSpPr/>
          <p:nvPr/>
        </p:nvSpPr>
        <p:spPr>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2" name="Title 1"/>
          <p:cNvSpPr>
            <a:spLocks noGrp="1"/>
          </p:cNvSpPr>
          <p:nvPr>
            <p:ph type="title"/>
          </p:nvPr>
        </p:nvSpPr>
        <p:spPr>
          <a:xfrm>
            <a:off x="1074240" y="381000"/>
            <a:ext cx="3293422" cy="1371600"/>
          </a:xfrm>
        </p:spPr>
        <p:txBody>
          <a:bodyPr anchor="b">
            <a:normAutofit/>
          </a:bodyPr>
          <a:lstStyle>
            <a:lvl1pPr algn="l">
              <a:defRPr sz="2800" b="0" cap="all" baseline="0">
                <a:solidFill>
                  <a:schemeClr val="tx1">
                    <a:lumMod val="75000"/>
                  </a:schemeClr>
                </a:solidFill>
              </a:defRPr>
            </a:lvl1pPr>
          </a:lstStyle>
          <a:p>
            <a:r>
              <a:rPr lang="fr-FR"/>
              <a:t>Modifiez le style du titre</a:t>
            </a:r>
            <a:endParaRPr/>
          </a:p>
        </p:txBody>
      </p:sp>
      <p:sp>
        <p:nvSpPr>
          <p:cNvPr id="3" name="Picture Placeholder 2"/>
          <p:cNvSpPr>
            <a:spLocks noGrp="1"/>
          </p:cNvSpPr>
          <p:nvPr>
            <p:ph type="pic" idx="1"/>
          </p:nvPr>
        </p:nvSpPr>
        <p:spPr bwMode="auto">
          <a:xfrm>
            <a:off x="5180251" y="482600"/>
            <a:ext cx="6195986" cy="5689600"/>
          </a:xfrm>
          <a:ln w="19050">
            <a:solidFill>
              <a:schemeClr val="bg1"/>
            </a:solidFill>
          </a:ln>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a:p>
        </p:txBody>
      </p:sp>
      <p:sp>
        <p:nvSpPr>
          <p:cNvPr id="4" name="Text Placeholder 3"/>
          <p:cNvSpPr>
            <a:spLocks noGrp="1"/>
          </p:cNvSpPr>
          <p:nvPr>
            <p:ph type="body" sz="half" idx="2"/>
          </p:nvPr>
        </p:nvSpPr>
        <p:spPr>
          <a:xfrm>
            <a:off x="1074240"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C2C6F8EA-316C-41DE-B9A4-EDCC3A85ED9A}" type="datetimeFigureOut">
              <a:rPr lang="fr-FR"/>
              <a:t>07/10/2016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7DC1BBB0-96F0-4077-A278-0F3FB5C104D3}" type="slidenum">
              <a:rPr/>
              <a:t>‹N°›</a:t>
            </a:fld>
            <a:endParaRPr/>
          </a:p>
        </p:txBody>
      </p:sp>
      <p:cxnSp>
        <p:nvCxnSpPr>
          <p:cNvPr id="10" name="Straight Connector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8" name="Rectangle 7"/>
          <p:cNvSpPr/>
          <p:nvPr/>
        </p:nvSpPr>
        <p:spPr>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9" name="Rectangle 8"/>
          <p:cNvSpPr/>
          <p:nvPr/>
        </p:nvSpPr>
        <p:spPr>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a:p>
        </p:txBody>
      </p:sp>
      <p:sp>
        <p:nvSpPr>
          <p:cNvPr id="13" name="Rectangle 12"/>
          <p:cNvSpPr/>
          <p:nvPr/>
        </p:nvSpPr>
        <p:spPr>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i"/>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a:p>
        </p:txBody>
      </p:sp>
      <p:cxnSp>
        <p:nvCxnSpPr>
          <p:cNvPr id="16" name="Straight Connector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r>
              <a:rPr lang="fr-FR"/>
              <a:t>Modifiez le style du titre</a:t>
            </a:r>
            <a:endParaRPr/>
          </a:p>
        </p:txBody>
      </p:sp>
      <p:sp>
        <p:nvSpPr>
          <p:cNvPr id="3" name="Text Placeholder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a:p>
        </p:txBody>
      </p:sp>
      <p:sp>
        <p:nvSpPr>
          <p:cNvPr id="4" name="Date Placeholder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lumMod val="60000"/>
                    <a:lumOff val="40000"/>
                  </a:schemeClr>
                </a:solidFill>
              </a:defRPr>
            </a:lvl1pPr>
          </a:lstStyle>
          <a:p>
            <a:fld id="{C2C6F8EA-316C-41DE-B9A4-EDCC3A85ED9A}" type="datetimeFigureOut">
              <a:rPr lang="fr-FR"/>
              <a:pPr/>
              <a:t>07/10/2016</a:t>
            </a:fld>
            <a:endParaRPr/>
          </a:p>
        </p:txBody>
      </p:sp>
      <p:sp>
        <p:nvSpPr>
          <p:cNvPr id="5" name="Footer Placeholder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lumMod val="60000"/>
                    <a:lumOff val="40000"/>
                  </a:schemeClr>
                </a:solidFill>
              </a:defRPr>
            </a:lvl1pPr>
          </a:lstStyle>
          <a:p>
            <a:endParaRPr/>
          </a:p>
        </p:txBody>
      </p:sp>
      <p:sp>
        <p:nvSpPr>
          <p:cNvPr id="6" name="Slide Number Placeholder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lumMod val="60000"/>
                    <a:lumOff val="40000"/>
                  </a:schemeClr>
                </a:solidFill>
              </a:defRPr>
            </a:lvl1pPr>
          </a:lstStyle>
          <a:p>
            <a:fld id="{7DC1BBB0-96F0-4077-A278-0F3FB5C104D3}" type="slidenum">
              <a:rPr/>
              <a:pPr/>
              <a:t>‹N°›</a:t>
            </a:fld>
            <a:endParaRPr/>
          </a:p>
        </p:txBody>
      </p:sp>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5940" y="3356992"/>
            <a:ext cx="10342885" cy="923335"/>
          </a:xfrm>
        </p:spPr>
        <p:txBody>
          <a:bodyPr/>
          <a:lstStyle/>
          <a:p>
            <a:pPr algn="ctr" defTabSz="914400">
              <a:lnSpc>
                <a:spcPct val="90000"/>
              </a:lnSpc>
              <a:spcBef>
                <a:spcPts val="0"/>
              </a:spcBef>
              <a:buNone/>
            </a:pPr>
            <a:r>
              <a:rPr lang="fr-FR" dirty="0">
                <a:solidFill>
                  <a:srgbClr val="465562">
                    <a:lumMod val="75000"/>
                  </a:srgbClr>
                </a:solidFill>
                <a:latin typeface="Euphemia"/>
              </a:rPr>
              <a:t>Cinéma et jeux vidéos</a:t>
            </a:r>
            <a:endParaRPr lang="fr-FR" sz="5400" b="0" i="0" dirty="0">
              <a:solidFill>
                <a:srgbClr val="465562">
                  <a:lumMod val="75000"/>
                </a:srgbClr>
              </a:solidFill>
              <a:latin typeface="Euphemia"/>
              <a:ea typeface="+mj-ea"/>
              <a:cs typeface="+mj-cs"/>
            </a:endParaRPr>
          </a:p>
        </p:txBody>
      </p:sp>
      <p:sp>
        <p:nvSpPr>
          <p:cNvPr id="3" name="Subtitle 2"/>
          <p:cNvSpPr>
            <a:spLocks noGrp="1"/>
          </p:cNvSpPr>
          <p:nvPr>
            <p:ph type="subTitle" idx="1"/>
          </p:nvPr>
        </p:nvSpPr>
        <p:spPr>
          <a:xfrm>
            <a:off x="1845940" y="4280327"/>
            <a:ext cx="10342885" cy="1116085"/>
          </a:xfrm>
        </p:spPr>
        <p:txBody>
          <a:bodyPr/>
          <a:lstStyle/>
          <a:p>
            <a:pPr marL="0" indent="0" algn="ctr">
              <a:spcBef>
                <a:spcPts val="0"/>
              </a:spcBef>
              <a:buNone/>
            </a:pPr>
            <a:r>
              <a:rPr lang="fr-FR" sz="3200" b="0" i="0" dirty="0">
                <a:solidFill>
                  <a:srgbClr val="465562"/>
                </a:solidFill>
              </a:rPr>
              <a:t>Cours d’Olivier </a:t>
            </a:r>
            <a:r>
              <a:rPr lang="fr-FR" sz="3200" b="0" i="0" dirty="0" err="1">
                <a:solidFill>
                  <a:srgbClr val="465562"/>
                </a:solidFill>
              </a:rPr>
              <a:t>Piasentin</a:t>
            </a:r>
            <a:r>
              <a:rPr lang="fr-FR" sz="3200" b="0" i="0" dirty="0">
                <a:solidFill>
                  <a:srgbClr val="465562"/>
                </a:solidFill>
              </a:rPr>
              <a:t> et Yann </a:t>
            </a:r>
            <a:r>
              <a:rPr lang="fr-FR" sz="3200" b="0" i="0" dirty="0" err="1">
                <a:solidFill>
                  <a:srgbClr val="465562"/>
                </a:solidFill>
              </a:rPr>
              <a:t>Suquet</a:t>
            </a:r>
            <a:endParaRPr lang="fr-FR" sz="3200" b="0" i="0" dirty="0">
              <a:solidFill>
                <a:srgbClr val="465562"/>
              </a:solidFill>
            </a:endParaRPr>
          </a:p>
        </p:txBody>
      </p:sp>
      <p:pic>
        <p:nvPicPr>
          <p:cNvPr id="1026" name="Picture 2" descr="See original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3459" y="764704"/>
            <a:ext cx="3219450" cy="20097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5661248"/>
            <a:ext cx="1197868" cy="1196752"/>
          </a:xfrm>
          <a:prstGeom prst="rect">
            <a:avLst/>
          </a:prstGeom>
          <a:solidFill>
            <a:schemeClr val="accent1">
              <a:lumMod val="75000"/>
            </a:schemeClr>
          </a:solidFill>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837828" y="2636912"/>
            <a:ext cx="10081120" cy="1643527"/>
          </a:xfrm>
          <a:prstGeom prst="rect">
            <a:avLst/>
          </a:prstGeom>
          <a:noFill/>
        </p:spPr>
        <p:txBody>
          <a:bodyPr wrap="square" rtlCol="0">
            <a:spAutoFit/>
          </a:bodyPr>
          <a:lstStyle/>
          <a:p>
            <a:pPr algn="ctr">
              <a:lnSpc>
                <a:spcPct val="90000"/>
              </a:lnSpc>
            </a:pPr>
            <a:r>
              <a:rPr lang="fr-FR" sz="2800" dirty="0"/>
              <a:t>Dans le contexte de la prise de participation agressive de Vivendi (Groupe Canal+, Universal Music Group) dans les sociétés Ubisoft et </a:t>
            </a:r>
            <a:r>
              <a:rPr lang="fr-FR" sz="2800" dirty="0" err="1"/>
              <a:t>Gameloft</a:t>
            </a:r>
            <a:r>
              <a:rPr lang="fr-FR" sz="2800" dirty="0"/>
              <a:t>, déterminez le SWOT qui a motivé cette volonté d'acquisition.</a:t>
            </a:r>
          </a:p>
        </p:txBody>
      </p:sp>
    </p:spTree>
    <p:extLst>
      <p:ext uri="{BB962C8B-B14F-4D97-AF65-F5344CB8AC3E}">
        <p14:creationId xmlns:p14="http://schemas.microsoft.com/office/powerpoint/2010/main" val="2197301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2"/>
          <a:srcRect l="53545" t="23731" r="6873" b="10070"/>
          <a:stretch/>
        </p:blipFill>
        <p:spPr>
          <a:xfrm>
            <a:off x="2205980" y="0"/>
            <a:ext cx="7344816" cy="6906319"/>
          </a:xfrm>
          <a:prstGeom prst="rect">
            <a:avLst/>
          </a:prstGeom>
        </p:spPr>
      </p:pic>
    </p:spTree>
    <p:extLst>
      <p:ext uri="{BB962C8B-B14F-4D97-AF65-F5344CB8AC3E}">
        <p14:creationId xmlns:p14="http://schemas.microsoft.com/office/powerpoint/2010/main" val="4022862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837828" y="2348880"/>
            <a:ext cx="10081120" cy="2031325"/>
          </a:xfrm>
          <a:prstGeom prst="rect">
            <a:avLst/>
          </a:prstGeom>
          <a:noFill/>
        </p:spPr>
        <p:txBody>
          <a:bodyPr wrap="square" rtlCol="0">
            <a:spAutoFit/>
          </a:bodyPr>
          <a:lstStyle/>
          <a:p>
            <a:pPr algn="ctr">
              <a:lnSpc>
                <a:spcPct val="90000"/>
              </a:lnSpc>
            </a:pPr>
            <a:r>
              <a:rPr lang="fr-FR" sz="2800" dirty="0"/>
              <a:t>Vous évoquerez, en 250 mots ou moins, les synergies et nouveaux produits que Vivendi pourrait envisager pour compléter son offre de divertissement dans les 5 prochaines années, en vous fondant sur les activités passées de chaque société.</a:t>
            </a:r>
          </a:p>
        </p:txBody>
      </p:sp>
    </p:spTree>
    <p:extLst>
      <p:ext uri="{BB962C8B-B14F-4D97-AF65-F5344CB8AC3E}">
        <p14:creationId xmlns:p14="http://schemas.microsoft.com/office/powerpoint/2010/main" val="3736114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981844" y="692696"/>
            <a:ext cx="9937104" cy="5521512"/>
          </a:xfrm>
          <a:prstGeom prst="rect">
            <a:avLst/>
          </a:prstGeom>
          <a:noFill/>
        </p:spPr>
        <p:txBody>
          <a:bodyPr wrap="square" rtlCol="0">
            <a:spAutoFit/>
          </a:bodyPr>
          <a:lstStyle/>
          <a:p>
            <a:pPr algn="just">
              <a:lnSpc>
                <a:spcPct val="90000"/>
              </a:lnSpc>
            </a:pPr>
            <a:r>
              <a:rPr lang="fr-FR" sz="2800" dirty="0"/>
              <a:t>La stratégie d’Ubisoft, qui consiste depuis quelques années à créer de nouvelles propriétés intellectuelles (les Lapins Crétins notamment), pourrait inciter Vivendi à intensifier sa présence dans le divertissement audiovisuel, en produisant des films et séries basés sur des franchises de jeux vidéo. Cette démarche serait de plus facilitée par la société de production </a:t>
            </a:r>
            <a:r>
              <a:rPr lang="fr-FR" sz="2800" dirty="0" err="1"/>
              <a:t>StudioCanal</a:t>
            </a:r>
            <a:r>
              <a:rPr lang="fr-FR" sz="2800" dirty="0"/>
              <a:t>. Ce rapprochement entre l’offre télévisuelle et l’offre jeux vidéos du groupe pourrait se concrétiser par une nouvelle formule d’abonnement Canal + permettant d’avoir accès à une plateforme de jeux en ligne, sous le modèle de Canal Play. L’expertise d’Ubisoft en matière de distribution et sa réputation en ligne, grâce notamment à sa plateforme U-</a:t>
            </a:r>
            <a:r>
              <a:rPr lang="fr-FR" sz="2800" dirty="0" err="1"/>
              <a:t>play</a:t>
            </a:r>
            <a:r>
              <a:rPr lang="fr-FR" sz="2800" dirty="0"/>
              <a:t>, seraient alors deux atouts de poids.</a:t>
            </a:r>
          </a:p>
        </p:txBody>
      </p:sp>
    </p:spTree>
    <p:extLst>
      <p:ext uri="{BB962C8B-B14F-4D97-AF65-F5344CB8AC3E}">
        <p14:creationId xmlns:p14="http://schemas.microsoft.com/office/powerpoint/2010/main" val="4277218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981844" y="173093"/>
            <a:ext cx="9937104" cy="6684907"/>
          </a:xfrm>
          <a:prstGeom prst="rect">
            <a:avLst/>
          </a:prstGeom>
          <a:noFill/>
        </p:spPr>
        <p:txBody>
          <a:bodyPr wrap="square" rtlCol="0">
            <a:spAutoFit/>
          </a:bodyPr>
          <a:lstStyle/>
          <a:p>
            <a:pPr algn="just">
              <a:lnSpc>
                <a:spcPct val="90000"/>
              </a:lnSpc>
            </a:pPr>
            <a:r>
              <a:rPr lang="fr-FR" sz="2800" dirty="0"/>
              <a:t>Vivendi pourrait également compléter son offre par des applications mobiles, un secteur où sa présence est actuellement très faible mais dans lequel l’expérience de </a:t>
            </a:r>
            <a:r>
              <a:rPr lang="fr-FR" sz="2800" dirty="0" err="1"/>
              <a:t>Gameloft</a:t>
            </a:r>
            <a:r>
              <a:rPr lang="fr-FR" sz="2800" dirty="0"/>
              <a:t> serait précieuse.</a:t>
            </a:r>
          </a:p>
          <a:p>
            <a:pPr algn="just">
              <a:lnSpc>
                <a:spcPct val="90000"/>
              </a:lnSpc>
            </a:pPr>
            <a:r>
              <a:rPr lang="fr-FR" sz="2800" dirty="0"/>
              <a:t>Une troisième piste de diversification serait l’utilisation des licences fortes des jeux vidéos et la création de produits dérivés tels que des figurines, jeux de société ou autres, à la manière de ce que Disney a pu faire avec Marvel ou Warner avec DC Comics.</a:t>
            </a:r>
          </a:p>
          <a:p>
            <a:pPr algn="just">
              <a:lnSpc>
                <a:spcPct val="90000"/>
              </a:lnSpc>
            </a:pPr>
            <a:r>
              <a:rPr lang="fr-FR" sz="2800" dirty="0"/>
              <a:t>La diversification pourrait aussi passer par une présence accrue à l’étranger, facilitée par la forte présence d’Ubisoft sur le marché international.</a:t>
            </a:r>
          </a:p>
          <a:p>
            <a:pPr algn="just">
              <a:lnSpc>
                <a:spcPct val="90000"/>
              </a:lnSpc>
            </a:pPr>
            <a:r>
              <a:rPr lang="fr-FR" sz="2800" dirty="0"/>
              <a:t>Autant de synergies dont la mise en place pourrait être grandement facilitée par l’arrivée au sein du groupe Vivendi de Didier </a:t>
            </a:r>
            <a:r>
              <a:rPr lang="fr-FR" sz="2800" dirty="0" err="1"/>
              <a:t>Lupfer</a:t>
            </a:r>
            <a:r>
              <a:rPr lang="fr-FR" sz="2800" dirty="0"/>
              <a:t>, qui a dirigé Ubisoft Motion </a:t>
            </a:r>
            <a:r>
              <a:rPr lang="fr-FR" sz="2800" dirty="0" err="1"/>
              <a:t>Pictures</a:t>
            </a:r>
            <a:r>
              <a:rPr lang="fr-FR" sz="2800" dirty="0"/>
              <a:t> de 2011 à 2015 pour aujourd’hui être à la tête de la production de </a:t>
            </a:r>
            <a:r>
              <a:rPr lang="fr-FR" sz="2800" dirty="0" err="1"/>
              <a:t>StudioCanal</a:t>
            </a:r>
            <a:r>
              <a:rPr lang="fr-FR" sz="2800" dirty="0"/>
              <a:t>.</a:t>
            </a:r>
          </a:p>
        </p:txBody>
      </p:sp>
    </p:spTree>
    <p:extLst>
      <p:ext uri="{BB962C8B-B14F-4D97-AF65-F5344CB8AC3E}">
        <p14:creationId xmlns:p14="http://schemas.microsoft.com/office/powerpoint/2010/main" val="2842173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1804" y="0"/>
            <a:ext cx="11567020" cy="6858000"/>
          </a:xfrm>
          <a:prstGeom prst="rect">
            <a:avLst/>
          </a:prstGeom>
          <a:solidFill>
            <a:schemeClr val="accent1">
              <a:lumMod val="50000"/>
            </a:schemeClr>
          </a:solidFill>
          <a:ln>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ext Placeholder 3"/>
          <p:cNvSpPr>
            <a:spLocks noGrp="1"/>
          </p:cNvSpPr>
          <p:nvPr>
            <p:ph type="body" sz="half" idx="2"/>
          </p:nvPr>
        </p:nvSpPr>
        <p:spPr>
          <a:xfrm>
            <a:off x="621804" y="1828800"/>
            <a:ext cx="11567020" cy="4343400"/>
          </a:xfrm>
        </p:spPr>
        <p:txBody>
          <a:bodyPr>
            <a:normAutofit/>
          </a:bodyPr>
          <a:lstStyle/>
          <a:p>
            <a:pPr algn="ctr"/>
            <a:r>
              <a:rPr lang="en-US" sz="2400" dirty="0"/>
              <a:t>Travail </a:t>
            </a:r>
            <a:r>
              <a:rPr lang="en-US" sz="2400" dirty="0" err="1"/>
              <a:t>réalisé</a:t>
            </a:r>
            <a:r>
              <a:rPr lang="en-US" sz="2400" dirty="0"/>
              <a:t> par :</a:t>
            </a:r>
          </a:p>
          <a:p>
            <a:pPr algn="ctr"/>
            <a:r>
              <a:rPr lang="fr-FR" sz="2400" b="1" dirty="0"/>
              <a:t>Olivia </a:t>
            </a:r>
            <a:r>
              <a:rPr lang="fr-FR" sz="2400" b="1" dirty="0" err="1"/>
              <a:t>Authier</a:t>
            </a:r>
            <a:endParaRPr lang="fr-FR" sz="2400" b="1" dirty="0"/>
          </a:p>
          <a:p>
            <a:pPr algn="ctr"/>
            <a:r>
              <a:rPr lang="fr-FR" sz="2400" b="1" dirty="0"/>
              <a:t>Noémie </a:t>
            </a:r>
            <a:r>
              <a:rPr lang="fr-FR" sz="2400" b="1" dirty="0" err="1"/>
              <a:t>Barreiros</a:t>
            </a:r>
            <a:endParaRPr lang="fr-FR" sz="2400" b="1" dirty="0"/>
          </a:p>
          <a:p>
            <a:pPr algn="ctr"/>
            <a:r>
              <a:rPr lang="fr-FR" sz="2400" b="1" dirty="0"/>
              <a:t>Maïté Besson</a:t>
            </a:r>
          </a:p>
          <a:p>
            <a:pPr algn="ctr"/>
            <a:r>
              <a:rPr lang="fr-FR" sz="2400" b="1" dirty="0"/>
              <a:t>Romane Bossard</a:t>
            </a:r>
          </a:p>
          <a:p>
            <a:pPr algn="ctr"/>
            <a:r>
              <a:rPr lang="fr-FR" sz="2400" b="1" dirty="0"/>
              <a:t>Laura </a:t>
            </a:r>
            <a:r>
              <a:rPr lang="fr-FR" sz="2400" b="1" dirty="0" err="1"/>
              <a:t>Dassonneville</a:t>
            </a:r>
            <a:endParaRPr lang="en-US" sz="2400" b="1" dirty="0"/>
          </a:p>
        </p:txBody>
      </p:sp>
    </p:spTree>
    <p:extLst>
      <p:ext uri="{BB962C8B-B14F-4D97-AF65-F5344CB8AC3E}">
        <p14:creationId xmlns:p14="http://schemas.microsoft.com/office/powerpoint/2010/main" val="3614150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ath_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Math_16x9">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lumMod val="50000"/>
            </a:schemeClr>
          </a:solidFill>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Math_16x9">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Math_16x9">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F2ACEAB-F294-4977-9469-F010605778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mathématique avec le symbole Pi (grand écran)</Template>
  <TotalTime>0</TotalTime>
  <Words>371</Words>
  <Application>Microsoft Office PowerPoint</Application>
  <PresentationFormat>Personnalisé</PresentationFormat>
  <Paragraphs>15</Paragraphs>
  <Slides>7</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7</vt:i4>
      </vt:variant>
    </vt:vector>
  </HeadingPairs>
  <TitlesOfParts>
    <vt:vector size="10" baseType="lpstr">
      <vt:lpstr>Arial</vt:lpstr>
      <vt:lpstr>Euphemia</vt:lpstr>
      <vt:lpstr>Math_16x9</vt:lpstr>
      <vt:lpstr>Cinéma et jeux vidéos</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2016-10-07T14:04:00Z</dcterms:created>
  <dcterms:modified xsi:type="dcterms:W3CDTF">2016-10-07T14:16:42Z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TC027879479991</vt:lpwstr>
  </property>
</Properties>
</file>