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62" autoAdjust="0"/>
  </p:normalViewPr>
  <p:slideViewPr>
    <p:cSldViewPr>
      <p:cViewPr varScale="1">
        <p:scale>
          <a:sx n="66" d="100"/>
          <a:sy n="66" d="100"/>
        </p:scale>
        <p:origin x="-138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CA6C414-47DA-4732-BDA3-74EE98571B7C}" type="datetimeFigureOut">
              <a:rPr lang="fr-FR" smtClean="0"/>
              <a:t>03/10/2016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A4AEF6B-22F0-4AED-BC7E-AE1853057811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1560" y="31629"/>
            <a:ext cx="7990656" cy="1830065"/>
          </a:xfrm>
        </p:spPr>
        <p:txBody>
          <a:bodyPr>
            <a:prstTxWarp prst="textInflateTop">
              <a:avLst/>
            </a:prstTxWarp>
            <a:noAutofit/>
          </a:bodyPr>
          <a:lstStyle/>
          <a:p>
            <a:r>
              <a:rPr lang="fr-FR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Histoires d’Halloween</a:t>
            </a:r>
            <a:endParaRPr lang="fr-FR" sz="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9512" y="2708920"/>
            <a:ext cx="4419600" cy="1066800"/>
          </a:xfrm>
        </p:spPr>
        <p:txBody>
          <a:bodyPr>
            <a:noAutofit/>
          </a:bodyPr>
          <a:lstStyle/>
          <a:p>
            <a:pPr algn="ctr"/>
            <a:r>
              <a:rPr lang="fr-FR" sz="4800" b="1" spc="300" dirty="0" smtClean="0">
                <a:solidFill>
                  <a:schemeClr val="bg1"/>
                </a:solidFill>
              </a:rPr>
              <a:t>Histoire 1</a:t>
            </a:r>
          </a:p>
          <a:p>
            <a:pPr algn="ctr"/>
            <a:r>
              <a:rPr lang="fr-FR" sz="4800" b="1" spc="300" dirty="0" smtClean="0">
                <a:solidFill>
                  <a:schemeClr val="bg1"/>
                </a:solidFill>
              </a:rPr>
              <a:t>LA LÉGENDE</a:t>
            </a:r>
            <a:endParaRPr lang="fr-FR" sz="4800" b="1" spc="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8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048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89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933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382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934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60822" y="1700808"/>
            <a:ext cx="3222357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6600" b="1" cap="all" dirty="0" smtClean="0">
                <a:ln w="9000" cmpd="sng">
                  <a:solidFill>
                    <a:schemeClr val="tx2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Fin</a:t>
            </a:r>
            <a:endParaRPr lang="fr-FR" sz="1600" b="1" cap="all" dirty="0">
              <a:ln w="9000" cmpd="sng">
                <a:solidFill>
                  <a:schemeClr val="tx2"/>
                </a:solidFill>
                <a:prstDash val="solid"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649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Mailles">
  <a:themeElements>
    <a:clrScheme name="Nuances de gri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ailles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108</TotalTime>
  <Words>7</Words>
  <Application>Microsoft Office PowerPoint</Application>
  <PresentationFormat>Affichage à l'écran (4:3)</PresentationFormat>
  <Paragraphs>4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Mailles</vt:lpstr>
      <vt:lpstr>Histoires d’Halloween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Histoires d’Halloween</dc:title>
  <dc:creator>Pc</dc:creator>
  <cp:lastModifiedBy>Pc</cp:lastModifiedBy>
  <cp:revision>7</cp:revision>
  <dcterms:created xsi:type="dcterms:W3CDTF">2016-10-03T07:07:58Z</dcterms:created>
  <dcterms:modified xsi:type="dcterms:W3CDTF">2016-10-03T09:26:14Z</dcterms:modified>
</cp:coreProperties>
</file>