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 id="2147483672" r:id="rId2"/>
    <p:sldMasterId id="2147483684" r:id="rId3"/>
    <p:sldMasterId id="2147483696" r:id="rId4"/>
  </p:sldMasterIdLst>
  <p:notesMasterIdLst>
    <p:notesMasterId r:id="rId61"/>
  </p:notesMasterIdLst>
  <p:sldIdLst>
    <p:sldId id="361" r:id="rId5"/>
    <p:sldId id="362" r:id="rId6"/>
    <p:sldId id="363" r:id="rId7"/>
    <p:sldId id="382" r:id="rId8"/>
    <p:sldId id="364" r:id="rId9"/>
    <p:sldId id="365" r:id="rId10"/>
    <p:sldId id="366" r:id="rId11"/>
    <p:sldId id="367" r:id="rId12"/>
    <p:sldId id="368" r:id="rId13"/>
    <p:sldId id="370" r:id="rId14"/>
    <p:sldId id="369" r:id="rId15"/>
    <p:sldId id="377" r:id="rId16"/>
    <p:sldId id="371" r:id="rId17"/>
    <p:sldId id="372" r:id="rId18"/>
    <p:sldId id="373" r:id="rId19"/>
    <p:sldId id="378" r:id="rId20"/>
    <p:sldId id="387" r:id="rId21"/>
    <p:sldId id="375" r:id="rId22"/>
    <p:sldId id="379" r:id="rId23"/>
    <p:sldId id="376" r:id="rId24"/>
    <p:sldId id="374" r:id="rId25"/>
    <p:sldId id="384" r:id="rId26"/>
    <p:sldId id="385" r:id="rId27"/>
    <p:sldId id="386" r:id="rId28"/>
    <p:sldId id="388" r:id="rId29"/>
    <p:sldId id="389" r:id="rId30"/>
    <p:sldId id="390" r:id="rId31"/>
    <p:sldId id="391" r:id="rId32"/>
    <p:sldId id="392" r:id="rId33"/>
    <p:sldId id="393" r:id="rId34"/>
    <p:sldId id="394" r:id="rId35"/>
    <p:sldId id="395" r:id="rId36"/>
    <p:sldId id="396" r:id="rId37"/>
    <p:sldId id="397" r:id="rId38"/>
    <p:sldId id="398" r:id="rId39"/>
    <p:sldId id="399" r:id="rId40"/>
    <p:sldId id="400" r:id="rId41"/>
    <p:sldId id="401" r:id="rId42"/>
    <p:sldId id="402" r:id="rId43"/>
    <p:sldId id="403" r:id="rId44"/>
    <p:sldId id="404" r:id="rId45"/>
    <p:sldId id="405" r:id="rId46"/>
    <p:sldId id="406" r:id="rId47"/>
    <p:sldId id="407" r:id="rId48"/>
    <p:sldId id="408" r:id="rId49"/>
    <p:sldId id="409" r:id="rId50"/>
    <p:sldId id="410" r:id="rId51"/>
    <p:sldId id="411" r:id="rId52"/>
    <p:sldId id="412" r:id="rId53"/>
    <p:sldId id="413" r:id="rId54"/>
    <p:sldId id="414" r:id="rId55"/>
    <p:sldId id="415" r:id="rId56"/>
    <p:sldId id="416" r:id="rId57"/>
    <p:sldId id="417" r:id="rId58"/>
    <p:sldId id="418" r:id="rId59"/>
    <p:sldId id="381" r:id="rId60"/>
  </p:sldIdLst>
  <p:sldSz cx="8640763" cy="5761038"/>
  <p:notesSz cx="6858000" cy="9144000"/>
  <p:embeddedFontLst>
    <p:embeddedFont>
      <p:font typeface="Cupertino" panose="020B0604020202020204" charset="0"/>
      <p:regular r:id="rId62"/>
      <p:italic r:id="rId63"/>
    </p:embeddedFont>
    <p:embeddedFont>
      <p:font typeface="Calibri" panose="020F0502020204030204" pitchFamily="34" charset="0"/>
      <p:regular r:id="rId64"/>
      <p:bold r:id="rId65"/>
      <p:italic r:id="rId66"/>
      <p:boldItalic r:id="rId67"/>
    </p:embeddedFont>
    <p:embeddedFont>
      <p:font typeface="Nadianne" panose="03020902050305070206" pitchFamily="66" charset="0"/>
      <p:bold r:id="rId68"/>
    </p:embeddedFont>
    <p:embeddedFont>
      <p:font typeface="Arial Black" panose="020B0A04020102020204" pitchFamily="34" charset="0"/>
      <p:bold r:id="rId69"/>
    </p:embeddedFont>
    <p:embeddedFont>
      <p:font typeface="Mangal" panose="02040503050203030202" pitchFamily="18" charset="0"/>
      <p:regular r:id="rId70"/>
      <p:bold r:id="rId71"/>
    </p:embeddedFont>
    <p:embeddedFont>
      <p:font typeface="ＭＳ Ｐゴシック" panose="020B0600070205080204" pitchFamily="34" charset="-128"/>
      <p:regular r:id="rId72"/>
    </p:embeddedFont>
    <p:embeddedFont>
      <p:font typeface="宋体" panose="02010600030101010101" pitchFamily="2" charset="-122"/>
      <p:regular r:id="rId73"/>
    </p:embeddedFont>
    <p:embeddedFont>
      <p:font typeface="Bertram CE" panose="04020905020D02060204" pitchFamily="82" charset="0"/>
      <p:regular r:id="rId74"/>
    </p:embeddedFont>
    <p:embeddedFont>
      <p:font typeface="Aharoni" panose="02010803020104030203" pitchFamily="2" charset="-79"/>
      <p:bold r:id="rId75"/>
    </p:embeddedFont>
    <p:embeddedFont>
      <p:font typeface="Verdana" panose="020B0604030504040204" pitchFamily="34" charset="0"/>
      <p:regular r:id="rId76"/>
      <p:bold r:id="rId77"/>
      <p:italic r:id="rId78"/>
      <p:boldItalic r:id="rId79"/>
    </p:embeddedFont>
    <p:embeddedFont>
      <p:font typeface="CoventryScriptCE" panose="020B0500000000000000" pitchFamily="34" charset="2"/>
      <p:regular r:id="rId80"/>
    </p:embeddedFont>
    <p:embeddedFont>
      <p:font typeface="Castanet" pitchFamily="2" charset="0"/>
      <p:regular r:id="rId81"/>
    </p:embeddedFont>
    <p:embeddedFont>
      <p:font typeface="Browallia New" panose="020B0604020202020204" pitchFamily="34" charset="-34"/>
      <p:regular r:id="rId82"/>
      <p:bold r:id="rId83"/>
      <p:italic r:id="rId84"/>
      <p:boldItalic r:id="rId85"/>
    </p:embeddedFont>
  </p:embeddedFontLst>
  <p:defaultTex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Q+l2ljyCVWpAxAEWZjWmNw==" hashData="zAegqA7fAe1h5H3shWGFS+3MKTU="/>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789" autoAdjust="0"/>
    <p:restoredTop sz="94660"/>
  </p:normalViewPr>
  <p:slideViewPr>
    <p:cSldViewPr>
      <p:cViewPr varScale="1">
        <p:scale>
          <a:sx n="130" d="100"/>
          <a:sy n="130" d="100"/>
        </p:scale>
        <p:origin x="-780" y="-84"/>
      </p:cViewPr>
      <p:guideLst>
        <p:guide orient="horz" pos="1815"/>
        <p:guide pos="2722"/>
      </p:guideLst>
    </p:cSldViewPr>
  </p:slideViewPr>
  <p:notesTextViewPr>
    <p:cViewPr>
      <p:scale>
        <a:sx n="1" d="1"/>
        <a:sy n="1" d="1"/>
      </p:scale>
      <p:origin x="0" y="0"/>
    </p:cViewPr>
  </p:notesTextViewPr>
  <p:sorterViewPr>
    <p:cViewPr>
      <p:scale>
        <a:sx n="70" d="100"/>
        <a:sy n="70" d="100"/>
      </p:scale>
      <p:origin x="0" y="258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font" Target="fonts/font2.fntdata"/><Relationship Id="rId68" Type="http://schemas.openxmlformats.org/officeDocument/2006/relationships/font" Target="fonts/font7.fntdata"/><Relationship Id="rId76" Type="http://schemas.openxmlformats.org/officeDocument/2006/relationships/font" Target="fonts/font15.fntdata"/><Relationship Id="rId84" Type="http://schemas.openxmlformats.org/officeDocument/2006/relationships/font" Target="fonts/font23.fntdata"/><Relationship Id="rId89"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font" Target="fonts/font10.fntdata"/><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font" Target="fonts/font5.fntdata"/><Relationship Id="rId74" Type="http://schemas.openxmlformats.org/officeDocument/2006/relationships/font" Target="fonts/font13.fntdata"/><Relationship Id="rId79" Type="http://schemas.openxmlformats.org/officeDocument/2006/relationships/font" Target="fonts/font18.fntdata"/><Relationship Id="rId87"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notesMaster" Target="notesMasters/notesMaster1.xml"/><Relationship Id="rId82" Type="http://schemas.openxmlformats.org/officeDocument/2006/relationships/font" Target="fonts/font21.fntdata"/><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font" Target="fonts/font3.fntdata"/><Relationship Id="rId69" Type="http://schemas.openxmlformats.org/officeDocument/2006/relationships/font" Target="fonts/font8.fntdata"/><Relationship Id="rId77" Type="http://schemas.openxmlformats.org/officeDocument/2006/relationships/font" Target="fonts/font16.fntdata"/><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font" Target="fonts/font11.fntdata"/><Relationship Id="rId80" Type="http://schemas.openxmlformats.org/officeDocument/2006/relationships/font" Target="fonts/font19.fntdata"/><Relationship Id="rId85" Type="http://schemas.openxmlformats.org/officeDocument/2006/relationships/font" Target="fonts/font24.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font" Target="fonts/font6.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font" Target="fonts/font1.fntdata"/><Relationship Id="rId70" Type="http://schemas.openxmlformats.org/officeDocument/2006/relationships/font" Target="fonts/font9.fntdata"/><Relationship Id="rId75" Type="http://schemas.openxmlformats.org/officeDocument/2006/relationships/font" Target="fonts/font14.fntdata"/><Relationship Id="rId83" Type="http://schemas.openxmlformats.org/officeDocument/2006/relationships/font" Target="fonts/font22.fntdata"/><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font" Target="fonts/font4.fntdata"/><Relationship Id="rId73" Type="http://schemas.openxmlformats.org/officeDocument/2006/relationships/font" Target="fonts/font12.fntdata"/><Relationship Id="rId78" Type="http://schemas.openxmlformats.org/officeDocument/2006/relationships/font" Target="fonts/font17.fntdata"/><Relationship Id="rId81" Type="http://schemas.openxmlformats.org/officeDocument/2006/relationships/font" Target="fonts/font20.fntdata"/><Relationship Id="rId86"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hlavičky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k-SK"/>
          </a:p>
        </p:txBody>
      </p:sp>
      <p:sp>
        <p:nvSpPr>
          <p:cNvPr id="3" name="Zástupný symbol dátum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D639BFA-BAEB-4E99-B79C-7BC188345018}" type="datetimeFigureOut">
              <a:rPr lang="sk-SK" smtClean="0"/>
              <a:t>24. 9. 2016</a:t>
            </a:fld>
            <a:endParaRPr lang="sk-SK"/>
          </a:p>
        </p:txBody>
      </p:sp>
      <p:sp>
        <p:nvSpPr>
          <p:cNvPr id="4" name="Zástupný symbol obrazu snímky 3"/>
          <p:cNvSpPr>
            <a:spLocks noGrp="1" noRot="1" noChangeAspect="1"/>
          </p:cNvSpPr>
          <p:nvPr>
            <p:ph type="sldImg" idx="2"/>
          </p:nvPr>
        </p:nvSpPr>
        <p:spPr>
          <a:xfrm>
            <a:off x="857250" y="685800"/>
            <a:ext cx="5143500" cy="34290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symbol poznámok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6" name="Zástupný symbol päty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k-SK"/>
          </a:p>
        </p:txBody>
      </p:sp>
      <p:sp>
        <p:nvSpPr>
          <p:cNvPr id="7" name="Zástupný symbol čísla snímky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2761883-7553-4915-9812-940BD3BCC8E5}" type="slidenum">
              <a:rPr lang="sk-SK" smtClean="0"/>
              <a:t>‹#›</a:t>
            </a:fld>
            <a:endParaRPr lang="sk-SK"/>
          </a:p>
        </p:txBody>
      </p:sp>
    </p:spTree>
    <p:extLst>
      <p:ext uri="{BB962C8B-B14F-4D97-AF65-F5344CB8AC3E}">
        <p14:creationId xmlns:p14="http://schemas.microsoft.com/office/powerpoint/2010/main" val="755106633"/>
      </p:ext>
    </p:extLst>
  </p:cSld>
  <p:clrMap bg1="lt1" tx1="dk1" bg2="lt2" tx2="dk2" accent1="accent1" accent2="accent2" accent3="accent3" accent4="accent4" accent5="accent5" accent6="accent6" hlink="hlink" folHlink="folHlink"/>
  <p:notesStyle>
    <a:lvl1pPr marL="0" algn="l" defTabSz="822960" rtl="0" eaLnBrk="1" latinLnBrk="0" hangingPunct="1">
      <a:defRPr sz="1100" kern="1200">
        <a:solidFill>
          <a:schemeClr val="tx1"/>
        </a:solidFill>
        <a:latin typeface="+mn-lt"/>
        <a:ea typeface="+mn-ea"/>
        <a:cs typeface="+mn-cs"/>
      </a:defRPr>
    </a:lvl1pPr>
    <a:lvl2pPr marL="411480" algn="l" defTabSz="822960" rtl="0" eaLnBrk="1" latinLnBrk="0" hangingPunct="1">
      <a:defRPr sz="1100" kern="1200">
        <a:solidFill>
          <a:schemeClr val="tx1"/>
        </a:solidFill>
        <a:latin typeface="+mn-lt"/>
        <a:ea typeface="+mn-ea"/>
        <a:cs typeface="+mn-cs"/>
      </a:defRPr>
    </a:lvl2pPr>
    <a:lvl3pPr marL="822960" algn="l" defTabSz="822960" rtl="0" eaLnBrk="1" latinLnBrk="0" hangingPunct="1">
      <a:defRPr sz="1100" kern="1200">
        <a:solidFill>
          <a:schemeClr val="tx1"/>
        </a:solidFill>
        <a:latin typeface="+mn-lt"/>
        <a:ea typeface="+mn-ea"/>
        <a:cs typeface="+mn-cs"/>
      </a:defRPr>
    </a:lvl3pPr>
    <a:lvl4pPr marL="1234440" algn="l" defTabSz="822960" rtl="0" eaLnBrk="1" latinLnBrk="0" hangingPunct="1">
      <a:defRPr sz="1100" kern="1200">
        <a:solidFill>
          <a:schemeClr val="tx1"/>
        </a:solidFill>
        <a:latin typeface="+mn-lt"/>
        <a:ea typeface="+mn-ea"/>
        <a:cs typeface="+mn-cs"/>
      </a:defRPr>
    </a:lvl4pPr>
    <a:lvl5pPr marL="1645920" algn="l" defTabSz="822960" rtl="0" eaLnBrk="1" latinLnBrk="0" hangingPunct="1">
      <a:defRPr sz="1100" kern="1200">
        <a:solidFill>
          <a:schemeClr val="tx1"/>
        </a:solidFill>
        <a:latin typeface="+mn-lt"/>
        <a:ea typeface="+mn-ea"/>
        <a:cs typeface="+mn-cs"/>
      </a:defRPr>
    </a:lvl5pPr>
    <a:lvl6pPr marL="2057400" algn="l" defTabSz="822960" rtl="0" eaLnBrk="1" latinLnBrk="0" hangingPunct="1">
      <a:defRPr sz="1100" kern="1200">
        <a:solidFill>
          <a:schemeClr val="tx1"/>
        </a:solidFill>
        <a:latin typeface="+mn-lt"/>
        <a:ea typeface="+mn-ea"/>
        <a:cs typeface="+mn-cs"/>
      </a:defRPr>
    </a:lvl6pPr>
    <a:lvl7pPr marL="2468880" algn="l" defTabSz="822960" rtl="0" eaLnBrk="1" latinLnBrk="0" hangingPunct="1">
      <a:defRPr sz="1100" kern="1200">
        <a:solidFill>
          <a:schemeClr val="tx1"/>
        </a:solidFill>
        <a:latin typeface="+mn-lt"/>
        <a:ea typeface="+mn-ea"/>
        <a:cs typeface="+mn-cs"/>
      </a:defRPr>
    </a:lvl7pPr>
    <a:lvl8pPr marL="2880360" algn="l" defTabSz="822960" rtl="0" eaLnBrk="1" latinLnBrk="0" hangingPunct="1">
      <a:defRPr sz="1100" kern="1200">
        <a:solidFill>
          <a:schemeClr val="tx1"/>
        </a:solidFill>
        <a:latin typeface="+mn-lt"/>
        <a:ea typeface="+mn-ea"/>
        <a:cs typeface="+mn-cs"/>
      </a:defRPr>
    </a:lvl8pPr>
    <a:lvl9pPr marL="3291840" algn="l" defTabSz="822960" rtl="0" eaLnBrk="1" latinLnBrk="0" hangingPunct="1">
      <a:defRPr sz="11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48061" y="1789664"/>
            <a:ext cx="7344649" cy="1234889"/>
          </a:xfrm>
        </p:spPr>
        <p:txBody>
          <a:bodyPr/>
          <a:lstStyle/>
          <a:p>
            <a:r>
              <a:rPr lang="sk-SK" smtClean="0"/>
              <a:t>Upravte štýly predlohy textu</a:t>
            </a:r>
            <a:endParaRPr lang="sk-SK"/>
          </a:p>
        </p:txBody>
      </p:sp>
      <p:sp>
        <p:nvSpPr>
          <p:cNvPr id="3" name="Podnadpis 2"/>
          <p:cNvSpPr>
            <a:spLocks noGrp="1"/>
          </p:cNvSpPr>
          <p:nvPr>
            <p:ph type="subTitle" idx="1"/>
          </p:nvPr>
        </p:nvSpPr>
        <p:spPr>
          <a:xfrm>
            <a:off x="1296115" y="3264593"/>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20D16EE3-7A76-409B-BBBD-25E86934C619}" type="datetime1">
              <a:rPr lang="sk-SK" smtClean="0">
                <a:solidFill>
                  <a:prstClr val="black">
                    <a:tint val="75000"/>
                  </a:prstClr>
                </a:solidFill>
              </a:r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09577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FA24B3B4-6C53-4CD1-AF16-5FC1BBF4934C}" type="datetime1">
              <a:rPr lang="sk-SK" smtClean="0">
                <a:solidFill>
                  <a:prstClr val="black">
                    <a:tint val="75000"/>
                  </a:prstClr>
                </a:solidFill>
              </a:r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20484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682561" y="3702001"/>
            <a:ext cx="7344649" cy="1144206"/>
          </a:xfrm>
        </p:spPr>
        <p:txBody>
          <a:bodyPr anchor="t"/>
          <a:lstStyle>
            <a:lvl1pPr algn="l">
              <a:defRPr sz="3600" b="1" cap="all"/>
            </a:lvl1pPr>
          </a:lstStyle>
          <a:p>
            <a:r>
              <a:rPr lang="sk-SK" smtClean="0"/>
              <a:t>Upravte štýly predlohy textu</a:t>
            </a:r>
            <a:endParaRPr lang="sk-SK"/>
          </a:p>
        </p:txBody>
      </p:sp>
      <p:sp>
        <p:nvSpPr>
          <p:cNvPr id="3" name="Zástupný symbol textu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9FBCF9FE-17D7-4A1E-BC7B-47F6E33B2192}" type="datetime1">
              <a:rPr lang="sk-SK" smtClean="0">
                <a:solidFill>
                  <a:prstClr val="black">
                    <a:tint val="75000"/>
                  </a:prstClr>
                </a:solidFill>
              </a:r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9483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32038" y="1344247"/>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392391" y="1344247"/>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7B0AC4C0-3DC0-48C5-8F15-9533D52D16C6}" type="datetime1">
              <a:rPr lang="sk-SK" smtClean="0">
                <a:solidFill>
                  <a:prstClr val="black">
                    <a:tint val="75000"/>
                  </a:prstClr>
                </a:solidFill>
              </a:rPr>
              <a:t>24. 9. 2016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7703148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sk-SK" smtClean="0"/>
              <a:t>Upravte štýl predlohy textu.</a:t>
            </a:r>
          </a:p>
        </p:txBody>
      </p:sp>
      <p:sp>
        <p:nvSpPr>
          <p:cNvPr id="4" name="Zástupný symbol obsahu 3"/>
          <p:cNvSpPr>
            <a:spLocks noGrp="1"/>
          </p:cNvSpPr>
          <p:nvPr>
            <p:ph sz="half" idx="2"/>
          </p:nvPr>
        </p:nvSpPr>
        <p:spPr>
          <a:xfrm>
            <a:off x="432038" y="1827002"/>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389392"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sk-SK" smtClean="0"/>
              <a:t>Upravte štýl predlohy textu.</a:t>
            </a:r>
          </a:p>
        </p:txBody>
      </p:sp>
      <p:sp>
        <p:nvSpPr>
          <p:cNvPr id="6" name="Zástupný symbol obsahu 5"/>
          <p:cNvSpPr>
            <a:spLocks noGrp="1"/>
          </p:cNvSpPr>
          <p:nvPr>
            <p:ph sz="quarter" idx="4"/>
          </p:nvPr>
        </p:nvSpPr>
        <p:spPr>
          <a:xfrm>
            <a:off x="4389392" y="1827002"/>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89CCB51F-5123-4C84-8397-BE98CBCE7721}" type="datetime1">
              <a:rPr lang="sk-SK" smtClean="0">
                <a:solidFill>
                  <a:prstClr val="black">
                    <a:tint val="75000"/>
                  </a:prstClr>
                </a:solidFill>
              </a:rPr>
              <a:t>24. 9. 2016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7016037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108FEEC3-F12B-4C9E-AE00-10E9E3B6FB69}" type="datetime1">
              <a:rPr lang="sk-SK" smtClean="0">
                <a:solidFill>
                  <a:prstClr val="black">
                    <a:tint val="75000"/>
                  </a:prstClr>
                </a:solidFill>
              </a:rPr>
              <a:t>24. 9. 2016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710051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79886038-CA44-4DE1-B3FB-32FDDFA2EDB9}" type="datetime1">
              <a:rPr lang="sk-SK" smtClean="0">
                <a:solidFill>
                  <a:prstClr val="black">
                    <a:tint val="75000"/>
                  </a:prstClr>
                </a:solidFill>
              </a:rPr>
              <a:t>24. 9. 2016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46108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32043" y="229375"/>
            <a:ext cx="2842751" cy="976176"/>
          </a:xfrm>
        </p:spPr>
        <p:txBody>
          <a:bodyPr anchor="b"/>
          <a:lstStyle>
            <a:lvl1pPr algn="l">
              <a:defRPr sz="1800" b="1"/>
            </a:lvl1pPr>
          </a:lstStyle>
          <a:p>
            <a:r>
              <a:rPr lang="sk-SK" smtClean="0"/>
              <a:t>Upravte štýly predlohy textu</a:t>
            </a:r>
            <a:endParaRPr lang="sk-SK"/>
          </a:p>
        </p:txBody>
      </p:sp>
      <p:sp>
        <p:nvSpPr>
          <p:cNvPr id="3" name="Zástupný symbol obsahu 2"/>
          <p:cNvSpPr>
            <a:spLocks noGrp="1"/>
          </p:cNvSpPr>
          <p:nvPr>
            <p:ph idx="1"/>
          </p:nvPr>
        </p:nvSpPr>
        <p:spPr>
          <a:xfrm>
            <a:off x="3378302"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32043"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12CF1698-FE1C-4810-9036-B9E419226E17}" type="datetime1">
              <a:rPr lang="sk-SK" smtClean="0">
                <a:solidFill>
                  <a:prstClr val="black">
                    <a:tint val="75000"/>
                  </a:prstClr>
                </a:solidFill>
              </a:rPr>
              <a:t>24. 9. 2016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01272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693650" y="4032727"/>
            <a:ext cx="5184458" cy="476086"/>
          </a:xfrm>
        </p:spPr>
        <p:txBody>
          <a:bodyPr anchor="b"/>
          <a:lstStyle>
            <a:lvl1pPr algn="l">
              <a:defRPr sz="1800" b="1"/>
            </a:lvl1pPr>
          </a:lstStyle>
          <a:p>
            <a:r>
              <a:rPr lang="sk-SK" smtClean="0"/>
              <a:t>Upravte štýly predlohy textu</a:t>
            </a:r>
            <a:endParaRPr lang="sk-SK"/>
          </a:p>
        </p:txBody>
      </p:sp>
      <p:sp>
        <p:nvSpPr>
          <p:cNvPr id="3" name="Zástupný symbol obrázka 2"/>
          <p:cNvSpPr>
            <a:spLocks noGrp="1"/>
          </p:cNvSpPr>
          <p:nvPr>
            <p:ph type="pic" idx="1"/>
          </p:nvPr>
        </p:nvSpPr>
        <p:spPr>
          <a:xfrm>
            <a:off x="1693650" y="514767"/>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sk-SK"/>
          </a:p>
        </p:txBody>
      </p:sp>
      <p:sp>
        <p:nvSpPr>
          <p:cNvPr id="4" name="Zástupný symbol textu 3"/>
          <p:cNvSpPr>
            <a:spLocks noGrp="1"/>
          </p:cNvSpPr>
          <p:nvPr>
            <p:ph type="body" sz="half" idx="2"/>
          </p:nvPr>
        </p:nvSpPr>
        <p:spPr>
          <a:xfrm>
            <a:off x="1693650" y="4508821"/>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01891CC-CA0D-44BA-9897-E858B5B69710}" type="datetime1">
              <a:rPr lang="sk-SK" smtClean="0">
                <a:solidFill>
                  <a:prstClr val="black">
                    <a:tint val="75000"/>
                  </a:prstClr>
                </a:solidFill>
              </a:rPr>
              <a:t>24. 9. 2016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72274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27EF68A5-3818-45C4-9597-43FD9F5E19A1}" type="datetime1">
              <a:rPr lang="sk-SK" smtClean="0">
                <a:solidFill>
                  <a:prstClr val="black">
                    <a:tint val="75000"/>
                  </a:prstClr>
                </a:solidFill>
              </a:r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612006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264553" y="230709"/>
            <a:ext cx="1944172" cy="4915552"/>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32038" y="230709"/>
            <a:ext cx="5688502" cy="4915552"/>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35CD2B92-E103-4295-9172-4C046B1A447F}" type="datetime1">
              <a:rPr lang="sk-SK" smtClean="0">
                <a:solidFill>
                  <a:prstClr val="black">
                    <a:tint val="75000"/>
                  </a:prstClr>
                </a:solidFill>
              </a:r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71433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48061" y="1789664"/>
            <a:ext cx="7344649" cy="1234889"/>
          </a:xfrm>
        </p:spPr>
        <p:txBody>
          <a:bodyPr/>
          <a:lstStyle/>
          <a:p>
            <a:r>
              <a:rPr lang="sk-SK" smtClean="0"/>
              <a:t>Upravte štýly predlohy textu</a:t>
            </a:r>
            <a:endParaRPr lang="sk-SK"/>
          </a:p>
        </p:txBody>
      </p:sp>
      <p:sp>
        <p:nvSpPr>
          <p:cNvPr id="3" name="Podnadpis 2"/>
          <p:cNvSpPr>
            <a:spLocks noGrp="1"/>
          </p:cNvSpPr>
          <p:nvPr>
            <p:ph type="subTitle" idx="1"/>
          </p:nvPr>
        </p:nvSpPr>
        <p:spPr>
          <a:xfrm>
            <a:off x="1296115" y="3264593"/>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CCDCE19C-C05D-4BB2-8D50-8048ACEF9EA3}" type="datetime1">
              <a:rPr lang="sk-SK" smtClean="0">
                <a:solidFill>
                  <a:prstClr val="black">
                    <a:tint val="75000"/>
                  </a:prstClr>
                </a:solidFill>
              </a:r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94924607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D4748DE7-C2F7-4E24-89CE-CCE4CBE11842}" type="datetime1">
              <a:rPr lang="sk-SK" smtClean="0">
                <a:solidFill>
                  <a:prstClr val="black">
                    <a:tint val="75000"/>
                  </a:prstClr>
                </a:solidFill>
              </a:r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05121204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682561" y="3702001"/>
            <a:ext cx="7344649" cy="1144206"/>
          </a:xfrm>
        </p:spPr>
        <p:txBody>
          <a:bodyPr anchor="t"/>
          <a:lstStyle>
            <a:lvl1pPr algn="l">
              <a:defRPr sz="3600" b="1" cap="all"/>
            </a:lvl1pPr>
          </a:lstStyle>
          <a:p>
            <a:r>
              <a:rPr lang="sk-SK" smtClean="0"/>
              <a:t>Upravte štýly predlohy textu</a:t>
            </a:r>
            <a:endParaRPr lang="sk-SK"/>
          </a:p>
        </p:txBody>
      </p:sp>
      <p:sp>
        <p:nvSpPr>
          <p:cNvPr id="3" name="Zástupný symbol textu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BB68BD7A-61BD-475D-A87D-CAEA9F7D7DBA}" type="datetime1">
              <a:rPr lang="sk-SK" smtClean="0">
                <a:solidFill>
                  <a:prstClr val="black">
                    <a:tint val="75000"/>
                  </a:prstClr>
                </a:solidFill>
              </a:r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00242685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32038" y="1344247"/>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392391" y="1344247"/>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EFFFCFF5-A678-4256-BFF1-3C54506B9FC3}" type="datetime1">
              <a:rPr lang="sk-SK" smtClean="0">
                <a:solidFill>
                  <a:prstClr val="black">
                    <a:tint val="75000"/>
                  </a:prstClr>
                </a:solidFill>
              </a:rPr>
              <a:t>24. 9. 2016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7419304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sk-SK" smtClean="0"/>
              <a:t>Upravte štýl predlohy textu.</a:t>
            </a:r>
          </a:p>
        </p:txBody>
      </p:sp>
      <p:sp>
        <p:nvSpPr>
          <p:cNvPr id="4" name="Zástupný symbol obsahu 3"/>
          <p:cNvSpPr>
            <a:spLocks noGrp="1"/>
          </p:cNvSpPr>
          <p:nvPr>
            <p:ph sz="half" idx="2"/>
          </p:nvPr>
        </p:nvSpPr>
        <p:spPr>
          <a:xfrm>
            <a:off x="432038" y="1827002"/>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389392"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sk-SK" smtClean="0"/>
              <a:t>Upravte štýl predlohy textu.</a:t>
            </a:r>
          </a:p>
        </p:txBody>
      </p:sp>
      <p:sp>
        <p:nvSpPr>
          <p:cNvPr id="6" name="Zástupný symbol obsahu 5"/>
          <p:cNvSpPr>
            <a:spLocks noGrp="1"/>
          </p:cNvSpPr>
          <p:nvPr>
            <p:ph sz="quarter" idx="4"/>
          </p:nvPr>
        </p:nvSpPr>
        <p:spPr>
          <a:xfrm>
            <a:off x="4389392" y="1827002"/>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76E7C64F-0C5B-43E0-BA67-D03F112FA7F1}" type="datetime1">
              <a:rPr lang="sk-SK" smtClean="0">
                <a:solidFill>
                  <a:prstClr val="black">
                    <a:tint val="75000"/>
                  </a:prstClr>
                </a:solidFill>
              </a:rPr>
              <a:t>24. 9. 2016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63552768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B20308B7-938A-48B3-AAB7-ADF832438813}" type="datetime1">
              <a:rPr lang="sk-SK" smtClean="0">
                <a:solidFill>
                  <a:prstClr val="black">
                    <a:tint val="75000"/>
                  </a:prstClr>
                </a:solidFill>
              </a:rPr>
              <a:t>24. 9. 2016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4161603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85B1031A-B60C-4736-8828-F700CE48BD22}" type="datetime1">
              <a:rPr lang="sk-SK" smtClean="0">
                <a:solidFill>
                  <a:prstClr val="black">
                    <a:tint val="75000"/>
                  </a:prstClr>
                </a:solidFill>
              </a:rPr>
              <a:t>24. 9. 2016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1236764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32043" y="229375"/>
            <a:ext cx="2842751" cy="976176"/>
          </a:xfrm>
        </p:spPr>
        <p:txBody>
          <a:bodyPr anchor="b"/>
          <a:lstStyle>
            <a:lvl1pPr algn="l">
              <a:defRPr sz="1800" b="1"/>
            </a:lvl1pPr>
          </a:lstStyle>
          <a:p>
            <a:r>
              <a:rPr lang="sk-SK" smtClean="0"/>
              <a:t>Upravte štýly predlohy textu</a:t>
            </a:r>
            <a:endParaRPr lang="sk-SK"/>
          </a:p>
        </p:txBody>
      </p:sp>
      <p:sp>
        <p:nvSpPr>
          <p:cNvPr id="3" name="Zástupný symbol obsahu 2"/>
          <p:cNvSpPr>
            <a:spLocks noGrp="1"/>
          </p:cNvSpPr>
          <p:nvPr>
            <p:ph idx="1"/>
          </p:nvPr>
        </p:nvSpPr>
        <p:spPr>
          <a:xfrm>
            <a:off x="3378302"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32043"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9E6689D8-DCB5-4AB7-8735-6241E1102B1C}" type="datetime1">
              <a:rPr lang="sk-SK" smtClean="0">
                <a:solidFill>
                  <a:prstClr val="black">
                    <a:tint val="75000"/>
                  </a:prstClr>
                </a:solidFill>
              </a:rPr>
              <a:t>24. 9. 2016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8863623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693650" y="4032727"/>
            <a:ext cx="5184458" cy="476086"/>
          </a:xfrm>
        </p:spPr>
        <p:txBody>
          <a:bodyPr anchor="b"/>
          <a:lstStyle>
            <a:lvl1pPr algn="l">
              <a:defRPr sz="1800" b="1"/>
            </a:lvl1pPr>
          </a:lstStyle>
          <a:p>
            <a:r>
              <a:rPr lang="sk-SK" smtClean="0"/>
              <a:t>Upravte štýly predlohy textu</a:t>
            </a:r>
            <a:endParaRPr lang="sk-SK"/>
          </a:p>
        </p:txBody>
      </p:sp>
      <p:sp>
        <p:nvSpPr>
          <p:cNvPr id="3" name="Zástupný symbol obrázka 2"/>
          <p:cNvSpPr>
            <a:spLocks noGrp="1"/>
          </p:cNvSpPr>
          <p:nvPr>
            <p:ph type="pic" idx="1"/>
          </p:nvPr>
        </p:nvSpPr>
        <p:spPr>
          <a:xfrm>
            <a:off x="1693650" y="514767"/>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sk-SK"/>
          </a:p>
        </p:txBody>
      </p:sp>
      <p:sp>
        <p:nvSpPr>
          <p:cNvPr id="4" name="Zástupný symbol textu 3"/>
          <p:cNvSpPr>
            <a:spLocks noGrp="1"/>
          </p:cNvSpPr>
          <p:nvPr>
            <p:ph type="body" sz="half" idx="2"/>
          </p:nvPr>
        </p:nvSpPr>
        <p:spPr>
          <a:xfrm>
            <a:off x="1693650" y="4508821"/>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8911CE00-D7F2-4834-BE62-400F55B1F274}" type="datetime1">
              <a:rPr lang="sk-SK" smtClean="0">
                <a:solidFill>
                  <a:prstClr val="black">
                    <a:tint val="75000"/>
                  </a:prstClr>
                </a:solidFill>
              </a:rPr>
              <a:t>24. 9. 2016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60765999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EF90352-33AC-4FB9-986E-D1799412B472}" type="datetime1">
              <a:rPr lang="sk-SK" smtClean="0">
                <a:solidFill>
                  <a:prstClr val="black">
                    <a:tint val="75000"/>
                  </a:prstClr>
                </a:solidFill>
              </a:r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5790942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264553" y="230709"/>
            <a:ext cx="1944172" cy="4915552"/>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32038" y="230709"/>
            <a:ext cx="5688502" cy="4915552"/>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786F61BA-6FB4-48F7-B6A2-F00EF7FA84A8}" type="datetime1">
              <a:rPr lang="sk-SK" smtClean="0">
                <a:solidFill>
                  <a:prstClr val="black">
                    <a:tint val="75000"/>
                  </a:prstClr>
                </a:solidFill>
              </a:r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2856207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48061" y="1789664"/>
            <a:ext cx="7344649" cy="1234889"/>
          </a:xfrm>
        </p:spPr>
        <p:txBody>
          <a:bodyPr/>
          <a:lstStyle/>
          <a:p>
            <a:r>
              <a:rPr lang="sk-SK" smtClean="0"/>
              <a:t>Upravte štýly predlohy textu</a:t>
            </a:r>
            <a:endParaRPr lang="sk-SK"/>
          </a:p>
        </p:txBody>
      </p:sp>
      <p:sp>
        <p:nvSpPr>
          <p:cNvPr id="3" name="Podnadpis 2"/>
          <p:cNvSpPr>
            <a:spLocks noGrp="1"/>
          </p:cNvSpPr>
          <p:nvPr>
            <p:ph type="subTitle" idx="1"/>
          </p:nvPr>
        </p:nvSpPr>
        <p:spPr>
          <a:xfrm>
            <a:off x="1296115" y="3264593"/>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E098E89-6C9D-4021-B1CA-D1B88AEEBE15}" type="datetime1">
              <a:rPr lang="sk-SK" smtClean="0">
                <a:solidFill>
                  <a:prstClr val="black">
                    <a:tint val="75000"/>
                  </a:prstClr>
                </a:solidFill>
              </a:r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06088045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158CF620-C5E1-445F-A7DE-A77B18468E95}" type="datetime1">
              <a:rPr lang="sk-SK" smtClean="0">
                <a:solidFill>
                  <a:prstClr val="black">
                    <a:tint val="75000"/>
                  </a:prstClr>
                </a:solidFill>
              </a:r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21196592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682561" y="3702001"/>
            <a:ext cx="7344649" cy="1144206"/>
          </a:xfrm>
        </p:spPr>
        <p:txBody>
          <a:bodyPr anchor="t"/>
          <a:lstStyle>
            <a:lvl1pPr algn="l">
              <a:defRPr sz="3600" b="1" cap="all"/>
            </a:lvl1pPr>
          </a:lstStyle>
          <a:p>
            <a:r>
              <a:rPr lang="sk-SK" smtClean="0"/>
              <a:t>Upravte štýly predlohy textu</a:t>
            </a:r>
            <a:endParaRPr lang="sk-SK"/>
          </a:p>
        </p:txBody>
      </p:sp>
      <p:sp>
        <p:nvSpPr>
          <p:cNvPr id="3" name="Zástupný symbol textu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34860796-5A30-4476-8581-ADF05FBF85AC}" type="datetime1">
              <a:rPr lang="sk-SK" smtClean="0">
                <a:solidFill>
                  <a:prstClr val="black">
                    <a:tint val="75000"/>
                  </a:prstClr>
                </a:solidFill>
              </a:r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71731232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32038" y="1344247"/>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392391" y="1344247"/>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0C29D14-BEE4-4969-9595-3958793B252D}" type="datetime1">
              <a:rPr lang="sk-SK" smtClean="0">
                <a:solidFill>
                  <a:prstClr val="black">
                    <a:tint val="75000"/>
                  </a:prstClr>
                </a:solidFill>
              </a:rPr>
              <a:t>24. 9. 2016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3822723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sk-SK" smtClean="0"/>
              <a:t>Upravte štýl predlohy textu.</a:t>
            </a:r>
          </a:p>
        </p:txBody>
      </p:sp>
      <p:sp>
        <p:nvSpPr>
          <p:cNvPr id="4" name="Zástupný symbol obsahu 3"/>
          <p:cNvSpPr>
            <a:spLocks noGrp="1"/>
          </p:cNvSpPr>
          <p:nvPr>
            <p:ph sz="half" idx="2"/>
          </p:nvPr>
        </p:nvSpPr>
        <p:spPr>
          <a:xfrm>
            <a:off x="432038" y="1827002"/>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389392"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sk-SK" smtClean="0"/>
              <a:t>Upravte štýl predlohy textu.</a:t>
            </a:r>
          </a:p>
        </p:txBody>
      </p:sp>
      <p:sp>
        <p:nvSpPr>
          <p:cNvPr id="6" name="Zástupný symbol obsahu 5"/>
          <p:cNvSpPr>
            <a:spLocks noGrp="1"/>
          </p:cNvSpPr>
          <p:nvPr>
            <p:ph sz="quarter" idx="4"/>
          </p:nvPr>
        </p:nvSpPr>
        <p:spPr>
          <a:xfrm>
            <a:off x="4389392" y="1827002"/>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944149C-CF30-4133-A025-37FEE25A26BF}" type="datetime1">
              <a:rPr lang="sk-SK" smtClean="0">
                <a:solidFill>
                  <a:prstClr val="black">
                    <a:tint val="75000"/>
                  </a:prstClr>
                </a:solidFill>
              </a:rPr>
              <a:t>24. 9. 2016</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27145269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D7F8B34E-9E2C-4EB9-B6B7-09BFB2C1E17D}" type="datetime1">
              <a:rPr lang="sk-SK" smtClean="0">
                <a:solidFill>
                  <a:prstClr val="black">
                    <a:tint val="75000"/>
                  </a:prstClr>
                </a:solidFill>
              </a:rPr>
              <a:t>24. 9. 2016</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24536995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6B59A221-9995-43DC-8E55-151E4CE21CB5}" type="datetime1">
              <a:rPr lang="sk-SK" smtClean="0">
                <a:solidFill>
                  <a:prstClr val="black">
                    <a:tint val="75000"/>
                  </a:prstClr>
                </a:solidFill>
              </a:rPr>
              <a:t>24. 9. 2016</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71928305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32043" y="229375"/>
            <a:ext cx="2842751" cy="976176"/>
          </a:xfrm>
        </p:spPr>
        <p:txBody>
          <a:bodyPr anchor="b"/>
          <a:lstStyle>
            <a:lvl1pPr algn="l">
              <a:defRPr sz="1800" b="1"/>
            </a:lvl1pPr>
          </a:lstStyle>
          <a:p>
            <a:r>
              <a:rPr lang="sk-SK" smtClean="0"/>
              <a:t>Upravte štýly predlohy textu</a:t>
            </a:r>
            <a:endParaRPr lang="sk-SK"/>
          </a:p>
        </p:txBody>
      </p:sp>
      <p:sp>
        <p:nvSpPr>
          <p:cNvPr id="3" name="Zástupný symbol obsahu 2"/>
          <p:cNvSpPr>
            <a:spLocks noGrp="1"/>
          </p:cNvSpPr>
          <p:nvPr>
            <p:ph idx="1"/>
          </p:nvPr>
        </p:nvSpPr>
        <p:spPr>
          <a:xfrm>
            <a:off x="3378302"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32043"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F456D7BB-C97B-493C-AEA0-E8182328473D}" type="datetime1">
              <a:rPr lang="sk-SK" smtClean="0">
                <a:solidFill>
                  <a:prstClr val="black">
                    <a:tint val="75000"/>
                  </a:prstClr>
                </a:solidFill>
              </a:rPr>
              <a:t>24. 9. 2016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9652414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693650" y="4032727"/>
            <a:ext cx="5184458" cy="476086"/>
          </a:xfrm>
        </p:spPr>
        <p:txBody>
          <a:bodyPr anchor="b"/>
          <a:lstStyle>
            <a:lvl1pPr algn="l">
              <a:defRPr sz="1800" b="1"/>
            </a:lvl1pPr>
          </a:lstStyle>
          <a:p>
            <a:r>
              <a:rPr lang="sk-SK" smtClean="0"/>
              <a:t>Upravte štýly predlohy textu</a:t>
            </a:r>
            <a:endParaRPr lang="sk-SK"/>
          </a:p>
        </p:txBody>
      </p:sp>
      <p:sp>
        <p:nvSpPr>
          <p:cNvPr id="3" name="Zástupný symbol obrázka 2"/>
          <p:cNvSpPr>
            <a:spLocks noGrp="1"/>
          </p:cNvSpPr>
          <p:nvPr>
            <p:ph type="pic" idx="1"/>
          </p:nvPr>
        </p:nvSpPr>
        <p:spPr>
          <a:xfrm>
            <a:off x="1693650" y="514767"/>
            <a:ext cx="5184458" cy="3456623"/>
          </a:xfrm>
        </p:spPr>
        <p:txBody>
          <a:bodyPr rtlCol="0">
            <a:normAutofit/>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pPr lvl="0"/>
            <a:endParaRPr lang="sk-SK" noProof="0" smtClean="0"/>
          </a:p>
        </p:txBody>
      </p:sp>
      <p:sp>
        <p:nvSpPr>
          <p:cNvPr id="4" name="Zástupný symbol textu 3"/>
          <p:cNvSpPr>
            <a:spLocks noGrp="1"/>
          </p:cNvSpPr>
          <p:nvPr>
            <p:ph type="body" sz="half" idx="2"/>
          </p:nvPr>
        </p:nvSpPr>
        <p:spPr>
          <a:xfrm>
            <a:off x="1693650" y="4508821"/>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55351BE-727B-458F-A5F8-4EF94CC51542}" type="datetime1">
              <a:rPr lang="sk-SK" smtClean="0">
                <a:solidFill>
                  <a:prstClr val="black">
                    <a:tint val="75000"/>
                  </a:prstClr>
                </a:solidFill>
              </a:rPr>
              <a:t>24. 9. 2016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85817857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D3B70058-A5D4-440F-9CB1-561455F50525}" type="datetime1">
              <a:rPr lang="sk-SK" smtClean="0">
                <a:solidFill>
                  <a:prstClr val="black">
                    <a:tint val="75000"/>
                  </a:prstClr>
                </a:solidFill>
              </a:r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32774728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264553" y="230709"/>
            <a:ext cx="1944172" cy="4915552"/>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32038" y="230709"/>
            <a:ext cx="5688502" cy="4915552"/>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A87152BD-E6AC-41FC-8D5B-99A87F3519C8}" type="datetime1">
              <a:rPr lang="sk-SK" smtClean="0">
                <a:solidFill>
                  <a:prstClr val="black">
                    <a:tint val="75000"/>
                  </a:prstClr>
                </a:solidFill>
              </a:r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57703958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48059" y="1789663"/>
            <a:ext cx="7344648" cy="1234889"/>
          </a:xfrm>
        </p:spPr>
        <p:txBody>
          <a:bodyPr/>
          <a:lstStyle/>
          <a:p>
            <a:r>
              <a:rPr lang="sk-SK" smtClean="0"/>
              <a:t>Upravte štýly predlohy textu</a:t>
            </a:r>
            <a:endParaRPr lang="sk-SK"/>
          </a:p>
        </p:txBody>
      </p:sp>
      <p:sp>
        <p:nvSpPr>
          <p:cNvPr id="3" name="Podnadpis 2"/>
          <p:cNvSpPr>
            <a:spLocks noGrp="1"/>
          </p:cNvSpPr>
          <p:nvPr>
            <p:ph type="subTitle" idx="1"/>
          </p:nvPr>
        </p:nvSpPr>
        <p:spPr>
          <a:xfrm>
            <a:off x="1296116" y="3264593"/>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7C50A600-103F-4C81-9B4C-FC9D550A7B13}" type="datetime1">
              <a:rPr lang="sk-SK" smtClean="0">
                <a:solidFill>
                  <a:prstClr val="black">
                    <a:tint val="75000"/>
                  </a:prstClr>
                </a:solidFill>
              </a:rPr>
              <a:p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93490893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D20BA923-F3AA-41AD-ABDA-FEDC45EC7E26}" type="datetime1">
              <a:rPr lang="sk-SK" smtClean="0">
                <a:solidFill>
                  <a:prstClr val="black">
                    <a:tint val="75000"/>
                  </a:prstClr>
                </a:solidFill>
              </a:rPr>
              <a:p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0886164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682565" y="3702001"/>
            <a:ext cx="7344648" cy="1144206"/>
          </a:xfrm>
        </p:spPr>
        <p:txBody>
          <a:bodyPr anchor="t"/>
          <a:lstStyle>
            <a:lvl1pPr algn="l">
              <a:defRPr sz="3600" b="1" cap="all"/>
            </a:lvl1pPr>
          </a:lstStyle>
          <a:p>
            <a:r>
              <a:rPr lang="sk-SK" smtClean="0"/>
              <a:t>Upravte štýly predlohy textu</a:t>
            </a:r>
            <a:endParaRPr lang="sk-SK"/>
          </a:p>
        </p:txBody>
      </p:sp>
      <p:sp>
        <p:nvSpPr>
          <p:cNvPr id="3" name="Zástupný symbol textu 2"/>
          <p:cNvSpPr>
            <a:spLocks noGrp="1"/>
          </p:cNvSpPr>
          <p:nvPr>
            <p:ph type="body" idx="1"/>
          </p:nvPr>
        </p:nvSpPr>
        <p:spPr>
          <a:xfrm>
            <a:off x="682565" y="2441774"/>
            <a:ext cx="7344648"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E0B590DF-F97B-4AFB-A7FA-9B00779331F9}" type="datetime1">
              <a:rPr lang="sk-SK" smtClean="0">
                <a:solidFill>
                  <a:prstClr val="black">
                    <a:tint val="75000"/>
                  </a:prstClr>
                </a:solidFill>
              </a:rPr>
              <a:p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75329000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32042" y="1344247"/>
            <a:ext cx="3816336"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392389" y="1344247"/>
            <a:ext cx="3816336"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14397E03-2DF6-4373-8D09-E307AFE01DF5}" type="datetime1">
              <a:rPr lang="sk-SK" smtClean="0">
                <a:solidFill>
                  <a:prstClr val="black">
                    <a:tint val="75000"/>
                  </a:prstClr>
                </a:solidFill>
              </a:rPr>
              <a:pPr/>
              <a:t>24. 9. 2016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2261043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sk-SK" smtClean="0"/>
              <a:t>Upravte štýl predlohy textu.</a:t>
            </a:r>
          </a:p>
        </p:txBody>
      </p:sp>
      <p:sp>
        <p:nvSpPr>
          <p:cNvPr id="4" name="Zástupný symbol obsahu 3"/>
          <p:cNvSpPr>
            <a:spLocks noGrp="1"/>
          </p:cNvSpPr>
          <p:nvPr>
            <p:ph sz="half" idx="2"/>
          </p:nvPr>
        </p:nvSpPr>
        <p:spPr>
          <a:xfrm>
            <a:off x="432038" y="1827002"/>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389391"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sk-SK" smtClean="0"/>
              <a:t>Upravte štýl predlohy textu.</a:t>
            </a:r>
          </a:p>
        </p:txBody>
      </p:sp>
      <p:sp>
        <p:nvSpPr>
          <p:cNvPr id="6" name="Zástupný symbol obsahu 5"/>
          <p:cNvSpPr>
            <a:spLocks noGrp="1"/>
          </p:cNvSpPr>
          <p:nvPr>
            <p:ph sz="quarter" idx="4"/>
          </p:nvPr>
        </p:nvSpPr>
        <p:spPr>
          <a:xfrm>
            <a:off x="4389391" y="1827002"/>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934079D1-EC34-43E2-BC26-28FCE5723918}" type="datetime1">
              <a:rPr lang="sk-SK" smtClean="0">
                <a:solidFill>
                  <a:prstClr val="black">
                    <a:tint val="75000"/>
                  </a:prstClr>
                </a:solidFill>
              </a:rPr>
              <a:pPr/>
              <a:t>24. 9. 2016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2756277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FC323B91-C1E0-4185-8220-EACF32DF01B4}" type="datetime1">
              <a:rPr lang="sk-SK" smtClean="0">
                <a:solidFill>
                  <a:prstClr val="black">
                    <a:tint val="75000"/>
                  </a:prstClr>
                </a:solidFill>
              </a:rPr>
              <a:pPr/>
              <a:t>24. 9. 2016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5630948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F45AAA2C-0EF7-449D-97B1-3E07CACE6519}" type="datetime1">
              <a:rPr lang="sk-SK" smtClean="0">
                <a:solidFill>
                  <a:prstClr val="black">
                    <a:tint val="75000"/>
                  </a:prstClr>
                </a:solidFill>
              </a:rPr>
              <a:pPr/>
              <a:t>24. 9. 2016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91815970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32040" y="229375"/>
            <a:ext cx="2842750" cy="976176"/>
          </a:xfrm>
        </p:spPr>
        <p:txBody>
          <a:bodyPr anchor="b"/>
          <a:lstStyle>
            <a:lvl1pPr algn="l">
              <a:defRPr sz="1800" b="1"/>
            </a:lvl1pPr>
          </a:lstStyle>
          <a:p>
            <a:r>
              <a:rPr lang="sk-SK" smtClean="0"/>
              <a:t>Upravte štýly predlohy textu</a:t>
            </a:r>
            <a:endParaRPr lang="sk-SK"/>
          </a:p>
        </p:txBody>
      </p:sp>
      <p:sp>
        <p:nvSpPr>
          <p:cNvPr id="3" name="Zástupný symbol obsahu 2"/>
          <p:cNvSpPr>
            <a:spLocks noGrp="1"/>
          </p:cNvSpPr>
          <p:nvPr>
            <p:ph idx="1"/>
          </p:nvPr>
        </p:nvSpPr>
        <p:spPr>
          <a:xfrm>
            <a:off x="3378301"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32040" y="1205551"/>
            <a:ext cx="2842750"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9ED14908-661A-43A9-88E9-77DA373E4339}" type="datetime1">
              <a:rPr lang="sk-SK" smtClean="0">
                <a:solidFill>
                  <a:prstClr val="black">
                    <a:tint val="75000"/>
                  </a:prstClr>
                </a:solidFill>
              </a:rPr>
              <a:pPr/>
              <a:t>24. 9. 2016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5486068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693650" y="4032727"/>
            <a:ext cx="5184458" cy="476086"/>
          </a:xfrm>
        </p:spPr>
        <p:txBody>
          <a:bodyPr anchor="b"/>
          <a:lstStyle>
            <a:lvl1pPr algn="l">
              <a:defRPr sz="1800" b="1"/>
            </a:lvl1pPr>
          </a:lstStyle>
          <a:p>
            <a:r>
              <a:rPr lang="sk-SK" smtClean="0"/>
              <a:t>Upravte štýly predlohy textu</a:t>
            </a:r>
            <a:endParaRPr lang="sk-SK"/>
          </a:p>
        </p:txBody>
      </p:sp>
      <p:sp>
        <p:nvSpPr>
          <p:cNvPr id="3" name="Zástupný symbol obrázka 2"/>
          <p:cNvSpPr>
            <a:spLocks noGrp="1"/>
          </p:cNvSpPr>
          <p:nvPr>
            <p:ph type="pic" idx="1"/>
          </p:nvPr>
        </p:nvSpPr>
        <p:spPr>
          <a:xfrm>
            <a:off x="1693650" y="514766"/>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sk-SK"/>
          </a:p>
        </p:txBody>
      </p:sp>
      <p:sp>
        <p:nvSpPr>
          <p:cNvPr id="4" name="Zástupný symbol textu 3"/>
          <p:cNvSpPr>
            <a:spLocks noGrp="1"/>
          </p:cNvSpPr>
          <p:nvPr>
            <p:ph type="body" sz="half" idx="2"/>
          </p:nvPr>
        </p:nvSpPr>
        <p:spPr>
          <a:xfrm>
            <a:off x="1693650" y="4508820"/>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B975DBEF-22BB-4E4B-8300-0EE688BB88E4}" type="datetime1">
              <a:rPr lang="sk-SK" smtClean="0">
                <a:solidFill>
                  <a:prstClr val="black">
                    <a:tint val="75000"/>
                  </a:prstClr>
                </a:solidFill>
              </a:rPr>
              <a:pPr/>
              <a:t>24. 9. 2016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2678747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28B64EF4-E65C-45E9-8169-5DCE929021CF}" type="datetime1">
              <a:rPr lang="sk-SK" smtClean="0">
                <a:solidFill>
                  <a:prstClr val="black">
                    <a:tint val="75000"/>
                  </a:prstClr>
                </a:solidFill>
              </a:rPr>
              <a:p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83767573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264554" y="230709"/>
            <a:ext cx="1944172" cy="4915552"/>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32038" y="230709"/>
            <a:ext cx="5688502" cy="4915552"/>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5C6F1EB-74F6-413A-BFE4-9424042D919D}" type="datetime1">
              <a:rPr lang="sk-SK" smtClean="0">
                <a:solidFill>
                  <a:prstClr val="black">
                    <a:tint val="75000"/>
                  </a:prstClr>
                </a:solidFill>
              </a:rPr>
              <a:pPr/>
              <a:t>24. 9. 2016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828610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7000" b="-7000"/>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32042" y="230717"/>
            <a:ext cx="7776687" cy="960173"/>
          </a:xfrm>
          <a:prstGeom prst="rect">
            <a:avLst/>
          </a:prstGeom>
        </p:spPr>
        <p:txBody>
          <a:bodyPr vert="horz" lIns="82296" tIns="41148" rIns="82296" bIns="41148"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32042" y="1344247"/>
            <a:ext cx="7776687" cy="3802019"/>
          </a:xfrm>
          <a:prstGeom prst="rect">
            <a:avLst/>
          </a:prstGeom>
        </p:spPr>
        <p:txBody>
          <a:bodyPr vert="horz" lIns="82296" tIns="41148" rIns="82296" bIns="41148"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F08FC14B-46F6-484B-8E63-6B53F207C37A}" type="datetime1">
              <a:rPr lang="sk-SK" smtClean="0">
                <a:solidFill>
                  <a:prstClr val="black">
                    <a:tint val="75000"/>
                  </a:prstClr>
                </a:solidFill>
              </a:rPr>
              <a:t>24. 9. 2016</a:t>
            </a:fld>
            <a:endParaRPr lang="sk-SK">
              <a:solidFill>
                <a:prstClr val="black">
                  <a:tint val="75000"/>
                </a:prstClr>
              </a:solidFill>
            </a:endParaRPr>
          </a:p>
        </p:txBody>
      </p:sp>
      <p:sp>
        <p:nvSpPr>
          <p:cNvPr id="5" name="Zástupný symbol päty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1108648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anose="020B0604020202020204"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7000" b="-7000"/>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32042" y="230717"/>
            <a:ext cx="7776687" cy="960173"/>
          </a:xfrm>
          <a:prstGeom prst="rect">
            <a:avLst/>
          </a:prstGeom>
        </p:spPr>
        <p:txBody>
          <a:bodyPr vert="horz" lIns="82296" tIns="41148" rIns="82296" bIns="41148"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32042" y="1344247"/>
            <a:ext cx="7776687" cy="3802019"/>
          </a:xfrm>
          <a:prstGeom prst="rect">
            <a:avLst/>
          </a:prstGeom>
        </p:spPr>
        <p:txBody>
          <a:bodyPr vert="horz" lIns="82296" tIns="41148" rIns="82296" bIns="41148"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6C08EC26-BF1B-431A-8295-6CCA3A93BEAD}" type="datetime1">
              <a:rPr lang="sk-SK" smtClean="0">
                <a:solidFill>
                  <a:prstClr val="black">
                    <a:tint val="75000"/>
                  </a:prstClr>
                </a:solidFill>
              </a:rPr>
              <a:t>24. 9. 2016</a:t>
            </a:fld>
            <a:endParaRPr lang="sk-SK">
              <a:solidFill>
                <a:prstClr val="black">
                  <a:tint val="75000"/>
                </a:prstClr>
              </a:solidFill>
            </a:endParaRPr>
          </a:p>
        </p:txBody>
      </p:sp>
      <p:sp>
        <p:nvSpPr>
          <p:cNvPr id="5" name="Zástupný symbol päty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5637191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hf sldNum="0" hdr="0" ftr="0" dt="0"/>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anose="020B0604020202020204"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7000" b="-7000"/>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32042" y="230717"/>
            <a:ext cx="7776687" cy="960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2296" tIns="41148" rIns="82296" bIns="41148"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32042" y="1344247"/>
            <a:ext cx="7776687" cy="3802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2296" tIns="41148" rIns="82296" bIns="41148"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fontAlgn="auto">
              <a:spcBef>
                <a:spcPts val="0"/>
              </a:spcBef>
              <a:spcAft>
                <a:spcPts val="0"/>
              </a:spcAft>
              <a:defRPr sz="1100">
                <a:solidFill>
                  <a:schemeClr val="tx1">
                    <a:tint val="75000"/>
                  </a:schemeClr>
                </a:solidFill>
                <a:latin typeface="+mn-lt"/>
                <a:cs typeface="+mn-cs"/>
              </a:defRPr>
            </a:lvl1pPr>
          </a:lstStyle>
          <a:p>
            <a:pPr>
              <a:defRPr/>
            </a:pPr>
            <a:fld id="{99191C6E-3BEC-47DE-AB2F-1351293EF733}" type="datetime1">
              <a:rPr lang="sk-SK" smtClean="0">
                <a:solidFill>
                  <a:prstClr val="black">
                    <a:tint val="75000"/>
                  </a:prstClr>
                </a:solidFill>
              </a:rPr>
              <a:t>24. 9. 2016</a:t>
            </a:fld>
            <a:endParaRPr lang="sk-SK">
              <a:solidFill>
                <a:prstClr val="black">
                  <a:tint val="75000"/>
                </a:prstClr>
              </a:solidFill>
            </a:endParaRPr>
          </a:p>
        </p:txBody>
      </p:sp>
      <p:sp>
        <p:nvSpPr>
          <p:cNvPr id="5" name="Zástupný symbol päty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fontAlgn="auto">
              <a:spcBef>
                <a:spcPts val="0"/>
              </a:spcBef>
              <a:spcAft>
                <a:spcPts val="0"/>
              </a:spcAft>
              <a:defRPr sz="11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fontAlgn="auto">
              <a:spcBef>
                <a:spcPts val="0"/>
              </a:spcBef>
              <a:spcAft>
                <a:spcPts val="0"/>
              </a:spcAft>
              <a:defRPr sz="11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29122595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hf sldNum="0" hdr="0" ftr="0" dt="0"/>
  <p:txStyles>
    <p:titleStyle>
      <a:lvl1pPr algn="ctr" rtl="0" eaLnBrk="0" fontAlgn="base" hangingPunct="0">
        <a:spcBef>
          <a:spcPct val="0"/>
        </a:spcBef>
        <a:spcAft>
          <a:spcPct val="0"/>
        </a:spcAft>
        <a:defRPr sz="4000" kern="120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Calibri" pitchFamily="34" charset="0"/>
        </a:defRPr>
      </a:lvl2pPr>
      <a:lvl3pPr algn="ctr" rtl="0" eaLnBrk="0" fontAlgn="base" hangingPunct="0">
        <a:spcBef>
          <a:spcPct val="0"/>
        </a:spcBef>
        <a:spcAft>
          <a:spcPct val="0"/>
        </a:spcAft>
        <a:defRPr sz="4000">
          <a:solidFill>
            <a:schemeClr val="tx1"/>
          </a:solidFill>
          <a:latin typeface="Calibri" pitchFamily="34" charset="0"/>
        </a:defRPr>
      </a:lvl3pPr>
      <a:lvl4pPr algn="ctr" rtl="0" eaLnBrk="0" fontAlgn="base" hangingPunct="0">
        <a:spcBef>
          <a:spcPct val="0"/>
        </a:spcBef>
        <a:spcAft>
          <a:spcPct val="0"/>
        </a:spcAft>
        <a:defRPr sz="4000">
          <a:solidFill>
            <a:schemeClr val="tx1"/>
          </a:solidFill>
          <a:latin typeface="Calibri" pitchFamily="34" charset="0"/>
        </a:defRPr>
      </a:lvl4pPr>
      <a:lvl5pPr algn="ctr" rtl="0" eaLnBrk="0" fontAlgn="base" hangingPunct="0">
        <a:spcBef>
          <a:spcPct val="0"/>
        </a:spcBef>
        <a:spcAft>
          <a:spcPct val="0"/>
        </a:spcAft>
        <a:defRPr sz="4000">
          <a:solidFill>
            <a:schemeClr val="tx1"/>
          </a:solidFill>
          <a:latin typeface="Calibri" pitchFamily="34" charset="0"/>
        </a:defRPr>
      </a:lvl5pPr>
      <a:lvl6pPr marL="411480" algn="ctr" rtl="0" fontAlgn="base">
        <a:spcBef>
          <a:spcPct val="0"/>
        </a:spcBef>
        <a:spcAft>
          <a:spcPct val="0"/>
        </a:spcAft>
        <a:defRPr sz="4000">
          <a:solidFill>
            <a:schemeClr val="tx1"/>
          </a:solidFill>
          <a:latin typeface="Calibri" pitchFamily="34" charset="0"/>
        </a:defRPr>
      </a:lvl6pPr>
      <a:lvl7pPr marL="822960" algn="ctr" rtl="0" fontAlgn="base">
        <a:spcBef>
          <a:spcPct val="0"/>
        </a:spcBef>
        <a:spcAft>
          <a:spcPct val="0"/>
        </a:spcAft>
        <a:defRPr sz="4000">
          <a:solidFill>
            <a:schemeClr val="tx1"/>
          </a:solidFill>
          <a:latin typeface="Calibri" pitchFamily="34" charset="0"/>
        </a:defRPr>
      </a:lvl7pPr>
      <a:lvl8pPr marL="1234440" algn="ctr" rtl="0" fontAlgn="base">
        <a:spcBef>
          <a:spcPct val="0"/>
        </a:spcBef>
        <a:spcAft>
          <a:spcPct val="0"/>
        </a:spcAft>
        <a:defRPr sz="4000">
          <a:solidFill>
            <a:schemeClr val="tx1"/>
          </a:solidFill>
          <a:latin typeface="Calibri" pitchFamily="34" charset="0"/>
        </a:defRPr>
      </a:lvl8pPr>
      <a:lvl9pPr marL="1645920" algn="ctr" rtl="0" fontAlgn="base">
        <a:spcBef>
          <a:spcPct val="0"/>
        </a:spcBef>
        <a:spcAft>
          <a:spcPct val="0"/>
        </a:spcAft>
        <a:defRPr sz="4000">
          <a:solidFill>
            <a:schemeClr val="tx1"/>
          </a:solidFill>
          <a:latin typeface="Calibri" pitchFamily="34" charset="0"/>
        </a:defRPr>
      </a:lvl9pPr>
    </p:titleStyle>
    <p:bodyStyle>
      <a:lvl1pPr marL="308610" indent="-308610" algn="l" rtl="0" eaLnBrk="0" fontAlgn="base" hangingPunct="0">
        <a:spcBef>
          <a:spcPct val="20000"/>
        </a:spcBef>
        <a:spcAft>
          <a:spcPct val="0"/>
        </a:spcAft>
        <a:buFont typeface="Arial" charset="0"/>
        <a:buChar char="•"/>
        <a:defRPr sz="2900" kern="1200">
          <a:solidFill>
            <a:schemeClr val="tx1"/>
          </a:solidFill>
          <a:latin typeface="+mn-lt"/>
          <a:ea typeface="+mn-ea"/>
          <a:cs typeface="+mn-cs"/>
        </a:defRPr>
      </a:lvl1pPr>
      <a:lvl2pPr marL="668655" indent="-257175" algn="l" rtl="0" eaLnBrk="0" fontAlgn="base" hangingPunct="0">
        <a:spcBef>
          <a:spcPct val="20000"/>
        </a:spcBef>
        <a:spcAft>
          <a:spcPct val="0"/>
        </a:spcAft>
        <a:buFont typeface="Arial" charset="0"/>
        <a:buChar char="–"/>
        <a:defRPr sz="2500" kern="1200">
          <a:solidFill>
            <a:schemeClr val="tx1"/>
          </a:solidFill>
          <a:latin typeface="+mn-lt"/>
          <a:ea typeface="+mn-ea"/>
          <a:cs typeface="+mn-cs"/>
        </a:defRPr>
      </a:lvl2pPr>
      <a:lvl3pPr marL="1028700" indent="-205740" algn="l" rtl="0" eaLnBrk="0" fontAlgn="base" hangingPunct="0">
        <a:spcBef>
          <a:spcPct val="20000"/>
        </a:spcBef>
        <a:spcAft>
          <a:spcPct val="0"/>
        </a:spcAft>
        <a:buFont typeface="Arial" charset="0"/>
        <a:buChar char="•"/>
        <a:defRPr sz="2200" kern="1200">
          <a:solidFill>
            <a:schemeClr val="tx1"/>
          </a:solidFill>
          <a:latin typeface="+mn-lt"/>
          <a:ea typeface="+mn-ea"/>
          <a:cs typeface="+mn-cs"/>
        </a:defRPr>
      </a:lvl3pPr>
      <a:lvl4pPr marL="1440180" indent="-20574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1851660" indent="-20574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7000" b="-7000"/>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32041" y="230716"/>
            <a:ext cx="7776687" cy="960173"/>
          </a:xfrm>
          <a:prstGeom prst="rect">
            <a:avLst/>
          </a:prstGeom>
        </p:spPr>
        <p:txBody>
          <a:bodyPr vert="horz" lIns="82296" tIns="41148" rIns="82296" bIns="41148"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32041" y="1344247"/>
            <a:ext cx="7776687" cy="3802019"/>
          </a:xfrm>
          <a:prstGeom prst="rect">
            <a:avLst/>
          </a:prstGeom>
        </p:spPr>
        <p:txBody>
          <a:bodyPr vert="horz" lIns="82296" tIns="41148" rIns="82296" bIns="41148"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88B8CA48-31E4-40F1-9112-9A1E2C659A4F}" type="datetime1">
              <a:rPr lang="sk-SK" smtClean="0">
                <a:solidFill>
                  <a:prstClr val="black">
                    <a:tint val="75000"/>
                  </a:prstClr>
                </a:solidFill>
              </a:rPr>
              <a:pPr/>
              <a:t>24. 9. 2016</a:t>
            </a:fld>
            <a:endParaRPr lang="sk-SK">
              <a:solidFill>
                <a:prstClr val="black">
                  <a:tint val="75000"/>
                </a:prstClr>
              </a:solidFill>
            </a:endParaRPr>
          </a:p>
        </p:txBody>
      </p:sp>
      <p:sp>
        <p:nvSpPr>
          <p:cNvPr id="5" name="Zástupný symbol päty 4"/>
          <p:cNvSpPr>
            <a:spLocks noGrp="1"/>
          </p:cNvSpPr>
          <p:nvPr>
            <p:ph type="ftr" sz="quarter" idx="3"/>
          </p:nvPr>
        </p:nvSpPr>
        <p:spPr>
          <a:xfrm>
            <a:off x="2952262"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2541266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anose="020B0604020202020204"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audio" Target="../media/audio1.wav"/><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jpg"/><Relationship Id="rId13" Type="http://schemas.openxmlformats.org/officeDocument/2006/relationships/image" Target="../media/image16.jpg"/><Relationship Id="rId18" Type="http://schemas.openxmlformats.org/officeDocument/2006/relationships/image" Target="../media/image21.jpg"/><Relationship Id="rId26" Type="http://schemas.openxmlformats.org/officeDocument/2006/relationships/image" Target="../media/image29.jpg"/><Relationship Id="rId3" Type="http://schemas.openxmlformats.org/officeDocument/2006/relationships/image" Target="../media/image6.png"/><Relationship Id="rId21" Type="http://schemas.openxmlformats.org/officeDocument/2006/relationships/image" Target="../media/image24.jpg"/><Relationship Id="rId7" Type="http://schemas.openxmlformats.org/officeDocument/2006/relationships/image" Target="../media/image10.png"/><Relationship Id="rId12" Type="http://schemas.openxmlformats.org/officeDocument/2006/relationships/image" Target="../media/image15.jpg"/><Relationship Id="rId17" Type="http://schemas.openxmlformats.org/officeDocument/2006/relationships/image" Target="../media/image20.jpg"/><Relationship Id="rId25" Type="http://schemas.openxmlformats.org/officeDocument/2006/relationships/image" Target="../media/image28.jpg"/><Relationship Id="rId2" Type="http://schemas.openxmlformats.org/officeDocument/2006/relationships/image" Target="../media/image5.gif"/><Relationship Id="rId16" Type="http://schemas.openxmlformats.org/officeDocument/2006/relationships/image" Target="../media/image19.jpg"/><Relationship Id="rId20" Type="http://schemas.openxmlformats.org/officeDocument/2006/relationships/image" Target="../media/image23.jp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jpg"/><Relationship Id="rId24" Type="http://schemas.openxmlformats.org/officeDocument/2006/relationships/image" Target="../media/image27.jpg"/><Relationship Id="rId5" Type="http://schemas.openxmlformats.org/officeDocument/2006/relationships/image" Target="../media/image8.png"/><Relationship Id="rId15" Type="http://schemas.openxmlformats.org/officeDocument/2006/relationships/image" Target="../media/image18.jpg"/><Relationship Id="rId23" Type="http://schemas.openxmlformats.org/officeDocument/2006/relationships/image" Target="../media/image26.jpg"/><Relationship Id="rId28" Type="http://schemas.openxmlformats.org/officeDocument/2006/relationships/image" Target="../media/image31.jpeg"/><Relationship Id="rId10" Type="http://schemas.openxmlformats.org/officeDocument/2006/relationships/image" Target="../media/image13.jpg"/><Relationship Id="rId19" Type="http://schemas.openxmlformats.org/officeDocument/2006/relationships/image" Target="../media/image22.jpg"/><Relationship Id="rId4" Type="http://schemas.openxmlformats.org/officeDocument/2006/relationships/image" Target="../media/image7.png"/><Relationship Id="rId9" Type="http://schemas.openxmlformats.org/officeDocument/2006/relationships/image" Target="../media/image12.jpg"/><Relationship Id="rId14" Type="http://schemas.openxmlformats.org/officeDocument/2006/relationships/image" Target="../media/image17.jpg"/><Relationship Id="rId22" Type="http://schemas.openxmlformats.org/officeDocument/2006/relationships/image" Target="../media/image25.jpg"/><Relationship Id="rId27" Type="http://schemas.openxmlformats.org/officeDocument/2006/relationships/image" Target="../media/image30.jpg"/></Relationships>
</file>

<file path=ppt/slides/_rels/slide3.xml.rels><?xml version="1.0" encoding="UTF-8" standalone="yes"?>
<Relationships xmlns="http://schemas.openxmlformats.org/package/2006/relationships"><Relationship Id="rId8" Type="http://schemas.openxmlformats.org/officeDocument/2006/relationships/slide" Target="slide23.xml"/><Relationship Id="rId13" Type="http://schemas.openxmlformats.org/officeDocument/2006/relationships/image" Target="../media/image37.gif"/><Relationship Id="rId18" Type="http://schemas.openxmlformats.org/officeDocument/2006/relationships/slide" Target="slide18.xml"/><Relationship Id="rId26" Type="http://schemas.openxmlformats.org/officeDocument/2006/relationships/slide" Target="slide14.xml"/><Relationship Id="rId39" Type="http://schemas.openxmlformats.org/officeDocument/2006/relationships/image" Target="../media/image50.gif"/><Relationship Id="rId3" Type="http://schemas.openxmlformats.org/officeDocument/2006/relationships/image" Target="../media/image32.jpg"/><Relationship Id="rId21" Type="http://schemas.openxmlformats.org/officeDocument/2006/relationships/image" Target="../media/image41.gif"/><Relationship Id="rId34" Type="http://schemas.openxmlformats.org/officeDocument/2006/relationships/slide" Target="slide10.xml"/><Relationship Id="rId42" Type="http://schemas.openxmlformats.org/officeDocument/2006/relationships/slide" Target="slide5.xml"/><Relationship Id="rId47" Type="http://schemas.openxmlformats.org/officeDocument/2006/relationships/image" Target="../media/image55.png"/><Relationship Id="rId7" Type="http://schemas.openxmlformats.org/officeDocument/2006/relationships/image" Target="../media/image34.gif"/><Relationship Id="rId12" Type="http://schemas.openxmlformats.org/officeDocument/2006/relationships/slide" Target="slide17.xml"/><Relationship Id="rId17" Type="http://schemas.openxmlformats.org/officeDocument/2006/relationships/image" Target="../media/image39.gif"/><Relationship Id="rId25" Type="http://schemas.openxmlformats.org/officeDocument/2006/relationships/image" Target="../media/image43.gif"/><Relationship Id="rId33" Type="http://schemas.openxmlformats.org/officeDocument/2006/relationships/image" Target="../media/image47.gif"/><Relationship Id="rId38" Type="http://schemas.openxmlformats.org/officeDocument/2006/relationships/slide" Target="slide8.xml"/><Relationship Id="rId46" Type="http://schemas.openxmlformats.org/officeDocument/2006/relationships/image" Target="../media/image54.jpg"/><Relationship Id="rId2" Type="http://schemas.openxmlformats.org/officeDocument/2006/relationships/audio" Target="../media/audio2.wav"/><Relationship Id="rId16" Type="http://schemas.openxmlformats.org/officeDocument/2006/relationships/slide" Target="slide19.xml"/><Relationship Id="rId20" Type="http://schemas.openxmlformats.org/officeDocument/2006/relationships/slide" Target="slide21.xml"/><Relationship Id="rId29" Type="http://schemas.openxmlformats.org/officeDocument/2006/relationships/image" Target="../media/image45.gif"/><Relationship Id="rId41" Type="http://schemas.openxmlformats.org/officeDocument/2006/relationships/image" Target="../media/image51.gif"/><Relationship Id="rId1" Type="http://schemas.openxmlformats.org/officeDocument/2006/relationships/slideLayout" Target="../slideLayouts/slideLayout13.xml"/><Relationship Id="rId6" Type="http://schemas.openxmlformats.org/officeDocument/2006/relationships/slide" Target="slide24.xml"/><Relationship Id="rId11" Type="http://schemas.openxmlformats.org/officeDocument/2006/relationships/image" Target="../media/image36.gif"/><Relationship Id="rId24" Type="http://schemas.openxmlformats.org/officeDocument/2006/relationships/slide" Target="slide15.xml"/><Relationship Id="rId32" Type="http://schemas.openxmlformats.org/officeDocument/2006/relationships/slide" Target="slide11.xml"/><Relationship Id="rId37" Type="http://schemas.openxmlformats.org/officeDocument/2006/relationships/image" Target="../media/image49.gif"/><Relationship Id="rId40" Type="http://schemas.openxmlformats.org/officeDocument/2006/relationships/slide" Target="slide7.xml"/><Relationship Id="rId45" Type="http://schemas.openxmlformats.org/officeDocument/2006/relationships/image" Target="../media/image53.gif"/><Relationship Id="rId5" Type="http://schemas.openxmlformats.org/officeDocument/2006/relationships/image" Target="../media/image33.png"/><Relationship Id="rId15" Type="http://schemas.openxmlformats.org/officeDocument/2006/relationships/image" Target="../media/image38.gif"/><Relationship Id="rId23" Type="http://schemas.openxmlformats.org/officeDocument/2006/relationships/image" Target="../media/image42.gif"/><Relationship Id="rId28" Type="http://schemas.openxmlformats.org/officeDocument/2006/relationships/slide" Target="slide13.xml"/><Relationship Id="rId36" Type="http://schemas.openxmlformats.org/officeDocument/2006/relationships/slide" Target="slide9.xml"/><Relationship Id="rId10" Type="http://schemas.openxmlformats.org/officeDocument/2006/relationships/slide" Target="slide22.xml"/><Relationship Id="rId19" Type="http://schemas.openxmlformats.org/officeDocument/2006/relationships/image" Target="../media/image40.gif"/><Relationship Id="rId31" Type="http://schemas.openxmlformats.org/officeDocument/2006/relationships/image" Target="../media/image46.gif"/><Relationship Id="rId44" Type="http://schemas.openxmlformats.org/officeDocument/2006/relationships/slide" Target="slide6.xml"/><Relationship Id="rId4" Type="http://schemas.openxmlformats.org/officeDocument/2006/relationships/image" Target="../media/image9.png"/><Relationship Id="rId9" Type="http://schemas.openxmlformats.org/officeDocument/2006/relationships/image" Target="../media/image35.gif"/><Relationship Id="rId14" Type="http://schemas.openxmlformats.org/officeDocument/2006/relationships/slide" Target="slide20.xml"/><Relationship Id="rId22" Type="http://schemas.openxmlformats.org/officeDocument/2006/relationships/slide" Target="slide16.xml"/><Relationship Id="rId27" Type="http://schemas.openxmlformats.org/officeDocument/2006/relationships/image" Target="../media/image44.gif"/><Relationship Id="rId30" Type="http://schemas.openxmlformats.org/officeDocument/2006/relationships/slide" Target="slide12.xml"/><Relationship Id="rId35" Type="http://schemas.openxmlformats.org/officeDocument/2006/relationships/image" Target="../media/image48.gif"/><Relationship Id="rId43" Type="http://schemas.openxmlformats.org/officeDocument/2006/relationships/image" Target="../media/image52.gif"/><Relationship Id="rId48" Type="http://schemas.openxmlformats.org/officeDocument/2006/relationships/audio" Target="../media/audio2.wav"/></Relationships>
</file>

<file path=ppt/slides/_rels/slide4.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image" Target="../media/image50.gif"/><Relationship Id="rId3" Type="http://schemas.openxmlformats.org/officeDocument/2006/relationships/image" Target="../media/image9.png"/><Relationship Id="rId7" Type="http://schemas.openxmlformats.org/officeDocument/2006/relationships/image" Target="../media/image53.gif"/><Relationship Id="rId12" Type="http://schemas.openxmlformats.org/officeDocument/2006/relationships/slide" Target="slide8.xml"/><Relationship Id="rId2" Type="http://schemas.openxmlformats.org/officeDocument/2006/relationships/image" Target="../media/image32.jpg"/><Relationship Id="rId16" Type="http://schemas.openxmlformats.org/officeDocument/2006/relationships/image" Target="../media/image55.png"/><Relationship Id="rId1" Type="http://schemas.openxmlformats.org/officeDocument/2006/relationships/slideLayout" Target="../slideLayouts/slideLayout13.xml"/><Relationship Id="rId6" Type="http://schemas.openxmlformats.org/officeDocument/2006/relationships/slide" Target="slide6.xml"/><Relationship Id="rId11" Type="http://schemas.openxmlformats.org/officeDocument/2006/relationships/image" Target="../media/image51.gif"/><Relationship Id="rId5" Type="http://schemas.openxmlformats.org/officeDocument/2006/relationships/image" Target="../media/image33.png"/><Relationship Id="rId15" Type="http://schemas.openxmlformats.org/officeDocument/2006/relationships/image" Target="../media/image49.gif"/><Relationship Id="rId10" Type="http://schemas.openxmlformats.org/officeDocument/2006/relationships/slide" Target="slide7.xml"/><Relationship Id="rId4" Type="http://schemas.openxmlformats.org/officeDocument/2006/relationships/image" Target="../media/image54.jpg"/><Relationship Id="rId9" Type="http://schemas.openxmlformats.org/officeDocument/2006/relationships/image" Target="../media/image52.gif"/><Relationship Id="rId14" Type="http://schemas.openxmlformats.org/officeDocument/2006/relationships/slide" Target="slide9.xml"/></Relationships>
</file>

<file path=ppt/slides/_rels/slide5.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57.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6.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59.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7.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0.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8.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1.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9.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2.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10.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3.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11.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4.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12.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5.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13.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6.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14.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7.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15.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8.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16.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slide" Target="slide3.xml"/><Relationship Id="rId7" Type="http://schemas.openxmlformats.org/officeDocument/2006/relationships/image" Target="../media/image58.png"/><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slide" Target="slide25.xml"/><Relationship Id="rId5" Type="http://schemas.microsoft.com/office/2007/relationships/hdphoto" Target="../media/hdphoto1.wdp"/><Relationship Id="rId10" Type="http://schemas.openxmlformats.org/officeDocument/2006/relationships/image" Target="../media/image42.gif"/><Relationship Id="rId4" Type="http://schemas.openxmlformats.org/officeDocument/2006/relationships/image" Target="../media/image56.png"/><Relationship Id="rId9" Type="http://schemas.openxmlformats.org/officeDocument/2006/relationships/slide" Target="slide16.xml"/></Relationships>
</file>

<file path=ppt/slides/_rels/slide17.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37.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18.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9.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19.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slide" Target="slide3.xml"/><Relationship Id="rId7" Type="http://schemas.openxmlformats.org/officeDocument/2006/relationships/image" Target="../media/image58.png"/><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slide" Target="slide25.xml"/><Relationship Id="rId5" Type="http://schemas.microsoft.com/office/2007/relationships/hdphoto" Target="../media/hdphoto1.wdp"/><Relationship Id="rId4" Type="http://schemas.openxmlformats.org/officeDocument/2006/relationships/image" Target="../media/image56.png"/><Relationship Id="rId9" Type="http://schemas.openxmlformats.org/officeDocument/2006/relationships/image" Target="../media/image70.gif"/></Relationships>
</file>

<file path=ppt/slides/_rels/slide20.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71.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21.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72.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22.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slide" Target="slide3.xml"/><Relationship Id="rId7" Type="http://schemas.openxmlformats.org/officeDocument/2006/relationships/image" Target="../media/image58.png"/><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slide" Target="slide25.xml"/><Relationship Id="rId5" Type="http://schemas.microsoft.com/office/2007/relationships/hdphoto" Target="../media/hdphoto1.wdp"/><Relationship Id="rId10" Type="http://schemas.openxmlformats.org/officeDocument/2006/relationships/image" Target="../media/image36.gif"/><Relationship Id="rId4" Type="http://schemas.openxmlformats.org/officeDocument/2006/relationships/image" Target="../media/image56.png"/><Relationship Id="rId9" Type="http://schemas.openxmlformats.org/officeDocument/2006/relationships/slide" Target="slide16.xml"/></Relationships>
</file>

<file path=ppt/slides/_rels/slide2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slide" Target="slide3.xml"/><Relationship Id="rId7" Type="http://schemas.openxmlformats.org/officeDocument/2006/relationships/image" Target="../media/image58.png"/><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slide" Target="slide25.xml"/><Relationship Id="rId5" Type="http://schemas.microsoft.com/office/2007/relationships/hdphoto" Target="../media/hdphoto1.wdp"/><Relationship Id="rId10" Type="http://schemas.openxmlformats.org/officeDocument/2006/relationships/image" Target="../media/image35.gif"/><Relationship Id="rId4" Type="http://schemas.openxmlformats.org/officeDocument/2006/relationships/image" Target="../media/image56.png"/><Relationship Id="rId9" Type="http://schemas.openxmlformats.org/officeDocument/2006/relationships/slide" Target="slide16.xml"/></Relationships>
</file>

<file path=ppt/slides/_rels/slide24.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slide" Target="slide3.xml"/><Relationship Id="rId7" Type="http://schemas.openxmlformats.org/officeDocument/2006/relationships/image" Target="../media/image58.png"/><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slide" Target="slide25.xml"/><Relationship Id="rId5" Type="http://schemas.microsoft.com/office/2007/relationships/hdphoto" Target="../media/hdphoto1.wdp"/><Relationship Id="rId10" Type="http://schemas.openxmlformats.org/officeDocument/2006/relationships/image" Target="../media/image34.gif"/><Relationship Id="rId4" Type="http://schemas.openxmlformats.org/officeDocument/2006/relationships/image" Target="../media/image56.png"/><Relationship Id="rId9" Type="http://schemas.openxmlformats.org/officeDocument/2006/relationships/slide" Target="slide16.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3.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4.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5.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6.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7.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8.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9.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0.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1.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2.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3.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4.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5.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6.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7.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8.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9.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0.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1.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2.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3.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4.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5.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6.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7.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8.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9.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0.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5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1.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5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2.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5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3.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jpg"/><Relationship Id="rId1" Type="http://schemas.openxmlformats.org/officeDocument/2006/relationships/slideLayout" Target="../slideLayouts/slideLayout13.xml"/><Relationship Id="rId5" Type="http://schemas.openxmlformats.org/officeDocument/2006/relationships/image" Target="../media/image105.png"/><Relationship Id="rId4" Type="http://schemas.openxmlformats.org/officeDocument/2006/relationships/image" Target="../media/image104.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0" name="Fotografi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2" y="0"/>
            <a:ext cx="8640763" cy="5761038"/>
          </a:xfrm>
          <a:prstGeom prst="rect">
            <a:avLst/>
          </a:prstGeom>
        </p:spPr>
      </p:pic>
      <p:pic>
        <p:nvPicPr>
          <p:cNvPr id="8" name="Rám"/>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4" name="Nadpis"/>
          <p:cNvSpPr/>
          <p:nvPr/>
        </p:nvSpPr>
        <p:spPr>
          <a:xfrm>
            <a:off x="1224335" y="37494"/>
            <a:ext cx="6192101" cy="1088821"/>
          </a:xfrm>
          <a:prstGeom prst="rect">
            <a:avLst/>
          </a:prstGeom>
          <a:noFill/>
        </p:spPr>
        <p:txBody>
          <a:bodyPr wrap="none" lIns="82296" tIns="41148" rIns="82296" bIns="41148">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7200" b="1" spc="45" smtClean="0">
                <a:ln w="11430">
                  <a:solidFill>
                    <a:schemeClr val="tx1">
                      <a:lumMod val="95000"/>
                      <a:lumOff val="5000"/>
                    </a:schemeClr>
                  </a:solidFill>
                </a:ln>
                <a:blipFill>
                  <a:blip r:embed="rId5"/>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SLOVAquie</a:t>
            </a:r>
            <a:endParaRPr lang="sk-SK" sz="7200" b="1" spc="45" dirty="0">
              <a:ln w="11430">
                <a:solidFill>
                  <a:schemeClr val="tx1">
                    <a:lumMod val="95000"/>
                    <a:lumOff val="5000"/>
                  </a:schemeClr>
                </a:solidFill>
              </a:ln>
              <a:blipFill>
                <a:blip r:embed="rId5"/>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sp>
        <p:nvSpPr>
          <p:cNvPr id="5" name="Podnadpis"/>
          <p:cNvSpPr/>
          <p:nvPr/>
        </p:nvSpPr>
        <p:spPr>
          <a:xfrm>
            <a:off x="3175934" y="1186803"/>
            <a:ext cx="2288896" cy="744819"/>
          </a:xfrm>
          <a:prstGeom prst="rect">
            <a:avLst/>
          </a:prstGeom>
          <a:noFill/>
        </p:spPr>
        <p:txBody>
          <a:bodyPr wrap="none" lIns="82296" tIns="41148" rIns="82296" bIns="41148">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300" b="1" spc="45" smtClean="0">
                <a:ln w="11430">
                  <a:solidFill>
                    <a:schemeClr val="tx1">
                      <a:lumMod val="95000"/>
                      <a:lumOff val="5000"/>
                    </a:schemeClr>
                  </a:solidFill>
                </a:ln>
                <a:blipFill>
                  <a:blip r:embed="rId5"/>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Du ciel</a:t>
            </a:r>
            <a:endParaRPr lang="sk-SK" sz="4300" b="1" spc="45" dirty="0">
              <a:ln w="11430">
                <a:solidFill>
                  <a:schemeClr val="tx1">
                    <a:lumMod val="95000"/>
                    <a:lumOff val="5000"/>
                  </a:schemeClr>
                </a:solidFill>
              </a:ln>
              <a:blipFill>
                <a:blip r:embed="rId5"/>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4016101332"/>
      </p:ext>
    </p:extLst>
  </p:cSld>
  <p:clrMapOvr>
    <a:masterClrMapping/>
  </p:clrMapOvr>
  <mc:AlternateContent xmlns:mc="http://schemas.openxmlformats.org/markup-compatibility/2006" xmlns:p14="http://schemas.microsoft.com/office/powerpoint/2010/main">
    <mc:Choice Requires="p14">
      <p:transition spd="slow" p14:dur="2500" advClick="0" advTm="3000">
        <p:fade/>
        <p:sndAc>
          <p:stSnd>
            <p:snd r:embed="rId2" name="Slovensko (FRA).wav"/>
          </p:stSnd>
        </p:sndAc>
      </p:transition>
    </mc:Choice>
    <mc:Fallback xmlns="">
      <p:transition spd="slow" advClick="0" advTm="3000">
        <p:fade/>
        <p:sndAc>
          <p:stSnd>
            <p:snd r:embed="rId6" name="Slovensko (FRA).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1" name="Vlajka"/>
          <p:cNvGrpSpPr/>
          <p:nvPr/>
        </p:nvGrpSpPr>
        <p:grpSpPr>
          <a:xfrm>
            <a:off x="6838049" y="362405"/>
            <a:ext cx="1428946" cy="824401"/>
            <a:chOff x="7236296" y="431401"/>
            <a:chExt cx="1512168" cy="981375"/>
          </a:xfrm>
        </p:grpSpPr>
        <p:pic>
          <p:nvPicPr>
            <p:cNvPr id="131" name="Vlajk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21432" y="431401"/>
              <a:ext cx="1140260" cy="855195"/>
            </a:xfrm>
            <a:prstGeom prst="rect">
              <a:avLst/>
            </a:prstGeom>
          </p:spPr>
        </p:pic>
        <p:pic>
          <p:nvPicPr>
            <p:cNvPr id="4" name="Krytie vlajky"/>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36296" y="431401"/>
              <a:ext cx="1512168" cy="981375"/>
            </a:xfrm>
            <a:prstGeom prst="rect">
              <a:avLst/>
            </a:prstGeom>
          </p:spPr>
        </p:pic>
      </p:grpSp>
      <p:pic>
        <p:nvPicPr>
          <p:cNvPr id="3" name="Tvá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5840" y="4211309"/>
            <a:ext cx="1565036" cy="1335619"/>
          </a:xfrm>
          <a:prstGeom prst="rect">
            <a:avLst/>
          </a:prstGeom>
        </p:spPr>
      </p:pic>
      <p:pic>
        <p:nvPicPr>
          <p:cNvPr id="12" name="Lietadlo"/>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83536" y="-1738821"/>
            <a:ext cx="3599868" cy="2133451"/>
          </a:xfrm>
          <a:prstGeom prst="rect">
            <a:avLst/>
          </a:prstGeom>
          <a:effectLst>
            <a:innerShdw blurRad="152400" dist="50800" dir="9480000">
              <a:prstClr val="black">
                <a:alpha val="74000"/>
              </a:prstClr>
            </a:innerShdw>
          </a:effectLst>
        </p:spPr>
      </p:pic>
      <p:pic>
        <p:nvPicPr>
          <p:cNvPr id="126" name="Rám"/>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grpSp>
        <p:nvGrpSpPr>
          <p:cNvPr id="170" name="RUS"/>
          <p:cNvGrpSpPr/>
          <p:nvPr/>
        </p:nvGrpSpPr>
        <p:grpSpPr>
          <a:xfrm>
            <a:off x="1780274" y="4690633"/>
            <a:ext cx="1274112" cy="756042"/>
            <a:chOff x="1883953" y="5583779"/>
            <a:chExt cx="1348316" cy="900000"/>
          </a:xfrm>
        </p:grpSpPr>
        <p:grpSp>
          <p:nvGrpSpPr>
            <p:cNvPr id="32" name="Rus"/>
            <p:cNvGrpSpPr/>
            <p:nvPr/>
          </p:nvGrpSpPr>
          <p:grpSpPr>
            <a:xfrm rot="409385">
              <a:off x="1883953" y="5583779"/>
              <a:ext cx="1348316" cy="900000"/>
              <a:chOff x="1674335" y="3501008"/>
              <a:chExt cx="1348316" cy="900000"/>
            </a:xfrm>
          </p:grpSpPr>
          <p:pic>
            <p:nvPicPr>
              <p:cNvPr id="17" name="RUS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9" name="RUS - podnadpis"/>
              <p:cNvSpPr txBox="1"/>
              <p:nvPr/>
            </p:nvSpPr>
            <p:spPr>
              <a:xfrm>
                <a:off x="2037859" y="4110518"/>
                <a:ext cx="791663" cy="201509"/>
              </a:xfrm>
              <a:prstGeom prst="rect">
                <a:avLst/>
              </a:prstGeom>
              <a:noFill/>
            </p:spPr>
            <p:txBody>
              <a:bodyPr wrap="square" rtlCol="0">
                <a:spAutoFit/>
              </a:bodyPr>
              <a:lstStyle/>
              <a:p>
                <a:pPr algn="ctr"/>
                <a:r>
                  <a:rPr lang="az-Cyrl-AZ" sz="500" i="1">
                    <a:solidFill>
                      <a:srgbClr val="082FAA"/>
                    </a:solidFill>
                    <a:latin typeface="Arial Black" panose="020B0A04020102020204" pitchFamily="34" charset="0"/>
                  </a:rPr>
                  <a:t>Словакия</a:t>
                </a:r>
                <a:endParaRPr lang="sk-SK" sz="500" i="1">
                  <a:solidFill>
                    <a:srgbClr val="082FAA"/>
                  </a:solidFill>
                  <a:latin typeface="Arial Black" panose="020B0A04020102020204" pitchFamily="34" charset="0"/>
                </a:endParaRPr>
              </a:p>
            </p:txBody>
          </p:sp>
          <p:sp>
            <p:nvSpPr>
              <p:cNvPr id="18" name="RUS - nadpis"/>
              <p:cNvSpPr txBox="1"/>
              <p:nvPr/>
            </p:nvSpPr>
            <p:spPr>
              <a:xfrm>
                <a:off x="1853762" y="4015879"/>
                <a:ext cx="1157109" cy="201509"/>
              </a:xfrm>
              <a:prstGeom prst="rect">
                <a:avLst/>
              </a:prstGeom>
              <a:noFill/>
            </p:spPr>
            <p:txBody>
              <a:bodyPr wrap="square" rtlCol="0">
                <a:spAutoFit/>
              </a:bodyPr>
              <a:lstStyle/>
              <a:p>
                <a:pPr algn="ctr"/>
                <a:r>
                  <a:rPr lang="az-Cyrl-AZ" sz="500" i="1" u="sng">
                    <a:solidFill>
                      <a:srgbClr val="082FAA"/>
                    </a:solidFill>
                    <a:latin typeface="Arial Black" panose="020B0A04020102020204" pitchFamily="34" charset="0"/>
                  </a:rPr>
                  <a:t>Стив</a:t>
                </a:r>
                <a:endParaRPr lang="sk-SK" sz="500" i="1" u="sng">
                  <a:solidFill>
                    <a:srgbClr val="082FAA"/>
                  </a:solidFill>
                  <a:latin typeface="Cooper Std Black" pitchFamily="18" charset="0"/>
                </a:endParaRPr>
              </a:p>
            </p:txBody>
          </p:sp>
        </p:grpSp>
        <p:pic>
          <p:nvPicPr>
            <p:cNvPr id="162" name="RUS - vlajka"/>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37807" y="5670139"/>
              <a:ext cx="335895" cy="223930"/>
            </a:xfrm>
            <a:prstGeom prst="rect">
              <a:avLst/>
            </a:prstGeom>
          </p:spPr>
        </p:pic>
      </p:grpSp>
      <p:grpSp>
        <p:nvGrpSpPr>
          <p:cNvPr id="169" name="SLO"/>
          <p:cNvGrpSpPr/>
          <p:nvPr/>
        </p:nvGrpSpPr>
        <p:grpSpPr>
          <a:xfrm>
            <a:off x="630934" y="4671101"/>
            <a:ext cx="1274112" cy="756042"/>
            <a:chOff x="842094" y="5438304"/>
            <a:chExt cx="1348316" cy="900000"/>
          </a:xfrm>
        </p:grpSpPr>
        <p:grpSp>
          <p:nvGrpSpPr>
            <p:cNvPr id="77" name="Slo"/>
            <p:cNvGrpSpPr/>
            <p:nvPr/>
          </p:nvGrpSpPr>
          <p:grpSpPr>
            <a:xfrm rot="21098128">
              <a:off x="842094" y="5438304"/>
              <a:ext cx="1348316" cy="900000"/>
              <a:chOff x="1674335" y="3501008"/>
              <a:chExt cx="1348316" cy="900000"/>
            </a:xfrm>
          </p:grpSpPr>
          <p:pic>
            <p:nvPicPr>
              <p:cNvPr id="78" name="SLO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0" name="SLO - podnadpis"/>
              <p:cNvSpPr txBox="1"/>
              <p:nvPr/>
            </p:nvSpPr>
            <p:spPr>
              <a:xfrm>
                <a:off x="2058189" y="4110983"/>
                <a:ext cx="791663"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Slovensko</a:t>
                </a:r>
              </a:p>
            </p:txBody>
          </p:sp>
          <p:sp>
            <p:nvSpPr>
              <p:cNvPr id="79" name="SLO - nadpis"/>
              <p:cNvSpPr txBox="1"/>
              <p:nvPr/>
            </p:nvSpPr>
            <p:spPr>
              <a:xfrm>
                <a:off x="1895005" y="4006719"/>
                <a:ext cx="1115863"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Štefan</a:t>
                </a:r>
              </a:p>
            </p:txBody>
          </p:sp>
        </p:grpSp>
        <p:pic>
          <p:nvPicPr>
            <p:cNvPr id="161" name="SLO - vlajka"/>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0619064">
              <a:off x="930077" y="5629549"/>
              <a:ext cx="339287" cy="223930"/>
            </a:xfrm>
            <a:prstGeom prst="rect">
              <a:avLst/>
            </a:prstGeom>
          </p:spPr>
        </p:pic>
      </p:grpSp>
      <p:grpSp>
        <p:nvGrpSpPr>
          <p:cNvPr id="168" name="ŠPA"/>
          <p:cNvGrpSpPr/>
          <p:nvPr/>
        </p:nvGrpSpPr>
        <p:grpSpPr>
          <a:xfrm>
            <a:off x="1287002" y="4344787"/>
            <a:ext cx="1274112" cy="756042"/>
            <a:chOff x="1361953" y="4980729"/>
            <a:chExt cx="1348316" cy="900000"/>
          </a:xfrm>
        </p:grpSpPr>
        <p:grpSp>
          <p:nvGrpSpPr>
            <p:cNvPr id="65" name="Špa"/>
            <p:cNvGrpSpPr/>
            <p:nvPr/>
          </p:nvGrpSpPr>
          <p:grpSpPr>
            <a:xfrm>
              <a:off x="1361953" y="4980729"/>
              <a:ext cx="1348316" cy="900000"/>
              <a:chOff x="1674335" y="3501008"/>
              <a:chExt cx="1348316" cy="900000"/>
            </a:xfrm>
          </p:grpSpPr>
          <p:pic>
            <p:nvPicPr>
              <p:cNvPr id="66" name="ŠPA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8" name="ŠPA - podnadpis"/>
              <p:cNvSpPr txBox="1"/>
              <p:nvPr/>
            </p:nvSpPr>
            <p:spPr>
              <a:xfrm>
                <a:off x="2078449" y="4132709"/>
                <a:ext cx="791663" cy="201509"/>
              </a:xfrm>
              <a:prstGeom prst="rect">
                <a:avLst/>
              </a:prstGeom>
              <a:noFill/>
            </p:spPr>
            <p:txBody>
              <a:bodyPr wrap="square" rtlCol="0">
                <a:spAutoFit/>
              </a:bodyPr>
              <a:lstStyle/>
              <a:p>
                <a:pPr algn="ctr"/>
                <a:r>
                  <a:rPr lang="sk-SK" sz="500" b="1" i="1">
                    <a:solidFill>
                      <a:srgbClr val="082FAA"/>
                    </a:solidFill>
                    <a:latin typeface="Nadianne" panose="03020902050305070206" pitchFamily="66" charset="0"/>
                  </a:rPr>
                  <a:t>Eslovaquia</a:t>
                </a:r>
              </a:p>
            </p:txBody>
          </p:sp>
          <p:sp>
            <p:nvSpPr>
              <p:cNvPr id="67" name="ŠPA - nadpis"/>
              <p:cNvSpPr txBox="1"/>
              <p:nvPr/>
            </p:nvSpPr>
            <p:spPr>
              <a:xfrm>
                <a:off x="1944335" y="4016606"/>
                <a:ext cx="1066534"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60" name="ŠPA - vlajka"/>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21106980">
              <a:off x="1469057" y="5105834"/>
              <a:ext cx="339287" cy="223930"/>
            </a:xfrm>
            <a:prstGeom prst="rect">
              <a:avLst/>
            </a:prstGeom>
          </p:spPr>
        </p:pic>
      </p:grpSp>
      <p:grpSp>
        <p:nvGrpSpPr>
          <p:cNvPr id="167" name="TAL"/>
          <p:cNvGrpSpPr/>
          <p:nvPr/>
        </p:nvGrpSpPr>
        <p:grpSpPr>
          <a:xfrm>
            <a:off x="2816564" y="4524733"/>
            <a:ext cx="1274112" cy="756042"/>
            <a:chOff x="2223256" y="5318795"/>
            <a:chExt cx="1348316" cy="900000"/>
          </a:xfrm>
        </p:grpSpPr>
        <p:grpSp>
          <p:nvGrpSpPr>
            <p:cNvPr id="69" name="Tal"/>
            <p:cNvGrpSpPr/>
            <p:nvPr/>
          </p:nvGrpSpPr>
          <p:grpSpPr>
            <a:xfrm rot="21002913">
              <a:off x="2223256" y="5318795"/>
              <a:ext cx="1348316" cy="900000"/>
              <a:chOff x="1674335" y="3501008"/>
              <a:chExt cx="1348316" cy="900000"/>
            </a:xfrm>
          </p:grpSpPr>
          <p:pic>
            <p:nvPicPr>
              <p:cNvPr id="70" name="TAL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2" name="TAL - podnadpis"/>
              <p:cNvSpPr txBox="1"/>
              <p:nvPr/>
            </p:nvSpPr>
            <p:spPr>
              <a:xfrm>
                <a:off x="2001287" y="4117027"/>
                <a:ext cx="791663"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Slovacchia</a:t>
                </a:r>
              </a:p>
            </p:txBody>
          </p:sp>
          <p:sp>
            <p:nvSpPr>
              <p:cNvPr id="71" name="TAL - nadpis"/>
              <p:cNvSpPr txBox="1"/>
              <p:nvPr/>
            </p:nvSpPr>
            <p:spPr>
              <a:xfrm>
                <a:off x="1808419" y="4006721"/>
                <a:ext cx="1202451"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59" name="TAL - vlajka"/>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20426316">
              <a:off x="2316257" y="5518792"/>
              <a:ext cx="339287" cy="223930"/>
            </a:xfrm>
            <a:prstGeom prst="rect">
              <a:avLst/>
            </a:prstGeom>
          </p:spPr>
        </p:pic>
      </p:grpSp>
      <p:grpSp>
        <p:nvGrpSpPr>
          <p:cNvPr id="166" name="HOL"/>
          <p:cNvGrpSpPr/>
          <p:nvPr/>
        </p:nvGrpSpPr>
        <p:grpSpPr>
          <a:xfrm>
            <a:off x="2094779" y="4095351"/>
            <a:ext cx="1274112" cy="756042"/>
            <a:chOff x="1574543" y="5653878"/>
            <a:chExt cx="1348316" cy="900000"/>
          </a:xfrm>
        </p:grpSpPr>
        <p:grpSp>
          <p:nvGrpSpPr>
            <p:cNvPr id="45" name="Hol"/>
            <p:cNvGrpSpPr/>
            <p:nvPr/>
          </p:nvGrpSpPr>
          <p:grpSpPr>
            <a:xfrm rot="21103564">
              <a:off x="1574543" y="5653878"/>
              <a:ext cx="1348316" cy="900000"/>
              <a:chOff x="1674335" y="3501008"/>
              <a:chExt cx="1348316" cy="900000"/>
            </a:xfrm>
          </p:grpSpPr>
          <p:pic>
            <p:nvPicPr>
              <p:cNvPr id="46" name="HOL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8" name="HOL - podnadpis"/>
              <p:cNvSpPr txBox="1"/>
              <p:nvPr/>
            </p:nvSpPr>
            <p:spPr>
              <a:xfrm>
                <a:off x="2043170" y="4131319"/>
                <a:ext cx="791663"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Slowakije</a:t>
                </a:r>
              </a:p>
            </p:txBody>
          </p:sp>
          <p:sp>
            <p:nvSpPr>
              <p:cNvPr id="47" name="HOL - nadpis"/>
              <p:cNvSpPr txBox="1"/>
              <p:nvPr/>
            </p:nvSpPr>
            <p:spPr>
              <a:xfrm>
                <a:off x="1869866" y="4006720"/>
                <a:ext cx="1141000"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58" name="HOL - vlajka"/>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20479520">
              <a:off x="1665621" y="5843744"/>
              <a:ext cx="339287" cy="223930"/>
            </a:xfrm>
            <a:prstGeom prst="rect">
              <a:avLst/>
            </a:prstGeom>
          </p:spPr>
        </p:pic>
      </p:grpSp>
      <p:grpSp>
        <p:nvGrpSpPr>
          <p:cNvPr id="21" name="ČÍN"/>
          <p:cNvGrpSpPr/>
          <p:nvPr/>
        </p:nvGrpSpPr>
        <p:grpSpPr>
          <a:xfrm>
            <a:off x="2438318" y="4771913"/>
            <a:ext cx="1280455" cy="756042"/>
            <a:chOff x="5975153" y="5062793"/>
            <a:chExt cx="1355029" cy="900000"/>
          </a:xfrm>
        </p:grpSpPr>
        <p:grpSp>
          <p:nvGrpSpPr>
            <p:cNvPr id="10" name="Čín"/>
            <p:cNvGrpSpPr/>
            <p:nvPr/>
          </p:nvGrpSpPr>
          <p:grpSpPr>
            <a:xfrm>
              <a:off x="5975153" y="5062793"/>
              <a:ext cx="1355029" cy="900000"/>
              <a:chOff x="5958370" y="5062793"/>
              <a:chExt cx="1355029" cy="900000"/>
            </a:xfrm>
          </p:grpSpPr>
          <p:pic>
            <p:nvPicPr>
              <p:cNvPr id="136" name="ČÍN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190484">
                <a:off x="5958370" y="5062793"/>
                <a:ext cx="1348316" cy="900000"/>
              </a:xfrm>
              <a:prstGeom prst="rect">
                <a:avLst/>
              </a:prstGeom>
              <a:ln>
                <a:noFill/>
              </a:ln>
              <a:effectLst>
                <a:outerShdw blurRad="190500" algn="tl" rotWithShape="0">
                  <a:srgbClr val="000000">
                    <a:alpha val="70000"/>
                  </a:srgbClr>
                </a:outerShdw>
              </a:effectLst>
            </p:spPr>
          </p:pic>
          <p:sp>
            <p:nvSpPr>
              <p:cNvPr id="137" name="ČÍN - podnadpis"/>
              <p:cNvSpPr txBox="1"/>
              <p:nvPr/>
            </p:nvSpPr>
            <p:spPr>
              <a:xfrm rot="21190484">
                <a:off x="6436286" y="5668880"/>
                <a:ext cx="791663" cy="201509"/>
              </a:xfrm>
              <a:prstGeom prst="rect">
                <a:avLst/>
              </a:prstGeom>
              <a:noFill/>
            </p:spPr>
            <p:txBody>
              <a:bodyPr wrap="square" rtlCol="0">
                <a:spAutoFit/>
              </a:bodyPr>
              <a:lstStyle/>
              <a:p>
                <a:pPr algn="ctr"/>
                <a:r>
                  <a:rPr lang="ja-JP" altLang="en-US" sz="500" b="1" i="1">
                    <a:solidFill>
                      <a:srgbClr val="082FAA"/>
                    </a:solidFill>
                    <a:latin typeface="Nadianne" panose="03020902050305070206" pitchFamily="66" charset="0"/>
                  </a:rPr>
                  <a:t>斯洛伐克</a:t>
                </a:r>
                <a:endParaRPr lang="sk-SK" sz="500" b="1" i="1">
                  <a:solidFill>
                    <a:srgbClr val="082FAA"/>
                  </a:solidFill>
                  <a:latin typeface="Nadianne" panose="03020902050305070206" pitchFamily="66" charset="0"/>
                </a:endParaRPr>
              </a:p>
            </p:txBody>
          </p:sp>
          <p:sp>
            <p:nvSpPr>
              <p:cNvPr id="138" name="ČÍN - nadpis"/>
              <p:cNvSpPr txBox="1"/>
              <p:nvPr/>
            </p:nvSpPr>
            <p:spPr>
              <a:xfrm rot="21190484">
                <a:off x="6323951" y="5547407"/>
                <a:ext cx="989448"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44" name="ČÍN - vlajka"/>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20481591">
              <a:off x="6063774" y="5232708"/>
              <a:ext cx="339287" cy="223930"/>
            </a:xfrm>
            <a:prstGeom prst="rect">
              <a:avLst/>
            </a:prstGeom>
          </p:spPr>
        </p:pic>
      </p:grpSp>
      <p:grpSp>
        <p:nvGrpSpPr>
          <p:cNvPr id="31" name="HEB"/>
          <p:cNvGrpSpPr/>
          <p:nvPr/>
        </p:nvGrpSpPr>
        <p:grpSpPr>
          <a:xfrm rot="1062988">
            <a:off x="410318" y="4522132"/>
            <a:ext cx="1274112" cy="756042"/>
            <a:chOff x="2725763" y="5617135"/>
            <a:chExt cx="1348316" cy="900000"/>
          </a:xfrm>
        </p:grpSpPr>
        <p:grpSp>
          <p:nvGrpSpPr>
            <p:cNvPr id="37" name="Heb"/>
            <p:cNvGrpSpPr/>
            <p:nvPr/>
          </p:nvGrpSpPr>
          <p:grpSpPr>
            <a:xfrm rot="20769491">
              <a:off x="2725763" y="5617135"/>
              <a:ext cx="1348316" cy="900000"/>
              <a:chOff x="1674335" y="3501008"/>
              <a:chExt cx="1348316" cy="900000"/>
            </a:xfrm>
          </p:grpSpPr>
          <p:pic>
            <p:nvPicPr>
              <p:cNvPr id="38" name="HEB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0" name="HEB - podnadpis"/>
              <p:cNvSpPr txBox="1"/>
              <p:nvPr/>
            </p:nvSpPr>
            <p:spPr>
              <a:xfrm>
                <a:off x="2120313" y="4128993"/>
                <a:ext cx="791663" cy="201509"/>
              </a:xfrm>
              <a:prstGeom prst="rect">
                <a:avLst/>
              </a:prstGeom>
              <a:noFill/>
            </p:spPr>
            <p:txBody>
              <a:bodyPr wrap="square" rtlCol="0">
                <a:spAutoFit/>
              </a:bodyPr>
              <a:lstStyle/>
              <a:p>
                <a:pPr algn="ctr"/>
                <a:r>
                  <a:rPr lang="he-IL" sz="500" b="1" i="1">
                    <a:solidFill>
                      <a:srgbClr val="082FAA"/>
                    </a:solidFill>
                    <a:latin typeface="Cupertino" pitchFamily="2" charset="0"/>
                  </a:rPr>
                  <a:t>סלובקיה</a:t>
                </a:r>
                <a:endParaRPr lang="sk-SK" sz="500" b="1" i="1">
                  <a:solidFill>
                    <a:srgbClr val="082FAA"/>
                  </a:solidFill>
                  <a:latin typeface="Cupertino" pitchFamily="2" charset="0"/>
                </a:endParaRPr>
              </a:p>
            </p:txBody>
          </p:sp>
          <p:sp>
            <p:nvSpPr>
              <p:cNvPr id="39" name="HEB - nadpis"/>
              <p:cNvSpPr txBox="1"/>
              <p:nvPr/>
            </p:nvSpPr>
            <p:spPr>
              <a:xfrm>
                <a:off x="2021421" y="4006720"/>
                <a:ext cx="989448" cy="219828"/>
              </a:xfrm>
              <a:prstGeom prst="rect">
                <a:avLst/>
              </a:prstGeom>
              <a:noFill/>
            </p:spPr>
            <p:txBody>
              <a:bodyPr wrap="square" rtlCol="0">
                <a:spAutoFit/>
              </a:bodyPr>
              <a:lstStyle/>
              <a:p>
                <a:pPr algn="ctr" rtl="1"/>
                <a:r>
                  <a:rPr lang="sk-SK" sz="600" b="1" i="1" u="sng">
                    <a:solidFill>
                      <a:srgbClr val="082FAA"/>
                    </a:solidFill>
                    <a:latin typeface="Nadianne" panose="03020902050305070206" pitchFamily="66" charset="0"/>
                  </a:rPr>
                  <a:t>Steve </a:t>
                </a:r>
              </a:p>
            </p:txBody>
          </p:sp>
        </p:grpSp>
        <p:pic>
          <p:nvPicPr>
            <p:cNvPr id="154" name="HEB - vlajka"/>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20028911">
              <a:off x="2802442" y="5831119"/>
              <a:ext cx="339287" cy="223930"/>
            </a:xfrm>
            <a:prstGeom prst="rect">
              <a:avLst/>
            </a:prstGeom>
          </p:spPr>
        </p:pic>
      </p:grpSp>
      <p:grpSp>
        <p:nvGrpSpPr>
          <p:cNvPr id="26" name="ANG"/>
          <p:cNvGrpSpPr/>
          <p:nvPr/>
        </p:nvGrpSpPr>
        <p:grpSpPr>
          <a:xfrm>
            <a:off x="1457719" y="4662744"/>
            <a:ext cx="1274112" cy="756042"/>
            <a:chOff x="1497929" y="5223052"/>
            <a:chExt cx="1348316" cy="900000"/>
          </a:xfrm>
        </p:grpSpPr>
        <p:grpSp>
          <p:nvGrpSpPr>
            <p:cNvPr id="85" name="Ang"/>
            <p:cNvGrpSpPr/>
            <p:nvPr/>
          </p:nvGrpSpPr>
          <p:grpSpPr>
            <a:xfrm rot="21002011">
              <a:off x="1497929" y="5223052"/>
              <a:ext cx="1348316" cy="900000"/>
              <a:chOff x="1674335" y="3501008"/>
              <a:chExt cx="1348316" cy="900000"/>
            </a:xfrm>
          </p:grpSpPr>
          <p:pic>
            <p:nvPicPr>
              <p:cNvPr id="86" name="ANG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8" name="ANG - podnadpis"/>
              <p:cNvSpPr txBox="1"/>
              <p:nvPr/>
            </p:nvSpPr>
            <p:spPr>
              <a:xfrm>
                <a:off x="2101746" y="4125730"/>
                <a:ext cx="791663"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Slovakia</a:t>
                </a:r>
              </a:p>
            </p:txBody>
          </p:sp>
          <p:sp>
            <p:nvSpPr>
              <p:cNvPr id="87" name="ANG - nadpis"/>
              <p:cNvSpPr txBox="1"/>
              <p:nvPr/>
            </p:nvSpPr>
            <p:spPr>
              <a:xfrm>
                <a:off x="1976415" y="4006719"/>
                <a:ext cx="1034454"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49" name="ANG - vlajka"/>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rot="20432194">
              <a:off x="1588496" y="5419901"/>
              <a:ext cx="339287" cy="223930"/>
            </a:xfrm>
            <a:prstGeom prst="rect">
              <a:avLst/>
            </a:prstGeom>
          </p:spPr>
        </p:pic>
      </p:grpSp>
      <p:grpSp>
        <p:nvGrpSpPr>
          <p:cNvPr id="165" name="MAĎ"/>
          <p:cNvGrpSpPr/>
          <p:nvPr/>
        </p:nvGrpSpPr>
        <p:grpSpPr>
          <a:xfrm>
            <a:off x="2247806" y="4390060"/>
            <a:ext cx="1274112" cy="756042"/>
            <a:chOff x="2680876" y="4749222"/>
            <a:chExt cx="1348316" cy="900000"/>
          </a:xfrm>
        </p:grpSpPr>
        <p:grpSp>
          <p:nvGrpSpPr>
            <p:cNvPr id="53" name="Maď"/>
            <p:cNvGrpSpPr/>
            <p:nvPr/>
          </p:nvGrpSpPr>
          <p:grpSpPr>
            <a:xfrm rot="462281">
              <a:off x="2680876" y="4749222"/>
              <a:ext cx="1348316" cy="900000"/>
              <a:chOff x="1674335" y="3501008"/>
              <a:chExt cx="1348316" cy="900000"/>
            </a:xfrm>
          </p:grpSpPr>
          <p:pic>
            <p:nvPicPr>
              <p:cNvPr id="54" name="MAĎ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6" name="MAĎ - podnadpis"/>
              <p:cNvSpPr txBox="1"/>
              <p:nvPr/>
            </p:nvSpPr>
            <p:spPr>
              <a:xfrm>
                <a:off x="2042437" y="4129999"/>
                <a:ext cx="852314"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Szlovákia</a:t>
                </a:r>
              </a:p>
            </p:txBody>
          </p:sp>
          <p:sp>
            <p:nvSpPr>
              <p:cNvPr id="55" name="MAĎ - nadpis"/>
              <p:cNvSpPr txBox="1"/>
              <p:nvPr/>
            </p:nvSpPr>
            <p:spPr>
              <a:xfrm>
                <a:off x="1956093" y="4006720"/>
                <a:ext cx="1054777"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István</a:t>
                </a:r>
              </a:p>
            </p:txBody>
          </p:sp>
        </p:grpSp>
        <p:pic>
          <p:nvPicPr>
            <p:cNvPr id="157" name="MAĎ - vlajka"/>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2827521" y="4833462"/>
              <a:ext cx="339287" cy="223930"/>
            </a:xfrm>
            <a:prstGeom prst="rect">
              <a:avLst/>
            </a:prstGeom>
          </p:spPr>
        </p:pic>
      </p:grpSp>
      <p:grpSp>
        <p:nvGrpSpPr>
          <p:cNvPr id="23" name="IND"/>
          <p:cNvGrpSpPr/>
          <p:nvPr/>
        </p:nvGrpSpPr>
        <p:grpSpPr>
          <a:xfrm>
            <a:off x="830178" y="4786796"/>
            <a:ext cx="1280455" cy="756042"/>
            <a:chOff x="5628814" y="3799891"/>
            <a:chExt cx="1355029" cy="900000"/>
          </a:xfrm>
        </p:grpSpPr>
        <p:grpSp>
          <p:nvGrpSpPr>
            <p:cNvPr id="2" name="Ind"/>
            <p:cNvGrpSpPr/>
            <p:nvPr/>
          </p:nvGrpSpPr>
          <p:grpSpPr>
            <a:xfrm>
              <a:off x="5628814" y="3799891"/>
              <a:ext cx="1355029" cy="900000"/>
              <a:chOff x="5628814" y="3799891"/>
              <a:chExt cx="1355029" cy="900000"/>
            </a:xfrm>
          </p:grpSpPr>
          <p:pic>
            <p:nvPicPr>
              <p:cNvPr id="119" name="IND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190484">
                <a:off x="5628814" y="3799891"/>
                <a:ext cx="1348316" cy="900000"/>
              </a:xfrm>
              <a:prstGeom prst="rect">
                <a:avLst/>
              </a:prstGeom>
              <a:ln>
                <a:noFill/>
              </a:ln>
              <a:effectLst>
                <a:outerShdw blurRad="190500" algn="tl" rotWithShape="0">
                  <a:srgbClr val="000000">
                    <a:alpha val="70000"/>
                  </a:srgbClr>
                </a:outerShdw>
              </a:effectLst>
            </p:spPr>
          </p:pic>
          <p:sp>
            <p:nvSpPr>
              <p:cNvPr id="122" name="IND - podnadpis"/>
              <p:cNvSpPr txBox="1"/>
              <p:nvPr/>
            </p:nvSpPr>
            <p:spPr>
              <a:xfrm rot="21190484">
                <a:off x="6106730" y="4405978"/>
                <a:ext cx="791663" cy="201509"/>
              </a:xfrm>
              <a:prstGeom prst="rect">
                <a:avLst/>
              </a:prstGeom>
              <a:noFill/>
            </p:spPr>
            <p:txBody>
              <a:bodyPr wrap="square" rtlCol="0">
                <a:spAutoFit/>
              </a:bodyPr>
              <a:lstStyle/>
              <a:p>
                <a:pPr algn="ctr"/>
                <a:r>
                  <a:rPr lang="hi-IN" sz="500" b="1" i="1">
                    <a:solidFill>
                      <a:srgbClr val="082FAA"/>
                    </a:solidFill>
                    <a:latin typeface="Nadianne" panose="03020902050305070206" pitchFamily="66" charset="0"/>
                  </a:rPr>
                  <a:t>स्लोवाकिया</a:t>
                </a:r>
                <a:endParaRPr lang="sk-SK" sz="500" b="1" i="1">
                  <a:solidFill>
                    <a:srgbClr val="082FAA"/>
                  </a:solidFill>
                  <a:latin typeface="Nadianne" panose="03020902050305070206" pitchFamily="66" charset="0"/>
                </a:endParaRPr>
              </a:p>
            </p:txBody>
          </p:sp>
          <p:sp>
            <p:nvSpPr>
              <p:cNvPr id="129" name="IND - nadpis"/>
              <p:cNvSpPr txBox="1"/>
              <p:nvPr/>
            </p:nvSpPr>
            <p:spPr>
              <a:xfrm rot="21190484">
                <a:off x="5994395" y="4284505"/>
                <a:ext cx="989448" cy="219828"/>
              </a:xfrm>
              <a:prstGeom prst="rect">
                <a:avLst/>
              </a:prstGeom>
              <a:noFill/>
            </p:spPr>
            <p:txBody>
              <a:bodyPr wrap="square" rtlCol="0">
                <a:spAutoFit/>
              </a:bodyPr>
              <a:lstStyle/>
              <a:p>
                <a:pPr algn="ctr"/>
                <a:r>
                  <a:rPr lang="hi-IN" sz="600" b="1" i="1">
                    <a:solidFill>
                      <a:srgbClr val="082FAA"/>
                    </a:solidFill>
                    <a:latin typeface="Nadianne" panose="03020902050305070206" pitchFamily="66" charset="0"/>
                  </a:rPr>
                  <a:t>स्टीव</a:t>
                </a:r>
                <a:endParaRPr lang="sk-SK" sz="600" b="1" i="1">
                  <a:solidFill>
                    <a:srgbClr val="082FAA"/>
                  </a:solidFill>
                  <a:latin typeface="Nadianne" panose="03020902050305070206" pitchFamily="66" charset="0"/>
                </a:endParaRPr>
              </a:p>
            </p:txBody>
          </p:sp>
        </p:grpSp>
        <p:pic>
          <p:nvPicPr>
            <p:cNvPr id="146" name="IND - vlajka"/>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rot="20716568">
              <a:off x="5715426" y="3973221"/>
              <a:ext cx="339287" cy="223930"/>
            </a:xfrm>
            <a:prstGeom prst="rect">
              <a:avLst/>
            </a:prstGeom>
          </p:spPr>
        </p:pic>
      </p:grpSp>
      <p:grpSp>
        <p:nvGrpSpPr>
          <p:cNvPr id="164" name="ŠVÉ"/>
          <p:cNvGrpSpPr/>
          <p:nvPr/>
        </p:nvGrpSpPr>
        <p:grpSpPr>
          <a:xfrm rot="21061226">
            <a:off x="1135374" y="4379856"/>
            <a:ext cx="1274112" cy="756042"/>
            <a:chOff x="2303882" y="4558567"/>
            <a:chExt cx="1348316" cy="900000"/>
          </a:xfrm>
        </p:grpSpPr>
        <p:grpSp>
          <p:nvGrpSpPr>
            <p:cNvPr id="33" name="Švé"/>
            <p:cNvGrpSpPr/>
            <p:nvPr/>
          </p:nvGrpSpPr>
          <p:grpSpPr>
            <a:xfrm rot="21190484">
              <a:off x="2303882" y="4558567"/>
              <a:ext cx="1348316" cy="900000"/>
              <a:chOff x="1674335" y="3501008"/>
              <a:chExt cx="1348316" cy="900000"/>
            </a:xfrm>
          </p:grpSpPr>
          <p:pic>
            <p:nvPicPr>
              <p:cNvPr id="34" name="ŠVÉ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6" name="ŠVÉ - podnadpis"/>
              <p:cNvSpPr txBox="1"/>
              <p:nvPr/>
            </p:nvSpPr>
            <p:spPr>
              <a:xfrm>
                <a:off x="2120313" y="4128993"/>
                <a:ext cx="791663"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Slovakien</a:t>
                </a:r>
              </a:p>
            </p:txBody>
          </p:sp>
          <p:sp>
            <p:nvSpPr>
              <p:cNvPr id="35" name="ŠVÉ - nadpis"/>
              <p:cNvSpPr txBox="1"/>
              <p:nvPr/>
            </p:nvSpPr>
            <p:spPr>
              <a:xfrm>
                <a:off x="2021421" y="4006720"/>
                <a:ext cx="989448"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56" name="ŠVÉ - vlajka"/>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rot="20796070">
              <a:off x="2398386" y="4748372"/>
              <a:ext cx="339287" cy="223930"/>
            </a:xfrm>
            <a:prstGeom prst="rect">
              <a:avLst/>
            </a:prstGeom>
          </p:spPr>
        </p:pic>
      </p:grpSp>
      <p:grpSp>
        <p:nvGrpSpPr>
          <p:cNvPr id="22" name="ARB"/>
          <p:cNvGrpSpPr/>
          <p:nvPr/>
        </p:nvGrpSpPr>
        <p:grpSpPr>
          <a:xfrm rot="581945">
            <a:off x="1824640" y="4695657"/>
            <a:ext cx="1280455" cy="756042"/>
            <a:chOff x="5090449" y="3859376"/>
            <a:chExt cx="1355029" cy="900000"/>
          </a:xfrm>
        </p:grpSpPr>
        <p:grpSp>
          <p:nvGrpSpPr>
            <p:cNvPr id="7" name="Arb"/>
            <p:cNvGrpSpPr/>
            <p:nvPr/>
          </p:nvGrpSpPr>
          <p:grpSpPr>
            <a:xfrm>
              <a:off x="5090449" y="3859376"/>
              <a:ext cx="1355029" cy="900000"/>
              <a:chOff x="4620701" y="2746032"/>
              <a:chExt cx="1355029" cy="900000"/>
            </a:xfrm>
          </p:grpSpPr>
          <p:pic>
            <p:nvPicPr>
              <p:cNvPr id="132" name="ARB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190484">
                <a:off x="4620701" y="2746032"/>
                <a:ext cx="1348316" cy="900000"/>
              </a:xfrm>
              <a:prstGeom prst="rect">
                <a:avLst/>
              </a:prstGeom>
              <a:ln>
                <a:noFill/>
              </a:ln>
              <a:effectLst>
                <a:outerShdw blurRad="190500" algn="tl" rotWithShape="0">
                  <a:srgbClr val="000000">
                    <a:alpha val="70000"/>
                  </a:srgbClr>
                </a:outerShdw>
              </a:effectLst>
            </p:spPr>
          </p:pic>
          <p:sp>
            <p:nvSpPr>
              <p:cNvPr id="133" name="ARB - podnadpis"/>
              <p:cNvSpPr txBox="1"/>
              <p:nvPr/>
            </p:nvSpPr>
            <p:spPr>
              <a:xfrm rot="21190484">
                <a:off x="5098617" y="3315481"/>
                <a:ext cx="791663" cy="274785"/>
              </a:xfrm>
              <a:prstGeom prst="rect">
                <a:avLst/>
              </a:prstGeom>
              <a:noFill/>
            </p:spPr>
            <p:txBody>
              <a:bodyPr wrap="square" rtlCol="0">
                <a:spAutoFit/>
              </a:bodyPr>
              <a:lstStyle/>
              <a:p>
                <a:pPr algn="ctr"/>
                <a:r>
                  <a:rPr lang="ar-AE" sz="900" b="1" i="1">
                    <a:solidFill>
                      <a:srgbClr val="082FAA"/>
                    </a:solidFill>
                    <a:latin typeface="Nadianne" panose="03020902050305070206" pitchFamily="66" charset="0"/>
                  </a:rPr>
                  <a:t>سلوفاكيا</a:t>
                </a:r>
                <a:endParaRPr lang="sk-SK" sz="900" b="1" i="1">
                  <a:solidFill>
                    <a:srgbClr val="082FAA"/>
                  </a:solidFill>
                  <a:latin typeface="Nadianne" panose="03020902050305070206" pitchFamily="66" charset="0"/>
                </a:endParaRPr>
              </a:p>
            </p:txBody>
          </p:sp>
          <p:sp>
            <p:nvSpPr>
              <p:cNvPr id="134" name="ARB - nadpis"/>
              <p:cNvSpPr txBox="1"/>
              <p:nvPr/>
            </p:nvSpPr>
            <p:spPr>
              <a:xfrm rot="21190484">
                <a:off x="4986282" y="3230645"/>
                <a:ext cx="989448"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45" name="ARB - vlaka"/>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rot="20569171">
              <a:off x="5184797" y="4034654"/>
              <a:ext cx="339287" cy="223930"/>
            </a:xfrm>
            <a:prstGeom prst="rect">
              <a:avLst/>
            </a:prstGeom>
          </p:spPr>
        </p:pic>
      </p:grpSp>
      <p:grpSp>
        <p:nvGrpSpPr>
          <p:cNvPr id="29" name="GRÉ"/>
          <p:cNvGrpSpPr/>
          <p:nvPr/>
        </p:nvGrpSpPr>
        <p:grpSpPr>
          <a:xfrm rot="1130771">
            <a:off x="542294" y="4091704"/>
            <a:ext cx="1274112" cy="756042"/>
            <a:chOff x="2047179" y="5348203"/>
            <a:chExt cx="1348316" cy="900000"/>
          </a:xfrm>
        </p:grpSpPr>
        <p:grpSp>
          <p:nvGrpSpPr>
            <p:cNvPr id="61" name="Gré"/>
            <p:cNvGrpSpPr/>
            <p:nvPr/>
          </p:nvGrpSpPr>
          <p:grpSpPr>
            <a:xfrm>
              <a:off x="2047179" y="5348203"/>
              <a:ext cx="1348316" cy="900000"/>
              <a:chOff x="1674335" y="3501008"/>
              <a:chExt cx="1348316" cy="900000"/>
            </a:xfrm>
          </p:grpSpPr>
          <p:pic>
            <p:nvPicPr>
              <p:cNvPr id="62" name="GRÉ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4" name="GRÉ - podnadpis"/>
              <p:cNvSpPr txBox="1"/>
              <p:nvPr/>
            </p:nvSpPr>
            <p:spPr>
              <a:xfrm>
                <a:off x="1983835" y="4129152"/>
                <a:ext cx="791663" cy="219828"/>
              </a:xfrm>
              <a:prstGeom prst="rect">
                <a:avLst/>
              </a:prstGeom>
              <a:noFill/>
            </p:spPr>
            <p:txBody>
              <a:bodyPr wrap="square" rtlCol="0">
                <a:spAutoFit/>
              </a:bodyPr>
              <a:lstStyle/>
              <a:p>
                <a:pPr algn="ctr"/>
                <a:r>
                  <a:rPr lang="el-GR" sz="600" b="1" i="1">
                    <a:solidFill>
                      <a:srgbClr val="082FAA"/>
                    </a:solidFill>
                  </a:rPr>
                  <a:t>Σλοβακία</a:t>
                </a:r>
                <a:endParaRPr lang="sk-SK" sz="600" b="1" i="1">
                  <a:solidFill>
                    <a:srgbClr val="082FAA"/>
                  </a:solidFill>
                </a:endParaRPr>
              </a:p>
            </p:txBody>
          </p:sp>
          <p:sp>
            <p:nvSpPr>
              <p:cNvPr id="63" name="GRÉ - nadpis"/>
              <p:cNvSpPr txBox="1"/>
              <p:nvPr/>
            </p:nvSpPr>
            <p:spPr>
              <a:xfrm>
                <a:off x="1751263" y="3974280"/>
                <a:ext cx="1259607" cy="238147"/>
              </a:xfrm>
              <a:prstGeom prst="rect">
                <a:avLst/>
              </a:prstGeom>
              <a:noFill/>
            </p:spPr>
            <p:txBody>
              <a:bodyPr wrap="square" rtlCol="0">
                <a:spAutoFit/>
              </a:bodyPr>
              <a:lstStyle/>
              <a:p>
                <a:pPr algn="ctr"/>
                <a:r>
                  <a:rPr lang="sk-SK" sz="700" b="1" i="1" u="sng">
                    <a:solidFill>
                      <a:srgbClr val="082FAA"/>
                    </a:solidFill>
                    <a:cs typeface="Aharoni" panose="02010803020104030203" pitchFamily="2" charset="-79"/>
                  </a:rPr>
                  <a:t>Steve</a:t>
                </a:r>
                <a:endParaRPr lang="sk-SK" sz="600" i="1" u="sng">
                  <a:solidFill>
                    <a:srgbClr val="082FAA"/>
                  </a:solidFill>
                  <a:latin typeface="Nadianne" panose="03020902050305070206" pitchFamily="66" charset="0"/>
                </a:endParaRPr>
              </a:p>
            </p:txBody>
          </p:sp>
        </p:grpSp>
        <p:pic>
          <p:nvPicPr>
            <p:cNvPr id="152" name="GRÉ - vlajka"/>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rot="21189595">
              <a:off x="2161851" y="5477205"/>
              <a:ext cx="339287" cy="223930"/>
            </a:xfrm>
            <a:prstGeom prst="rect">
              <a:avLst/>
            </a:prstGeom>
          </p:spPr>
        </p:pic>
      </p:grpSp>
      <p:grpSp>
        <p:nvGrpSpPr>
          <p:cNvPr id="20" name="JAP"/>
          <p:cNvGrpSpPr/>
          <p:nvPr/>
        </p:nvGrpSpPr>
        <p:grpSpPr>
          <a:xfrm rot="161176">
            <a:off x="2451659" y="4027369"/>
            <a:ext cx="1280455" cy="756042"/>
            <a:chOff x="6537821" y="2523016"/>
            <a:chExt cx="1355029" cy="900000"/>
          </a:xfrm>
        </p:grpSpPr>
        <p:grpSp>
          <p:nvGrpSpPr>
            <p:cNvPr id="13" name="Jap"/>
            <p:cNvGrpSpPr/>
            <p:nvPr/>
          </p:nvGrpSpPr>
          <p:grpSpPr>
            <a:xfrm>
              <a:off x="6537821" y="2523016"/>
              <a:ext cx="1355029" cy="900000"/>
              <a:chOff x="6537821" y="2523016"/>
              <a:chExt cx="1355029" cy="900000"/>
            </a:xfrm>
          </p:grpSpPr>
          <p:pic>
            <p:nvPicPr>
              <p:cNvPr id="140" name="JAP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190484">
                <a:off x="6537821" y="2523016"/>
                <a:ext cx="1348316" cy="900000"/>
              </a:xfrm>
              <a:prstGeom prst="rect">
                <a:avLst/>
              </a:prstGeom>
              <a:ln>
                <a:noFill/>
              </a:ln>
              <a:effectLst>
                <a:outerShdw blurRad="190500" algn="tl" rotWithShape="0">
                  <a:srgbClr val="000000">
                    <a:alpha val="70000"/>
                  </a:srgbClr>
                </a:outerShdw>
              </a:effectLst>
            </p:spPr>
          </p:pic>
          <p:sp>
            <p:nvSpPr>
              <p:cNvPr id="141" name="JAP - podnadpis"/>
              <p:cNvSpPr txBox="1"/>
              <p:nvPr/>
            </p:nvSpPr>
            <p:spPr>
              <a:xfrm rot="21190484">
                <a:off x="7015737" y="3119942"/>
                <a:ext cx="791663" cy="219828"/>
              </a:xfrm>
              <a:prstGeom prst="rect">
                <a:avLst/>
              </a:prstGeom>
              <a:noFill/>
            </p:spPr>
            <p:txBody>
              <a:bodyPr wrap="square" rtlCol="0">
                <a:spAutoFit/>
              </a:bodyPr>
              <a:lstStyle/>
              <a:p>
                <a:pPr algn="ctr"/>
                <a:r>
                  <a:rPr lang="ja-JP" altLang="en-US" sz="600" b="1" i="1">
                    <a:solidFill>
                      <a:srgbClr val="082FAA"/>
                    </a:solidFill>
                    <a:latin typeface="Nadianne" panose="03020902050305070206" pitchFamily="66" charset="0"/>
                  </a:rPr>
                  <a:t>スロバキア</a:t>
                </a:r>
                <a:endParaRPr lang="sk-SK" sz="600" b="1" i="1">
                  <a:solidFill>
                    <a:srgbClr val="082FAA"/>
                  </a:solidFill>
                  <a:latin typeface="Nadianne" panose="03020902050305070206" pitchFamily="66" charset="0"/>
                </a:endParaRPr>
              </a:p>
            </p:txBody>
          </p:sp>
          <p:sp>
            <p:nvSpPr>
              <p:cNvPr id="142" name="JAP - nadpis"/>
              <p:cNvSpPr txBox="1"/>
              <p:nvPr/>
            </p:nvSpPr>
            <p:spPr>
              <a:xfrm rot="21190484">
                <a:off x="6903402" y="3007630"/>
                <a:ext cx="989448"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6" name="JAP - vlajka"/>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rot="20563628">
              <a:off x="6627342" y="2688467"/>
              <a:ext cx="339287" cy="223930"/>
            </a:xfrm>
            <a:prstGeom prst="rect">
              <a:avLst/>
            </a:prstGeom>
          </p:spPr>
        </p:pic>
      </p:grpSp>
      <p:grpSp>
        <p:nvGrpSpPr>
          <p:cNvPr id="163" name="TUR"/>
          <p:cNvGrpSpPr/>
          <p:nvPr/>
        </p:nvGrpSpPr>
        <p:grpSpPr>
          <a:xfrm>
            <a:off x="1061718" y="3895412"/>
            <a:ext cx="1274112" cy="756042"/>
            <a:chOff x="1123552" y="4637140"/>
            <a:chExt cx="1348316" cy="900000"/>
          </a:xfrm>
        </p:grpSpPr>
        <p:grpSp>
          <p:nvGrpSpPr>
            <p:cNvPr id="49" name="Tur"/>
            <p:cNvGrpSpPr/>
            <p:nvPr/>
          </p:nvGrpSpPr>
          <p:grpSpPr>
            <a:xfrm rot="459796">
              <a:off x="1123552" y="4637140"/>
              <a:ext cx="1348316" cy="900000"/>
              <a:chOff x="1674335" y="3501008"/>
              <a:chExt cx="1348316" cy="900000"/>
            </a:xfrm>
          </p:grpSpPr>
          <p:pic>
            <p:nvPicPr>
              <p:cNvPr id="50" name="TUR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2" name="TUR - podnadpis"/>
              <p:cNvSpPr txBox="1"/>
              <p:nvPr/>
            </p:nvSpPr>
            <p:spPr>
              <a:xfrm>
                <a:off x="2077236" y="4129367"/>
                <a:ext cx="791663"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Slovakya</a:t>
                </a:r>
              </a:p>
            </p:txBody>
          </p:sp>
          <p:sp>
            <p:nvSpPr>
              <p:cNvPr id="51" name="TUR - nadpis"/>
              <p:cNvSpPr txBox="1"/>
              <p:nvPr/>
            </p:nvSpPr>
            <p:spPr>
              <a:xfrm>
                <a:off x="1950726" y="4006720"/>
                <a:ext cx="1060142"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55" name="TUR - vlajka"/>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1266372" y="4720611"/>
              <a:ext cx="339287" cy="223930"/>
            </a:xfrm>
            <a:prstGeom prst="rect">
              <a:avLst/>
            </a:prstGeom>
          </p:spPr>
        </p:pic>
      </p:grpSp>
      <p:grpSp>
        <p:nvGrpSpPr>
          <p:cNvPr id="24" name="POĽ"/>
          <p:cNvGrpSpPr/>
          <p:nvPr/>
        </p:nvGrpSpPr>
        <p:grpSpPr>
          <a:xfrm rot="19579594">
            <a:off x="390943" y="4688207"/>
            <a:ext cx="1275703" cy="758475"/>
            <a:chOff x="413711" y="5580881"/>
            <a:chExt cx="1350000" cy="902897"/>
          </a:xfrm>
        </p:grpSpPr>
        <p:grpSp>
          <p:nvGrpSpPr>
            <p:cNvPr id="121" name="Poľ"/>
            <p:cNvGrpSpPr/>
            <p:nvPr/>
          </p:nvGrpSpPr>
          <p:grpSpPr>
            <a:xfrm rot="1170669">
              <a:off x="413711" y="5583778"/>
              <a:ext cx="1350000" cy="900000"/>
              <a:chOff x="1674335" y="3501008"/>
              <a:chExt cx="1348316" cy="900000"/>
            </a:xfrm>
          </p:grpSpPr>
          <p:pic>
            <p:nvPicPr>
              <p:cNvPr id="123" name="POĽ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5" name="POĽ - podnadpis"/>
              <p:cNvSpPr txBox="1"/>
              <p:nvPr/>
            </p:nvSpPr>
            <p:spPr>
              <a:xfrm>
                <a:off x="2153591" y="4105364"/>
                <a:ext cx="661577"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Słowacja</a:t>
                </a:r>
              </a:p>
            </p:txBody>
          </p:sp>
          <p:sp>
            <p:nvSpPr>
              <p:cNvPr id="124" name="POĽ - nadpis"/>
              <p:cNvSpPr txBox="1"/>
              <p:nvPr/>
            </p:nvSpPr>
            <p:spPr>
              <a:xfrm>
                <a:off x="1951504" y="3999892"/>
                <a:ext cx="1055536" cy="201509"/>
              </a:xfrm>
              <a:prstGeom prst="rect">
                <a:avLst/>
              </a:prstGeom>
              <a:noFill/>
            </p:spPr>
            <p:txBody>
              <a:bodyPr wrap="square" rtlCol="0">
                <a:spAutoFit/>
              </a:bodyPr>
              <a:lstStyle/>
              <a:p>
                <a:pPr algn="ctr"/>
                <a:r>
                  <a:rPr lang="sk-SK" sz="500" i="1" u="sng">
                    <a:solidFill>
                      <a:srgbClr val="082FAA"/>
                    </a:solidFill>
                    <a:latin typeface="Nadianne" panose="03020902050305070206" pitchFamily="66" charset="0"/>
                  </a:rPr>
                  <a:t>Steve</a:t>
                </a:r>
              </a:p>
            </p:txBody>
          </p:sp>
        </p:grpSp>
        <p:pic>
          <p:nvPicPr>
            <p:cNvPr id="147" name="POĽ - vlajka"/>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rot="412796">
              <a:off x="619086" y="5580881"/>
              <a:ext cx="339287" cy="223930"/>
            </a:xfrm>
            <a:prstGeom prst="rect">
              <a:avLst/>
            </a:prstGeom>
          </p:spPr>
        </p:pic>
      </p:grpSp>
      <p:grpSp>
        <p:nvGrpSpPr>
          <p:cNvPr id="27" name="RUM"/>
          <p:cNvGrpSpPr/>
          <p:nvPr/>
        </p:nvGrpSpPr>
        <p:grpSpPr>
          <a:xfrm>
            <a:off x="1277175" y="4441489"/>
            <a:ext cx="1274112" cy="756042"/>
            <a:chOff x="2539271" y="5039085"/>
            <a:chExt cx="1348316" cy="900000"/>
          </a:xfrm>
        </p:grpSpPr>
        <p:grpSp>
          <p:nvGrpSpPr>
            <p:cNvPr id="41" name="Rum"/>
            <p:cNvGrpSpPr/>
            <p:nvPr/>
          </p:nvGrpSpPr>
          <p:grpSpPr>
            <a:xfrm rot="313077">
              <a:off x="2539271" y="5039085"/>
              <a:ext cx="1348316" cy="900000"/>
              <a:chOff x="1674335" y="3501008"/>
              <a:chExt cx="1348316" cy="900000"/>
            </a:xfrm>
          </p:grpSpPr>
          <p:pic>
            <p:nvPicPr>
              <p:cNvPr id="42" name="RUM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4" name="RUM - podnadpis"/>
              <p:cNvSpPr txBox="1"/>
              <p:nvPr/>
            </p:nvSpPr>
            <p:spPr>
              <a:xfrm>
                <a:off x="2063485" y="4130431"/>
                <a:ext cx="791663"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Slovacia</a:t>
                </a:r>
              </a:p>
            </p:txBody>
          </p:sp>
          <p:sp>
            <p:nvSpPr>
              <p:cNvPr id="43" name="RUM - nadpis"/>
              <p:cNvSpPr txBox="1"/>
              <p:nvPr/>
            </p:nvSpPr>
            <p:spPr>
              <a:xfrm>
                <a:off x="1901665" y="4006722"/>
                <a:ext cx="1109206"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50" name="RUM - vlajka"/>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rot="21344692">
              <a:off x="2679678" y="5143124"/>
              <a:ext cx="339287" cy="223930"/>
            </a:xfrm>
            <a:prstGeom prst="rect">
              <a:avLst/>
            </a:prstGeom>
          </p:spPr>
        </p:pic>
      </p:grpSp>
      <p:grpSp>
        <p:nvGrpSpPr>
          <p:cNvPr id="25" name="POR"/>
          <p:cNvGrpSpPr/>
          <p:nvPr/>
        </p:nvGrpSpPr>
        <p:grpSpPr>
          <a:xfrm rot="774218">
            <a:off x="2141958" y="4738402"/>
            <a:ext cx="1274112" cy="756042"/>
            <a:chOff x="2239630" y="5530728"/>
            <a:chExt cx="1348316" cy="900000"/>
          </a:xfrm>
        </p:grpSpPr>
        <p:grpSp>
          <p:nvGrpSpPr>
            <p:cNvPr id="81" name="Por"/>
            <p:cNvGrpSpPr/>
            <p:nvPr/>
          </p:nvGrpSpPr>
          <p:grpSpPr>
            <a:xfrm rot="374923">
              <a:off x="2239630" y="5530728"/>
              <a:ext cx="1348316" cy="900000"/>
              <a:chOff x="1674335" y="3501008"/>
              <a:chExt cx="1348316" cy="900000"/>
            </a:xfrm>
          </p:grpSpPr>
          <p:pic>
            <p:nvPicPr>
              <p:cNvPr id="82" name="POR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4" name="POR - podnadpis"/>
              <p:cNvSpPr txBox="1"/>
              <p:nvPr/>
            </p:nvSpPr>
            <p:spPr>
              <a:xfrm>
                <a:off x="2084246" y="4118434"/>
                <a:ext cx="661577"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Eslováquia</a:t>
                </a:r>
              </a:p>
            </p:txBody>
          </p:sp>
          <p:sp>
            <p:nvSpPr>
              <p:cNvPr id="83" name="POR - nadpis"/>
              <p:cNvSpPr txBox="1"/>
              <p:nvPr/>
            </p:nvSpPr>
            <p:spPr>
              <a:xfrm>
                <a:off x="1814185" y="4006720"/>
                <a:ext cx="1196685"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48" name="POR - vlajka"/>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2378714" y="5617997"/>
              <a:ext cx="339287" cy="223930"/>
            </a:xfrm>
            <a:prstGeom prst="rect">
              <a:avLst/>
            </a:prstGeom>
          </p:spPr>
        </p:pic>
      </p:grpSp>
      <p:grpSp>
        <p:nvGrpSpPr>
          <p:cNvPr id="30" name="FRA"/>
          <p:cNvGrpSpPr/>
          <p:nvPr/>
        </p:nvGrpSpPr>
        <p:grpSpPr>
          <a:xfrm>
            <a:off x="1187286" y="4606374"/>
            <a:ext cx="1373006" cy="756042"/>
            <a:chOff x="1231781" y="5156208"/>
            <a:chExt cx="1452970" cy="900000"/>
          </a:xfrm>
        </p:grpSpPr>
        <p:grpSp>
          <p:nvGrpSpPr>
            <p:cNvPr id="57" name="Fra"/>
            <p:cNvGrpSpPr/>
            <p:nvPr/>
          </p:nvGrpSpPr>
          <p:grpSpPr>
            <a:xfrm rot="651171">
              <a:off x="1231781" y="5156208"/>
              <a:ext cx="1452970" cy="900000"/>
              <a:chOff x="1674335" y="3501008"/>
              <a:chExt cx="1452970" cy="900000"/>
            </a:xfrm>
          </p:grpSpPr>
          <p:pic>
            <p:nvPicPr>
              <p:cNvPr id="58" name="FRA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9784942">
                <a:off x="1674335" y="3501008"/>
                <a:ext cx="1348316" cy="900000"/>
              </a:xfrm>
              <a:prstGeom prst="rect">
                <a:avLst/>
              </a:prstGeom>
              <a:ln>
                <a:noFill/>
              </a:ln>
              <a:effectLst>
                <a:outerShdw blurRad="190500" algn="tl" rotWithShape="0">
                  <a:srgbClr val="000000">
                    <a:alpha val="70000"/>
                  </a:srgbClr>
                </a:outerShdw>
              </a:effectLst>
            </p:spPr>
          </p:pic>
          <p:sp>
            <p:nvSpPr>
              <p:cNvPr id="60" name="FRA - podnadpis"/>
              <p:cNvSpPr txBox="1"/>
              <p:nvPr/>
            </p:nvSpPr>
            <p:spPr>
              <a:xfrm rot="19779641">
                <a:off x="2178733" y="4009974"/>
                <a:ext cx="791663"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Slovaquie</a:t>
                </a:r>
              </a:p>
            </p:txBody>
          </p:sp>
          <p:sp>
            <p:nvSpPr>
              <p:cNvPr id="59" name="FRA - nadpis"/>
              <p:cNvSpPr txBox="1"/>
              <p:nvPr/>
            </p:nvSpPr>
            <p:spPr>
              <a:xfrm rot="19821515">
                <a:off x="1908669" y="3925582"/>
                <a:ext cx="1218636"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53" name="FRA - vlajka"/>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rot="19654529">
              <a:off x="1289829" y="5410064"/>
              <a:ext cx="339287" cy="223930"/>
            </a:xfrm>
            <a:prstGeom prst="rect">
              <a:avLst/>
            </a:prstGeom>
          </p:spPr>
        </p:pic>
      </p:grpSp>
      <p:grpSp>
        <p:nvGrpSpPr>
          <p:cNvPr id="28" name="NEM"/>
          <p:cNvGrpSpPr/>
          <p:nvPr/>
        </p:nvGrpSpPr>
        <p:grpSpPr>
          <a:xfrm rot="1552823">
            <a:off x="2125800" y="4345939"/>
            <a:ext cx="1274112" cy="756042"/>
            <a:chOff x="667675" y="5023623"/>
            <a:chExt cx="1348316" cy="900000"/>
          </a:xfrm>
        </p:grpSpPr>
        <p:grpSp>
          <p:nvGrpSpPr>
            <p:cNvPr id="73" name="Nem"/>
            <p:cNvGrpSpPr/>
            <p:nvPr/>
          </p:nvGrpSpPr>
          <p:grpSpPr>
            <a:xfrm rot="20487316">
              <a:off x="667675" y="5023623"/>
              <a:ext cx="1348316" cy="900000"/>
              <a:chOff x="1674335" y="3501008"/>
              <a:chExt cx="1348316" cy="900000"/>
            </a:xfrm>
          </p:grpSpPr>
          <p:pic>
            <p:nvPicPr>
              <p:cNvPr id="74" name="NEM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6" name="NEM - podnadpis"/>
              <p:cNvSpPr txBox="1"/>
              <p:nvPr/>
            </p:nvSpPr>
            <p:spPr>
              <a:xfrm>
                <a:off x="2090786" y="4128994"/>
                <a:ext cx="791663"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Slowakei</a:t>
                </a:r>
              </a:p>
            </p:txBody>
          </p:sp>
          <p:sp>
            <p:nvSpPr>
              <p:cNvPr id="75" name="NEM - nadpis"/>
              <p:cNvSpPr txBox="1"/>
              <p:nvPr/>
            </p:nvSpPr>
            <p:spPr>
              <a:xfrm>
                <a:off x="1962367" y="4006720"/>
                <a:ext cx="1048502"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51" name="NEM - vlajka"/>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rot="19784478">
              <a:off x="735778" y="5292162"/>
              <a:ext cx="339287" cy="223930"/>
            </a:xfrm>
            <a:prstGeom prst="rect">
              <a:avLst/>
            </a:prstGeom>
          </p:spPr>
        </p:pic>
      </p:grpSp>
      <p:sp>
        <p:nvSpPr>
          <p:cNvPr id="120" name="Podnadpis"/>
          <p:cNvSpPr/>
          <p:nvPr/>
        </p:nvSpPr>
        <p:spPr>
          <a:xfrm>
            <a:off x="3175934" y="1186803"/>
            <a:ext cx="2288896" cy="744819"/>
          </a:xfrm>
          <a:prstGeom prst="rect">
            <a:avLst/>
          </a:prstGeom>
          <a:noFill/>
        </p:spPr>
        <p:txBody>
          <a:bodyPr wrap="none" lIns="82296" tIns="41148" rIns="82296" bIns="41148">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300" b="1" spc="45" smtClean="0">
                <a:ln w="11430">
                  <a:solidFill>
                    <a:schemeClr val="tx1">
                      <a:lumMod val="95000"/>
                      <a:lumOff val="5000"/>
                    </a:schemeClr>
                  </a:solidFill>
                </a:ln>
                <a:blipFill>
                  <a:blip r:embed="rId28"/>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Du ciel</a:t>
            </a:r>
            <a:endParaRPr lang="sk-SK" sz="4300" b="1" spc="45" dirty="0">
              <a:ln w="11430">
                <a:solidFill>
                  <a:schemeClr val="tx1">
                    <a:lumMod val="95000"/>
                    <a:lumOff val="5000"/>
                  </a:schemeClr>
                </a:solidFill>
              </a:ln>
              <a:blipFill>
                <a:blip r:embed="rId28"/>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sp>
        <p:nvSpPr>
          <p:cNvPr id="128" name="Nadpis"/>
          <p:cNvSpPr/>
          <p:nvPr/>
        </p:nvSpPr>
        <p:spPr>
          <a:xfrm>
            <a:off x="1224335" y="37494"/>
            <a:ext cx="6192101" cy="1088821"/>
          </a:xfrm>
          <a:prstGeom prst="rect">
            <a:avLst/>
          </a:prstGeom>
          <a:noFill/>
        </p:spPr>
        <p:txBody>
          <a:bodyPr wrap="none" lIns="82296" tIns="41148" rIns="82296" bIns="41148">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7200" b="1" spc="45" smtClean="0">
                <a:ln w="11430">
                  <a:solidFill>
                    <a:schemeClr val="tx1">
                      <a:lumMod val="95000"/>
                      <a:lumOff val="5000"/>
                    </a:schemeClr>
                  </a:solidFill>
                </a:ln>
                <a:blipFill>
                  <a:blip r:embed="rId28"/>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SLOVAquie</a:t>
            </a:r>
            <a:endParaRPr lang="sk-SK" sz="7200" b="1" spc="45" dirty="0">
              <a:ln w="11430">
                <a:solidFill>
                  <a:schemeClr val="tx1">
                    <a:lumMod val="95000"/>
                    <a:lumOff val="5000"/>
                  </a:schemeClr>
                </a:solidFill>
              </a:ln>
              <a:blipFill>
                <a:blip r:embed="rId28"/>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741021003"/>
      </p:ext>
    </p:extLst>
  </p:cSld>
  <p:clrMapOvr>
    <a:masterClrMapping/>
  </p:clrMapOvr>
  <mc:AlternateContent xmlns:mc="http://schemas.openxmlformats.org/markup-compatibility/2006" xmlns:p14="http://schemas.microsoft.com/office/powerpoint/2010/main">
    <mc:Choice Requires="p14">
      <p:transition spd="slow" p14:dur="4000" advClick="0" advTm="31000">
        <p:fade/>
      </p:transition>
    </mc:Choice>
    <mc:Fallback xmlns="">
      <p:transition spd="slow" advClick="0"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150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Effect transition="in" filter="fade">
                                      <p:cBhvr>
                                        <p:cTn id="9" dur="3000"/>
                                        <p:tgtEl>
                                          <p:spTgt spid="3"/>
                                        </p:tgtEl>
                                      </p:cBhvr>
                                    </p:animEffect>
                                    <p:anim calcmode="lin" valueType="num">
                                      <p:cBhvr>
                                        <p:cTn id="10" dur="3000" fill="hold"/>
                                        <p:tgtEl>
                                          <p:spTgt spid="3"/>
                                        </p:tgtEl>
                                        <p:attrNameLst>
                                          <p:attrName>ppt_x</p:attrName>
                                        </p:attrNameLst>
                                      </p:cBhvr>
                                      <p:tavLst>
                                        <p:tav tm="0">
                                          <p:val>
                                            <p:fltVal val="0.5"/>
                                          </p:val>
                                        </p:tav>
                                        <p:tav tm="100000">
                                          <p:val>
                                            <p:strVal val="#ppt_x"/>
                                          </p:val>
                                        </p:tav>
                                      </p:tavLst>
                                    </p:anim>
                                    <p:anim calcmode="lin" valueType="num">
                                      <p:cBhvr>
                                        <p:cTn id="11" dur="30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4500"/>
                            </p:stCondLst>
                            <p:childTnLst>
                              <p:par>
                                <p:cTn id="13" presetID="10" presetClass="exit" presetSubtype="0" fill="hold" grpId="0" nodeType="afterEffect">
                                  <p:stCondLst>
                                    <p:cond delay="1000"/>
                                  </p:stCondLst>
                                  <p:childTnLst>
                                    <p:animEffect transition="out" filter="fade">
                                      <p:cBhvr>
                                        <p:cTn id="14" dur="1500"/>
                                        <p:tgtEl>
                                          <p:spTgt spid="128"/>
                                        </p:tgtEl>
                                      </p:cBhvr>
                                    </p:animEffect>
                                    <p:set>
                                      <p:cBhvr>
                                        <p:cTn id="15" dur="1" fill="hold">
                                          <p:stCondLst>
                                            <p:cond delay="1499"/>
                                          </p:stCondLst>
                                        </p:cTn>
                                        <p:tgtEl>
                                          <p:spTgt spid="128"/>
                                        </p:tgtEl>
                                        <p:attrNameLst>
                                          <p:attrName>style.visibility</p:attrName>
                                        </p:attrNameLst>
                                      </p:cBhvr>
                                      <p:to>
                                        <p:strVal val="hidden"/>
                                      </p:to>
                                    </p:set>
                                  </p:childTnLst>
                                </p:cTn>
                              </p:par>
                              <p:par>
                                <p:cTn id="16" presetID="10" presetClass="exit" presetSubtype="0" fill="hold" grpId="0" nodeType="withEffect">
                                  <p:stCondLst>
                                    <p:cond delay="1000"/>
                                  </p:stCondLst>
                                  <p:childTnLst>
                                    <p:animEffect transition="out" filter="fade">
                                      <p:cBhvr>
                                        <p:cTn id="17" dur="1500"/>
                                        <p:tgtEl>
                                          <p:spTgt spid="120"/>
                                        </p:tgtEl>
                                      </p:cBhvr>
                                    </p:animEffect>
                                    <p:set>
                                      <p:cBhvr>
                                        <p:cTn id="18" dur="1" fill="hold">
                                          <p:stCondLst>
                                            <p:cond delay="1499"/>
                                          </p:stCondLst>
                                        </p:cTn>
                                        <p:tgtEl>
                                          <p:spTgt spid="120"/>
                                        </p:tgtEl>
                                        <p:attrNameLst>
                                          <p:attrName>style.visibility</p:attrName>
                                        </p:attrNameLst>
                                      </p:cBhvr>
                                      <p:to>
                                        <p:strVal val="hidden"/>
                                      </p:to>
                                    </p:set>
                                  </p:childTnLst>
                                </p:cTn>
                              </p:par>
                              <p:par>
                                <p:cTn id="19" presetID="42" presetClass="path" presetSubtype="0" accel="50000" decel="50000" fill="hold" nodeType="withEffect">
                                  <p:stCondLst>
                                    <p:cond delay="0"/>
                                  </p:stCondLst>
                                  <p:childTnLst>
                                    <p:animMotion origin="layout" path="M 1.38889E-6 -1.25809E-6 L -0.98004 0.36425 " pathEditMode="relative" rAng="0" ptsTypes="AA">
                                      <p:cBhvr>
                                        <p:cTn id="20" dur="9000" fill="hold"/>
                                        <p:tgtEl>
                                          <p:spTgt spid="12"/>
                                        </p:tgtEl>
                                        <p:attrNameLst>
                                          <p:attrName>ppt_x</p:attrName>
                                          <p:attrName>ppt_y</p:attrName>
                                        </p:attrNameLst>
                                      </p:cBhvr>
                                      <p:rCtr x="-49010" y="18201"/>
                                    </p:animMotion>
                                  </p:childTnLst>
                                </p:cTn>
                              </p:par>
                              <p:par>
                                <p:cTn id="21" presetID="53" presetClass="entr" presetSubtype="1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8000" fill="hold"/>
                                        <p:tgtEl>
                                          <p:spTgt spid="12"/>
                                        </p:tgtEl>
                                        <p:attrNameLst>
                                          <p:attrName>ppt_w</p:attrName>
                                        </p:attrNameLst>
                                      </p:cBhvr>
                                      <p:tavLst>
                                        <p:tav tm="0">
                                          <p:val>
                                            <p:fltVal val="0"/>
                                          </p:val>
                                        </p:tav>
                                        <p:tav tm="100000">
                                          <p:val>
                                            <p:strVal val="#ppt_w"/>
                                          </p:val>
                                        </p:tav>
                                      </p:tavLst>
                                    </p:anim>
                                    <p:anim calcmode="lin" valueType="num">
                                      <p:cBhvr>
                                        <p:cTn id="24" dur="8000" fill="hold"/>
                                        <p:tgtEl>
                                          <p:spTgt spid="12"/>
                                        </p:tgtEl>
                                        <p:attrNameLst>
                                          <p:attrName>ppt_h</p:attrName>
                                        </p:attrNameLst>
                                      </p:cBhvr>
                                      <p:tavLst>
                                        <p:tav tm="0">
                                          <p:val>
                                            <p:fltVal val="0"/>
                                          </p:val>
                                        </p:tav>
                                        <p:tav tm="100000">
                                          <p:val>
                                            <p:strVal val="#ppt_h"/>
                                          </p:val>
                                        </p:tav>
                                      </p:tavLst>
                                    </p:anim>
                                    <p:animEffect transition="in" filter="fade">
                                      <p:cBhvr>
                                        <p:cTn id="25" dur="8000"/>
                                        <p:tgtEl>
                                          <p:spTgt spid="12"/>
                                        </p:tgtEl>
                                      </p:cBhvr>
                                    </p:animEffect>
                                  </p:childTnLst>
                                </p:cTn>
                              </p:par>
                              <p:par>
                                <p:cTn id="26" presetID="53" presetClass="entr" presetSubtype="16" fill="hold" nodeType="withEffect">
                                  <p:stCondLst>
                                    <p:cond delay="5000"/>
                                  </p:stCondLst>
                                  <p:childTnLst>
                                    <p:set>
                                      <p:cBhvr>
                                        <p:cTn id="27" dur="1" fill="hold">
                                          <p:stCondLst>
                                            <p:cond delay="0"/>
                                          </p:stCondLst>
                                        </p:cTn>
                                        <p:tgtEl>
                                          <p:spTgt spid="11"/>
                                        </p:tgtEl>
                                        <p:attrNameLst>
                                          <p:attrName>style.visibility</p:attrName>
                                        </p:attrNameLst>
                                      </p:cBhvr>
                                      <p:to>
                                        <p:strVal val="visible"/>
                                      </p:to>
                                    </p:set>
                                    <p:anim calcmode="lin" valueType="num">
                                      <p:cBhvr>
                                        <p:cTn id="28" dur="2000" fill="hold"/>
                                        <p:tgtEl>
                                          <p:spTgt spid="11"/>
                                        </p:tgtEl>
                                        <p:attrNameLst>
                                          <p:attrName>ppt_w</p:attrName>
                                        </p:attrNameLst>
                                      </p:cBhvr>
                                      <p:tavLst>
                                        <p:tav tm="0">
                                          <p:val>
                                            <p:fltVal val="0"/>
                                          </p:val>
                                        </p:tav>
                                        <p:tav tm="100000">
                                          <p:val>
                                            <p:strVal val="#ppt_w"/>
                                          </p:val>
                                        </p:tav>
                                      </p:tavLst>
                                    </p:anim>
                                    <p:anim calcmode="lin" valueType="num">
                                      <p:cBhvr>
                                        <p:cTn id="29" dur="2000" fill="hold"/>
                                        <p:tgtEl>
                                          <p:spTgt spid="11"/>
                                        </p:tgtEl>
                                        <p:attrNameLst>
                                          <p:attrName>ppt_h</p:attrName>
                                        </p:attrNameLst>
                                      </p:cBhvr>
                                      <p:tavLst>
                                        <p:tav tm="0">
                                          <p:val>
                                            <p:fltVal val="0"/>
                                          </p:val>
                                        </p:tav>
                                        <p:tav tm="100000">
                                          <p:val>
                                            <p:strVal val="#ppt_h"/>
                                          </p:val>
                                        </p:tav>
                                      </p:tavLst>
                                    </p:anim>
                                    <p:animEffect transition="in" filter="fade">
                                      <p:cBhvr>
                                        <p:cTn id="30" dur="2000"/>
                                        <p:tgtEl>
                                          <p:spTgt spid="11"/>
                                        </p:tgtEl>
                                      </p:cBhvr>
                                    </p:animEffect>
                                  </p:childTnLst>
                                </p:cTn>
                              </p:par>
                            </p:childTnLst>
                          </p:cTn>
                        </p:par>
                        <p:par>
                          <p:cTn id="31" fill="hold">
                            <p:stCondLst>
                              <p:cond delay="13500"/>
                            </p:stCondLst>
                            <p:childTnLst>
                              <p:par>
                                <p:cTn id="32" presetID="10" presetClass="exit" presetSubtype="0" fill="hold" nodeType="afterEffect">
                                  <p:stCondLst>
                                    <p:cond delay="500"/>
                                  </p:stCondLst>
                                  <p:childTnLst>
                                    <p:animEffect transition="out" filter="fade">
                                      <p:cBhvr>
                                        <p:cTn id="33" dur="1500"/>
                                        <p:tgtEl>
                                          <p:spTgt spid="3"/>
                                        </p:tgtEl>
                                      </p:cBhvr>
                                    </p:animEffect>
                                    <p:set>
                                      <p:cBhvr>
                                        <p:cTn id="34" dur="1" fill="hold">
                                          <p:stCondLst>
                                            <p:cond delay="1499"/>
                                          </p:stCondLst>
                                        </p:cTn>
                                        <p:tgtEl>
                                          <p:spTgt spid="3"/>
                                        </p:tgtEl>
                                        <p:attrNameLst>
                                          <p:attrName>style.visibility</p:attrName>
                                        </p:attrNameLst>
                                      </p:cBhvr>
                                      <p:to>
                                        <p:strVal val="hidden"/>
                                      </p:to>
                                    </p:set>
                                  </p:childTnLst>
                                </p:cTn>
                              </p:par>
                              <p:par>
                                <p:cTn id="35" presetID="53" presetClass="entr" presetSubtype="16" fill="hold" nodeType="withEffect">
                                  <p:stCondLst>
                                    <p:cond delay="500"/>
                                  </p:stCondLst>
                                  <p:childTnLst>
                                    <p:set>
                                      <p:cBhvr>
                                        <p:cTn id="36" dur="1" fill="hold">
                                          <p:stCondLst>
                                            <p:cond delay="0"/>
                                          </p:stCondLst>
                                        </p:cTn>
                                        <p:tgtEl>
                                          <p:spTgt spid="170"/>
                                        </p:tgtEl>
                                        <p:attrNameLst>
                                          <p:attrName>style.visibility</p:attrName>
                                        </p:attrNameLst>
                                      </p:cBhvr>
                                      <p:to>
                                        <p:strVal val="visible"/>
                                      </p:to>
                                    </p:set>
                                    <p:anim calcmode="lin" valueType="num">
                                      <p:cBhvr>
                                        <p:cTn id="37" dur="3500" fill="hold"/>
                                        <p:tgtEl>
                                          <p:spTgt spid="170"/>
                                        </p:tgtEl>
                                        <p:attrNameLst>
                                          <p:attrName>ppt_w</p:attrName>
                                        </p:attrNameLst>
                                      </p:cBhvr>
                                      <p:tavLst>
                                        <p:tav tm="0">
                                          <p:val>
                                            <p:fltVal val="0"/>
                                          </p:val>
                                        </p:tav>
                                        <p:tav tm="100000">
                                          <p:val>
                                            <p:strVal val="#ppt_w"/>
                                          </p:val>
                                        </p:tav>
                                      </p:tavLst>
                                    </p:anim>
                                    <p:anim calcmode="lin" valueType="num">
                                      <p:cBhvr>
                                        <p:cTn id="38" dur="3500" fill="hold"/>
                                        <p:tgtEl>
                                          <p:spTgt spid="170"/>
                                        </p:tgtEl>
                                        <p:attrNameLst>
                                          <p:attrName>ppt_h</p:attrName>
                                        </p:attrNameLst>
                                      </p:cBhvr>
                                      <p:tavLst>
                                        <p:tav tm="0">
                                          <p:val>
                                            <p:fltVal val="0"/>
                                          </p:val>
                                        </p:tav>
                                        <p:tav tm="100000">
                                          <p:val>
                                            <p:strVal val="#ppt_h"/>
                                          </p:val>
                                        </p:tav>
                                      </p:tavLst>
                                    </p:anim>
                                    <p:animEffect transition="in" filter="fade">
                                      <p:cBhvr>
                                        <p:cTn id="39" dur="3500"/>
                                        <p:tgtEl>
                                          <p:spTgt spid="170"/>
                                        </p:tgtEl>
                                      </p:cBhvr>
                                    </p:animEffect>
                                  </p:childTnLst>
                                </p:cTn>
                              </p:par>
                              <p:par>
                                <p:cTn id="40" presetID="42" presetClass="path" presetSubtype="0" accel="50000" decel="50000" fill="hold" nodeType="withEffect">
                                  <p:stCondLst>
                                    <p:cond delay="500"/>
                                  </p:stCondLst>
                                  <p:childTnLst>
                                    <p:animMotion origin="layout" path="M -0.0632 -0.57863 L 2.5E-6 4.08881E-6 " pathEditMode="relative" rAng="0" ptsTypes="AA">
                                      <p:cBhvr>
                                        <p:cTn id="41" dur="4000" fill="hold"/>
                                        <p:tgtEl>
                                          <p:spTgt spid="170"/>
                                        </p:tgtEl>
                                        <p:attrNameLst>
                                          <p:attrName>ppt_x</p:attrName>
                                          <p:attrName>ppt_y</p:attrName>
                                        </p:attrNameLst>
                                      </p:cBhvr>
                                      <p:rCtr x="3160" y="28932"/>
                                    </p:animMotion>
                                  </p:childTnLst>
                                </p:cTn>
                              </p:par>
                              <p:par>
                                <p:cTn id="42" presetID="53" presetClass="entr" presetSubtype="16" fill="hold" nodeType="withEffect">
                                  <p:stCondLst>
                                    <p:cond delay="1000"/>
                                  </p:stCondLst>
                                  <p:childTnLst>
                                    <p:set>
                                      <p:cBhvr>
                                        <p:cTn id="43" dur="1" fill="hold">
                                          <p:stCondLst>
                                            <p:cond delay="0"/>
                                          </p:stCondLst>
                                        </p:cTn>
                                        <p:tgtEl>
                                          <p:spTgt spid="169"/>
                                        </p:tgtEl>
                                        <p:attrNameLst>
                                          <p:attrName>style.visibility</p:attrName>
                                        </p:attrNameLst>
                                      </p:cBhvr>
                                      <p:to>
                                        <p:strVal val="visible"/>
                                      </p:to>
                                    </p:set>
                                    <p:anim calcmode="lin" valueType="num">
                                      <p:cBhvr>
                                        <p:cTn id="44" dur="3500" fill="hold"/>
                                        <p:tgtEl>
                                          <p:spTgt spid="169"/>
                                        </p:tgtEl>
                                        <p:attrNameLst>
                                          <p:attrName>ppt_w</p:attrName>
                                        </p:attrNameLst>
                                      </p:cBhvr>
                                      <p:tavLst>
                                        <p:tav tm="0">
                                          <p:val>
                                            <p:fltVal val="0"/>
                                          </p:val>
                                        </p:tav>
                                        <p:tav tm="100000">
                                          <p:val>
                                            <p:strVal val="#ppt_w"/>
                                          </p:val>
                                        </p:tav>
                                      </p:tavLst>
                                    </p:anim>
                                    <p:anim calcmode="lin" valueType="num">
                                      <p:cBhvr>
                                        <p:cTn id="45" dur="3500" fill="hold"/>
                                        <p:tgtEl>
                                          <p:spTgt spid="169"/>
                                        </p:tgtEl>
                                        <p:attrNameLst>
                                          <p:attrName>ppt_h</p:attrName>
                                        </p:attrNameLst>
                                      </p:cBhvr>
                                      <p:tavLst>
                                        <p:tav tm="0">
                                          <p:val>
                                            <p:fltVal val="0"/>
                                          </p:val>
                                        </p:tav>
                                        <p:tav tm="100000">
                                          <p:val>
                                            <p:strVal val="#ppt_h"/>
                                          </p:val>
                                        </p:tav>
                                      </p:tavLst>
                                    </p:anim>
                                    <p:animEffect transition="in" filter="fade">
                                      <p:cBhvr>
                                        <p:cTn id="46" dur="3500"/>
                                        <p:tgtEl>
                                          <p:spTgt spid="169"/>
                                        </p:tgtEl>
                                      </p:cBhvr>
                                    </p:animEffect>
                                  </p:childTnLst>
                                </p:cTn>
                              </p:par>
                              <p:par>
                                <p:cTn id="47" presetID="42" presetClass="path" presetSubtype="0" accel="50000" decel="50000" fill="hold" nodeType="withEffect">
                                  <p:stCondLst>
                                    <p:cond delay="1000"/>
                                  </p:stCondLst>
                                  <p:childTnLst>
                                    <p:animMotion origin="layout" path="M 0.06979 -0.57539 L -1.38889E-6 1.83164E-6 " pathEditMode="relative" rAng="0" ptsTypes="AA">
                                      <p:cBhvr>
                                        <p:cTn id="48" dur="4000" fill="hold"/>
                                        <p:tgtEl>
                                          <p:spTgt spid="169"/>
                                        </p:tgtEl>
                                        <p:attrNameLst>
                                          <p:attrName>ppt_x</p:attrName>
                                          <p:attrName>ppt_y</p:attrName>
                                        </p:attrNameLst>
                                      </p:cBhvr>
                                      <p:rCtr x="-3490" y="28770"/>
                                    </p:animMotion>
                                  </p:childTnLst>
                                </p:cTn>
                              </p:par>
                              <p:par>
                                <p:cTn id="49" presetID="53" presetClass="entr" presetSubtype="16" fill="hold" nodeType="withEffect">
                                  <p:stCondLst>
                                    <p:cond delay="1500"/>
                                  </p:stCondLst>
                                  <p:childTnLst>
                                    <p:set>
                                      <p:cBhvr>
                                        <p:cTn id="50" dur="1" fill="hold">
                                          <p:stCondLst>
                                            <p:cond delay="0"/>
                                          </p:stCondLst>
                                        </p:cTn>
                                        <p:tgtEl>
                                          <p:spTgt spid="168"/>
                                        </p:tgtEl>
                                        <p:attrNameLst>
                                          <p:attrName>style.visibility</p:attrName>
                                        </p:attrNameLst>
                                      </p:cBhvr>
                                      <p:to>
                                        <p:strVal val="visible"/>
                                      </p:to>
                                    </p:set>
                                    <p:anim calcmode="lin" valueType="num">
                                      <p:cBhvr>
                                        <p:cTn id="51" dur="3500" fill="hold"/>
                                        <p:tgtEl>
                                          <p:spTgt spid="168"/>
                                        </p:tgtEl>
                                        <p:attrNameLst>
                                          <p:attrName>ppt_w</p:attrName>
                                        </p:attrNameLst>
                                      </p:cBhvr>
                                      <p:tavLst>
                                        <p:tav tm="0">
                                          <p:val>
                                            <p:fltVal val="0"/>
                                          </p:val>
                                        </p:tav>
                                        <p:tav tm="100000">
                                          <p:val>
                                            <p:strVal val="#ppt_w"/>
                                          </p:val>
                                        </p:tav>
                                      </p:tavLst>
                                    </p:anim>
                                    <p:anim calcmode="lin" valueType="num">
                                      <p:cBhvr>
                                        <p:cTn id="52" dur="3500" fill="hold"/>
                                        <p:tgtEl>
                                          <p:spTgt spid="168"/>
                                        </p:tgtEl>
                                        <p:attrNameLst>
                                          <p:attrName>ppt_h</p:attrName>
                                        </p:attrNameLst>
                                      </p:cBhvr>
                                      <p:tavLst>
                                        <p:tav tm="0">
                                          <p:val>
                                            <p:fltVal val="0"/>
                                          </p:val>
                                        </p:tav>
                                        <p:tav tm="100000">
                                          <p:val>
                                            <p:strVal val="#ppt_h"/>
                                          </p:val>
                                        </p:tav>
                                      </p:tavLst>
                                    </p:anim>
                                    <p:animEffect transition="in" filter="fade">
                                      <p:cBhvr>
                                        <p:cTn id="53" dur="3500"/>
                                        <p:tgtEl>
                                          <p:spTgt spid="168"/>
                                        </p:tgtEl>
                                      </p:cBhvr>
                                    </p:animEffect>
                                  </p:childTnLst>
                                </p:cTn>
                              </p:par>
                              <p:par>
                                <p:cTn id="54" presetID="42" presetClass="path" presetSubtype="0" accel="50000" decel="50000" fill="hold" nodeType="withEffect">
                                  <p:stCondLst>
                                    <p:cond delay="1500"/>
                                  </p:stCondLst>
                                  <p:childTnLst>
                                    <p:animMotion origin="layout" path="M -0.00608 -0.52914 L 5.55556E-7 2.33117E-6 " pathEditMode="relative" rAng="0" ptsTypes="AA">
                                      <p:cBhvr>
                                        <p:cTn id="55" dur="4000" fill="hold"/>
                                        <p:tgtEl>
                                          <p:spTgt spid="168"/>
                                        </p:tgtEl>
                                        <p:attrNameLst>
                                          <p:attrName>ppt_x</p:attrName>
                                          <p:attrName>ppt_y</p:attrName>
                                        </p:attrNameLst>
                                      </p:cBhvr>
                                      <p:rCtr x="295" y="26457"/>
                                    </p:animMotion>
                                  </p:childTnLst>
                                </p:cTn>
                              </p:par>
                              <p:par>
                                <p:cTn id="56" presetID="53" presetClass="entr" presetSubtype="16" fill="hold" nodeType="withEffect">
                                  <p:stCondLst>
                                    <p:cond delay="2000"/>
                                  </p:stCondLst>
                                  <p:childTnLst>
                                    <p:set>
                                      <p:cBhvr>
                                        <p:cTn id="57" dur="1" fill="hold">
                                          <p:stCondLst>
                                            <p:cond delay="0"/>
                                          </p:stCondLst>
                                        </p:cTn>
                                        <p:tgtEl>
                                          <p:spTgt spid="167"/>
                                        </p:tgtEl>
                                        <p:attrNameLst>
                                          <p:attrName>style.visibility</p:attrName>
                                        </p:attrNameLst>
                                      </p:cBhvr>
                                      <p:to>
                                        <p:strVal val="visible"/>
                                      </p:to>
                                    </p:set>
                                    <p:anim calcmode="lin" valueType="num">
                                      <p:cBhvr>
                                        <p:cTn id="58" dur="3500" fill="hold"/>
                                        <p:tgtEl>
                                          <p:spTgt spid="167"/>
                                        </p:tgtEl>
                                        <p:attrNameLst>
                                          <p:attrName>ppt_w</p:attrName>
                                        </p:attrNameLst>
                                      </p:cBhvr>
                                      <p:tavLst>
                                        <p:tav tm="0">
                                          <p:val>
                                            <p:fltVal val="0"/>
                                          </p:val>
                                        </p:tav>
                                        <p:tav tm="100000">
                                          <p:val>
                                            <p:strVal val="#ppt_w"/>
                                          </p:val>
                                        </p:tav>
                                      </p:tavLst>
                                    </p:anim>
                                    <p:anim calcmode="lin" valueType="num">
                                      <p:cBhvr>
                                        <p:cTn id="59" dur="3500" fill="hold"/>
                                        <p:tgtEl>
                                          <p:spTgt spid="167"/>
                                        </p:tgtEl>
                                        <p:attrNameLst>
                                          <p:attrName>ppt_h</p:attrName>
                                        </p:attrNameLst>
                                      </p:cBhvr>
                                      <p:tavLst>
                                        <p:tav tm="0">
                                          <p:val>
                                            <p:fltVal val="0"/>
                                          </p:val>
                                        </p:tav>
                                        <p:tav tm="100000">
                                          <p:val>
                                            <p:strVal val="#ppt_h"/>
                                          </p:val>
                                        </p:tav>
                                      </p:tavLst>
                                    </p:anim>
                                    <p:animEffect transition="in" filter="fade">
                                      <p:cBhvr>
                                        <p:cTn id="60" dur="3500"/>
                                        <p:tgtEl>
                                          <p:spTgt spid="167"/>
                                        </p:tgtEl>
                                      </p:cBhvr>
                                    </p:animEffect>
                                  </p:childTnLst>
                                </p:cTn>
                              </p:par>
                              <p:par>
                                <p:cTn id="61" presetID="42" presetClass="path" presetSubtype="0" accel="50000" decel="50000" fill="hold" nodeType="withEffect">
                                  <p:stCondLst>
                                    <p:cond delay="2000"/>
                                  </p:stCondLst>
                                  <p:childTnLst>
                                    <p:animMotion origin="layout" path="M -0.18316 -0.56036 L -2.77778E-6 1.23959E-6 " pathEditMode="relative" rAng="0" ptsTypes="AA">
                                      <p:cBhvr>
                                        <p:cTn id="62" dur="4000" fill="hold"/>
                                        <p:tgtEl>
                                          <p:spTgt spid="167"/>
                                        </p:tgtEl>
                                        <p:attrNameLst>
                                          <p:attrName>ppt_x</p:attrName>
                                          <p:attrName>ppt_y</p:attrName>
                                        </p:attrNameLst>
                                      </p:cBhvr>
                                      <p:rCtr x="9149" y="28006"/>
                                    </p:animMotion>
                                  </p:childTnLst>
                                </p:cTn>
                              </p:par>
                              <p:par>
                                <p:cTn id="63" presetID="53" presetClass="entr" presetSubtype="16" fill="hold" nodeType="withEffect">
                                  <p:stCondLst>
                                    <p:cond delay="2500"/>
                                  </p:stCondLst>
                                  <p:childTnLst>
                                    <p:set>
                                      <p:cBhvr>
                                        <p:cTn id="64" dur="1" fill="hold">
                                          <p:stCondLst>
                                            <p:cond delay="0"/>
                                          </p:stCondLst>
                                        </p:cTn>
                                        <p:tgtEl>
                                          <p:spTgt spid="166"/>
                                        </p:tgtEl>
                                        <p:attrNameLst>
                                          <p:attrName>style.visibility</p:attrName>
                                        </p:attrNameLst>
                                      </p:cBhvr>
                                      <p:to>
                                        <p:strVal val="visible"/>
                                      </p:to>
                                    </p:set>
                                    <p:anim calcmode="lin" valueType="num">
                                      <p:cBhvr>
                                        <p:cTn id="65" dur="3500" fill="hold"/>
                                        <p:tgtEl>
                                          <p:spTgt spid="166"/>
                                        </p:tgtEl>
                                        <p:attrNameLst>
                                          <p:attrName>ppt_w</p:attrName>
                                        </p:attrNameLst>
                                      </p:cBhvr>
                                      <p:tavLst>
                                        <p:tav tm="0">
                                          <p:val>
                                            <p:fltVal val="0"/>
                                          </p:val>
                                        </p:tav>
                                        <p:tav tm="100000">
                                          <p:val>
                                            <p:strVal val="#ppt_w"/>
                                          </p:val>
                                        </p:tav>
                                      </p:tavLst>
                                    </p:anim>
                                    <p:anim calcmode="lin" valueType="num">
                                      <p:cBhvr>
                                        <p:cTn id="66" dur="3500" fill="hold"/>
                                        <p:tgtEl>
                                          <p:spTgt spid="166"/>
                                        </p:tgtEl>
                                        <p:attrNameLst>
                                          <p:attrName>ppt_h</p:attrName>
                                        </p:attrNameLst>
                                      </p:cBhvr>
                                      <p:tavLst>
                                        <p:tav tm="0">
                                          <p:val>
                                            <p:fltVal val="0"/>
                                          </p:val>
                                        </p:tav>
                                        <p:tav tm="100000">
                                          <p:val>
                                            <p:strVal val="#ppt_h"/>
                                          </p:val>
                                        </p:tav>
                                      </p:tavLst>
                                    </p:anim>
                                    <p:animEffect transition="in" filter="fade">
                                      <p:cBhvr>
                                        <p:cTn id="67" dur="3500"/>
                                        <p:tgtEl>
                                          <p:spTgt spid="166"/>
                                        </p:tgtEl>
                                      </p:cBhvr>
                                    </p:animEffect>
                                  </p:childTnLst>
                                </p:cTn>
                              </p:par>
                              <p:par>
                                <p:cTn id="68" presetID="42" presetClass="path" presetSubtype="0" accel="50000" decel="50000" fill="hold" nodeType="withEffect">
                                  <p:stCondLst>
                                    <p:cond delay="2500"/>
                                  </p:stCondLst>
                                  <p:childTnLst>
                                    <p:animMotion origin="layout" path="M -0.09966 -0.48589 L 4.16667E-6 -6.75301E-7 " pathEditMode="relative" rAng="0" ptsTypes="AA">
                                      <p:cBhvr>
                                        <p:cTn id="69" dur="4000" fill="hold"/>
                                        <p:tgtEl>
                                          <p:spTgt spid="166"/>
                                        </p:tgtEl>
                                        <p:attrNameLst>
                                          <p:attrName>ppt_x</p:attrName>
                                          <p:attrName>ppt_y</p:attrName>
                                        </p:attrNameLst>
                                      </p:cBhvr>
                                      <p:rCtr x="4983" y="24283"/>
                                    </p:animMotion>
                                  </p:childTnLst>
                                </p:cTn>
                              </p:par>
                              <p:par>
                                <p:cTn id="70" presetID="53" presetClass="entr" presetSubtype="16" fill="hold" nodeType="withEffect">
                                  <p:stCondLst>
                                    <p:cond delay="3000"/>
                                  </p:stCondLst>
                                  <p:childTnLst>
                                    <p:set>
                                      <p:cBhvr>
                                        <p:cTn id="71" dur="1" fill="hold">
                                          <p:stCondLst>
                                            <p:cond delay="0"/>
                                          </p:stCondLst>
                                        </p:cTn>
                                        <p:tgtEl>
                                          <p:spTgt spid="21"/>
                                        </p:tgtEl>
                                        <p:attrNameLst>
                                          <p:attrName>style.visibility</p:attrName>
                                        </p:attrNameLst>
                                      </p:cBhvr>
                                      <p:to>
                                        <p:strVal val="visible"/>
                                      </p:to>
                                    </p:set>
                                    <p:anim calcmode="lin" valueType="num">
                                      <p:cBhvr>
                                        <p:cTn id="72" dur="3500" fill="hold"/>
                                        <p:tgtEl>
                                          <p:spTgt spid="21"/>
                                        </p:tgtEl>
                                        <p:attrNameLst>
                                          <p:attrName>ppt_w</p:attrName>
                                        </p:attrNameLst>
                                      </p:cBhvr>
                                      <p:tavLst>
                                        <p:tav tm="0">
                                          <p:val>
                                            <p:fltVal val="0"/>
                                          </p:val>
                                        </p:tav>
                                        <p:tav tm="100000">
                                          <p:val>
                                            <p:strVal val="#ppt_w"/>
                                          </p:val>
                                        </p:tav>
                                      </p:tavLst>
                                    </p:anim>
                                    <p:anim calcmode="lin" valueType="num">
                                      <p:cBhvr>
                                        <p:cTn id="73" dur="3500" fill="hold"/>
                                        <p:tgtEl>
                                          <p:spTgt spid="21"/>
                                        </p:tgtEl>
                                        <p:attrNameLst>
                                          <p:attrName>ppt_h</p:attrName>
                                        </p:attrNameLst>
                                      </p:cBhvr>
                                      <p:tavLst>
                                        <p:tav tm="0">
                                          <p:val>
                                            <p:fltVal val="0"/>
                                          </p:val>
                                        </p:tav>
                                        <p:tav tm="100000">
                                          <p:val>
                                            <p:strVal val="#ppt_h"/>
                                          </p:val>
                                        </p:tav>
                                      </p:tavLst>
                                    </p:anim>
                                    <p:animEffect transition="in" filter="fade">
                                      <p:cBhvr>
                                        <p:cTn id="74" dur="3500"/>
                                        <p:tgtEl>
                                          <p:spTgt spid="21"/>
                                        </p:tgtEl>
                                      </p:cBhvr>
                                    </p:animEffect>
                                  </p:childTnLst>
                                </p:cTn>
                              </p:par>
                              <p:par>
                                <p:cTn id="75" presetID="42" presetClass="path" presetSubtype="0" accel="50000" decel="50000" fill="hold" nodeType="withEffect">
                                  <p:stCondLst>
                                    <p:cond delay="3000"/>
                                  </p:stCondLst>
                                  <p:childTnLst>
                                    <p:animMotion origin="layout" path="M -0.13976 -0.59273 L 0 -3.21924E-6 " pathEditMode="relative" rAng="0" ptsTypes="AA">
                                      <p:cBhvr>
                                        <p:cTn id="76" dur="4000" fill="hold"/>
                                        <p:tgtEl>
                                          <p:spTgt spid="21"/>
                                        </p:tgtEl>
                                        <p:attrNameLst>
                                          <p:attrName>ppt_x</p:attrName>
                                          <p:attrName>ppt_y</p:attrName>
                                        </p:attrNameLst>
                                      </p:cBhvr>
                                      <p:rCtr x="6979" y="29625"/>
                                    </p:animMotion>
                                  </p:childTnLst>
                                </p:cTn>
                              </p:par>
                              <p:par>
                                <p:cTn id="77" presetID="53" presetClass="entr" presetSubtype="16" fill="hold" nodeType="withEffect">
                                  <p:stCondLst>
                                    <p:cond delay="3500"/>
                                  </p:stCondLst>
                                  <p:childTnLst>
                                    <p:set>
                                      <p:cBhvr>
                                        <p:cTn id="78" dur="1" fill="hold">
                                          <p:stCondLst>
                                            <p:cond delay="0"/>
                                          </p:stCondLst>
                                        </p:cTn>
                                        <p:tgtEl>
                                          <p:spTgt spid="31"/>
                                        </p:tgtEl>
                                        <p:attrNameLst>
                                          <p:attrName>style.visibility</p:attrName>
                                        </p:attrNameLst>
                                      </p:cBhvr>
                                      <p:to>
                                        <p:strVal val="visible"/>
                                      </p:to>
                                    </p:set>
                                    <p:anim calcmode="lin" valueType="num">
                                      <p:cBhvr>
                                        <p:cTn id="79" dur="3500" fill="hold"/>
                                        <p:tgtEl>
                                          <p:spTgt spid="31"/>
                                        </p:tgtEl>
                                        <p:attrNameLst>
                                          <p:attrName>ppt_w</p:attrName>
                                        </p:attrNameLst>
                                      </p:cBhvr>
                                      <p:tavLst>
                                        <p:tav tm="0">
                                          <p:val>
                                            <p:fltVal val="0"/>
                                          </p:val>
                                        </p:tav>
                                        <p:tav tm="100000">
                                          <p:val>
                                            <p:strVal val="#ppt_w"/>
                                          </p:val>
                                        </p:tav>
                                      </p:tavLst>
                                    </p:anim>
                                    <p:anim calcmode="lin" valueType="num">
                                      <p:cBhvr>
                                        <p:cTn id="80" dur="3500" fill="hold"/>
                                        <p:tgtEl>
                                          <p:spTgt spid="31"/>
                                        </p:tgtEl>
                                        <p:attrNameLst>
                                          <p:attrName>ppt_h</p:attrName>
                                        </p:attrNameLst>
                                      </p:cBhvr>
                                      <p:tavLst>
                                        <p:tav tm="0">
                                          <p:val>
                                            <p:fltVal val="0"/>
                                          </p:val>
                                        </p:tav>
                                        <p:tav tm="100000">
                                          <p:val>
                                            <p:strVal val="#ppt_h"/>
                                          </p:val>
                                        </p:tav>
                                      </p:tavLst>
                                    </p:anim>
                                    <p:animEffect transition="in" filter="fade">
                                      <p:cBhvr>
                                        <p:cTn id="81" dur="3500"/>
                                        <p:tgtEl>
                                          <p:spTgt spid="31"/>
                                        </p:tgtEl>
                                      </p:cBhvr>
                                    </p:animEffect>
                                  </p:childTnLst>
                                </p:cTn>
                              </p:par>
                              <p:par>
                                <p:cTn id="82" presetID="42" presetClass="path" presetSubtype="0" accel="50000" decel="50000" fill="hold" nodeType="withEffect">
                                  <p:stCondLst>
                                    <p:cond delay="3500"/>
                                  </p:stCondLst>
                                  <p:childTnLst>
                                    <p:animMotion origin="layout" path="M 0.09531 -0.5599 L -5.55556E-7 3.77428E-6 " pathEditMode="relative" rAng="0" ptsTypes="AA">
                                      <p:cBhvr>
                                        <p:cTn id="83" dur="4000" fill="hold"/>
                                        <p:tgtEl>
                                          <p:spTgt spid="31"/>
                                        </p:tgtEl>
                                        <p:attrNameLst>
                                          <p:attrName>ppt_x</p:attrName>
                                          <p:attrName>ppt_y</p:attrName>
                                        </p:attrNameLst>
                                      </p:cBhvr>
                                      <p:rCtr x="-4774" y="27983"/>
                                    </p:animMotion>
                                  </p:childTnLst>
                                </p:cTn>
                              </p:par>
                              <p:par>
                                <p:cTn id="84" presetID="53" presetClass="entr" presetSubtype="16" fill="hold" nodeType="withEffect">
                                  <p:stCondLst>
                                    <p:cond delay="4000"/>
                                  </p:stCondLst>
                                  <p:childTnLst>
                                    <p:set>
                                      <p:cBhvr>
                                        <p:cTn id="85" dur="1" fill="hold">
                                          <p:stCondLst>
                                            <p:cond delay="0"/>
                                          </p:stCondLst>
                                        </p:cTn>
                                        <p:tgtEl>
                                          <p:spTgt spid="26"/>
                                        </p:tgtEl>
                                        <p:attrNameLst>
                                          <p:attrName>style.visibility</p:attrName>
                                        </p:attrNameLst>
                                      </p:cBhvr>
                                      <p:to>
                                        <p:strVal val="visible"/>
                                      </p:to>
                                    </p:set>
                                    <p:anim calcmode="lin" valueType="num">
                                      <p:cBhvr>
                                        <p:cTn id="86" dur="3500" fill="hold"/>
                                        <p:tgtEl>
                                          <p:spTgt spid="26"/>
                                        </p:tgtEl>
                                        <p:attrNameLst>
                                          <p:attrName>ppt_w</p:attrName>
                                        </p:attrNameLst>
                                      </p:cBhvr>
                                      <p:tavLst>
                                        <p:tav tm="0">
                                          <p:val>
                                            <p:fltVal val="0"/>
                                          </p:val>
                                        </p:tav>
                                        <p:tav tm="100000">
                                          <p:val>
                                            <p:strVal val="#ppt_w"/>
                                          </p:val>
                                        </p:tav>
                                      </p:tavLst>
                                    </p:anim>
                                    <p:anim calcmode="lin" valueType="num">
                                      <p:cBhvr>
                                        <p:cTn id="87" dur="3500" fill="hold"/>
                                        <p:tgtEl>
                                          <p:spTgt spid="26"/>
                                        </p:tgtEl>
                                        <p:attrNameLst>
                                          <p:attrName>ppt_h</p:attrName>
                                        </p:attrNameLst>
                                      </p:cBhvr>
                                      <p:tavLst>
                                        <p:tav tm="0">
                                          <p:val>
                                            <p:fltVal val="0"/>
                                          </p:val>
                                        </p:tav>
                                        <p:tav tm="100000">
                                          <p:val>
                                            <p:strVal val="#ppt_h"/>
                                          </p:val>
                                        </p:tav>
                                      </p:tavLst>
                                    </p:anim>
                                    <p:animEffect transition="in" filter="fade">
                                      <p:cBhvr>
                                        <p:cTn id="88" dur="3500"/>
                                        <p:tgtEl>
                                          <p:spTgt spid="26"/>
                                        </p:tgtEl>
                                      </p:cBhvr>
                                    </p:animEffect>
                                  </p:childTnLst>
                                </p:cTn>
                              </p:par>
                              <p:par>
                                <p:cTn id="89" presetID="42" presetClass="path" presetSubtype="0" accel="50000" decel="50000" fill="hold" nodeType="withEffect">
                                  <p:stCondLst>
                                    <p:cond delay="4000"/>
                                  </p:stCondLst>
                                  <p:childTnLst>
                                    <p:animMotion origin="layout" path="M -0.02587 -0.58418 L -1.11111E-6 7.03053E-7 " pathEditMode="relative" rAng="0" ptsTypes="AA">
                                      <p:cBhvr>
                                        <p:cTn id="90" dur="4000" fill="hold"/>
                                        <p:tgtEl>
                                          <p:spTgt spid="26"/>
                                        </p:tgtEl>
                                        <p:attrNameLst>
                                          <p:attrName>ppt_x</p:attrName>
                                          <p:attrName>ppt_y</p:attrName>
                                        </p:attrNameLst>
                                      </p:cBhvr>
                                      <p:rCtr x="1285" y="29209"/>
                                    </p:animMotion>
                                  </p:childTnLst>
                                </p:cTn>
                              </p:par>
                              <p:par>
                                <p:cTn id="91" presetID="53" presetClass="entr" presetSubtype="16" fill="hold" nodeType="withEffect">
                                  <p:stCondLst>
                                    <p:cond delay="4500"/>
                                  </p:stCondLst>
                                  <p:childTnLst>
                                    <p:set>
                                      <p:cBhvr>
                                        <p:cTn id="92" dur="1" fill="hold">
                                          <p:stCondLst>
                                            <p:cond delay="0"/>
                                          </p:stCondLst>
                                        </p:cTn>
                                        <p:tgtEl>
                                          <p:spTgt spid="165"/>
                                        </p:tgtEl>
                                        <p:attrNameLst>
                                          <p:attrName>style.visibility</p:attrName>
                                        </p:attrNameLst>
                                      </p:cBhvr>
                                      <p:to>
                                        <p:strVal val="visible"/>
                                      </p:to>
                                    </p:set>
                                    <p:anim calcmode="lin" valueType="num">
                                      <p:cBhvr>
                                        <p:cTn id="93" dur="3500" fill="hold"/>
                                        <p:tgtEl>
                                          <p:spTgt spid="165"/>
                                        </p:tgtEl>
                                        <p:attrNameLst>
                                          <p:attrName>ppt_w</p:attrName>
                                        </p:attrNameLst>
                                      </p:cBhvr>
                                      <p:tavLst>
                                        <p:tav tm="0">
                                          <p:val>
                                            <p:fltVal val="0"/>
                                          </p:val>
                                        </p:tav>
                                        <p:tav tm="100000">
                                          <p:val>
                                            <p:strVal val="#ppt_w"/>
                                          </p:val>
                                        </p:tav>
                                      </p:tavLst>
                                    </p:anim>
                                    <p:anim calcmode="lin" valueType="num">
                                      <p:cBhvr>
                                        <p:cTn id="94" dur="3500" fill="hold"/>
                                        <p:tgtEl>
                                          <p:spTgt spid="165"/>
                                        </p:tgtEl>
                                        <p:attrNameLst>
                                          <p:attrName>ppt_h</p:attrName>
                                        </p:attrNameLst>
                                      </p:cBhvr>
                                      <p:tavLst>
                                        <p:tav tm="0">
                                          <p:val>
                                            <p:fltVal val="0"/>
                                          </p:val>
                                        </p:tav>
                                        <p:tav tm="100000">
                                          <p:val>
                                            <p:strVal val="#ppt_h"/>
                                          </p:val>
                                        </p:tav>
                                      </p:tavLst>
                                    </p:anim>
                                    <p:animEffect transition="in" filter="fade">
                                      <p:cBhvr>
                                        <p:cTn id="95" dur="3500"/>
                                        <p:tgtEl>
                                          <p:spTgt spid="165"/>
                                        </p:tgtEl>
                                      </p:cBhvr>
                                    </p:animEffect>
                                  </p:childTnLst>
                                </p:cTn>
                              </p:par>
                              <p:par>
                                <p:cTn id="96" presetID="42" presetClass="path" presetSubtype="0" accel="50000" decel="50000" fill="hold" nodeType="withEffect">
                                  <p:stCondLst>
                                    <p:cond delay="4500"/>
                                  </p:stCondLst>
                                  <p:childTnLst>
                                    <p:animMotion origin="layout" path="M -0.11736 -0.52659 L -4.16667E-6 -7.58557E-7 " pathEditMode="relative" rAng="0" ptsTypes="AA">
                                      <p:cBhvr>
                                        <p:cTn id="97" dur="4000" fill="hold"/>
                                        <p:tgtEl>
                                          <p:spTgt spid="165"/>
                                        </p:tgtEl>
                                        <p:attrNameLst>
                                          <p:attrName>ppt_x</p:attrName>
                                          <p:attrName>ppt_y</p:attrName>
                                        </p:attrNameLst>
                                      </p:cBhvr>
                                      <p:rCtr x="5868" y="26318"/>
                                    </p:animMotion>
                                  </p:childTnLst>
                                </p:cTn>
                              </p:par>
                              <p:par>
                                <p:cTn id="98" presetID="53" presetClass="entr" presetSubtype="16" fill="hold" nodeType="withEffect">
                                  <p:stCondLst>
                                    <p:cond delay="5000"/>
                                  </p:stCondLst>
                                  <p:childTnLst>
                                    <p:set>
                                      <p:cBhvr>
                                        <p:cTn id="99" dur="1" fill="hold">
                                          <p:stCondLst>
                                            <p:cond delay="0"/>
                                          </p:stCondLst>
                                        </p:cTn>
                                        <p:tgtEl>
                                          <p:spTgt spid="23"/>
                                        </p:tgtEl>
                                        <p:attrNameLst>
                                          <p:attrName>style.visibility</p:attrName>
                                        </p:attrNameLst>
                                      </p:cBhvr>
                                      <p:to>
                                        <p:strVal val="visible"/>
                                      </p:to>
                                    </p:set>
                                    <p:anim calcmode="lin" valueType="num">
                                      <p:cBhvr>
                                        <p:cTn id="100" dur="3500" fill="hold"/>
                                        <p:tgtEl>
                                          <p:spTgt spid="23"/>
                                        </p:tgtEl>
                                        <p:attrNameLst>
                                          <p:attrName>ppt_w</p:attrName>
                                        </p:attrNameLst>
                                      </p:cBhvr>
                                      <p:tavLst>
                                        <p:tav tm="0">
                                          <p:val>
                                            <p:fltVal val="0"/>
                                          </p:val>
                                        </p:tav>
                                        <p:tav tm="100000">
                                          <p:val>
                                            <p:strVal val="#ppt_w"/>
                                          </p:val>
                                        </p:tav>
                                      </p:tavLst>
                                    </p:anim>
                                    <p:anim calcmode="lin" valueType="num">
                                      <p:cBhvr>
                                        <p:cTn id="101" dur="3500" fill="hold"/>
                                        <p:tgtEl>
                                          <p:spTgt spid="23"/>
                                        </p:tgtEl>
                                        <p:attrNameLst>
                                          <p:attrName>ppt_h</p:attrName>
                                        </p:attrNameLst>
                                      </p:cBhvr>
                                      <p:tavLst>
                                        <p:tav tm="0">
                                          <p:val>
                                            <p:fltVal val="0"/>
                                          </p:val>
                                        </p:tav>
                                        <p:tav tm="100000">
                                          <p:val>
                                            <p:strVal val="#ppt_h"/>
                                          </p:val>
                                        </p:tav>
                                      </p:tavLst>
                                    </p:anim>
                                    <p:animEffect transition="in" filter="fade">
                                      <p:cBhvr>
                                        <p:cTn id="102" dur="3500"/>
                                        <p:tgtEl>
                                          <p:spTgt spid="23"/>
                                        </p:tgtEl>
                                      </p:cBhvr>
                                    </p:animEffect>
                                  </p:childTnLst>
                                </p:cTn>
                              </p:par>
                              <p:par>
                                <p:cTn id="103" presetID="42" presetClass="path" presetSubtype="0" accel="50000" decel="50000" fill="hold" nodeType="withEffect">
                                  <p:stCondLst>
                                    <p:cond delay="5000"/>
                                  </p:stCondLst>
                                  <p:childTnLst>
                                    <p:animMotion origin="layout" path="M 0.04635 -0.59528 L 1.11111E-6 2.83996E-6 " pathEditMode="relative" rAng="0" ptsTypes="AA">
                                      <p:cBhvr>
                                        <p:cTn id="104" dur="4000" fill="hold"/>
                                        <p:tgtEl>
                                          <p:spTgt spid="23"/>
                                        </p:tgtEl>
                                        <p:attrNameLst>
                                          <p:attrName>ppt_x</p:attrName>
                                          <p:attrName>ppt_y</p:attrName>
                                        </p:attrNameLst>
                                      </p:cBhvr>
                                      <p:rCtr x="-2326" y="29764"/>
                                    </p:animMotion>
                                  </p:childTnLst>
                                </p:cTn>
                              </p:par>
                              <p:par>
                                <p:cTn id="105" presetID="53" presetClass="entr" presetSubtype="16" fill="hold" nodeType="withEffect">
                                  <p:stCondLst>
                                    <p:cond delay="5500"/>
                                  </p:stCondLst>
                                  <p:childTnLst>
                                    <p:set>
                                      <p:cBhvr>
                                        <p:cTn id="106" dur="1" fill="hold">
                                          <p:stCondLst>
                                            <p:cond delay="0"/>
                                          </p:stCondLst>
                                        </p:cTn>
                                        <p:tgtEl>
                                          <p:spTgt spid="164"/>
                                        </p:tgtEl>
                                        <p:attrNameLst>
                                          <p:attrName>style.visibility</p:attrName>
                                        </p:attrNameLst>
                                      </p:cBhvr>
                                      <p:to>
                                        <p:strVal val="visible"/>
                                      </p:to>
                                    </p:set>
                                    <p:anim calcmode="lin" valueType="num">
                                      <p:cBhvr>
                                        <p:cTn id="107" dur="3500" fill="hold"/>
                                        <p:tgtEl>
                                          <p:spTgt spid="164"/>
                                        </p:tgtEl>
                                        <p:attrNameLst>
                                          <p:attrName>ppt_w</p:attrName>
                                        </p:attrNameLst>
                                      </p:cBhvr>
                                      <p:tavLst>
                                        <p:tav tm="0">
                                          <p:val>
                                            <p:fltVal val="0"/>
                                          </p:val>
                                        </p:tav>
                                        <p:tav tm="100000">
                                          <p:val>
                                            <p:strVal val="#ppt_w"/>
                                          </p:val>
                                        </p:tav>
                                      </p:tavLst>
                                    </p:anim>
                                    <p:anim calcmode="lin" valueType="num">
                                      <p:cBhvr>
                                        <p:cTn id="108" dur="3500" fill="hold"/>
                                        <p:tgtEl>
                                          <p:spTgt spid="164"/>
                                        </p:tgtEl>
                                        <p:attrNameLst>
                                          <p:attrName>ppt_h</p:attrName>
                                        </p:attrNameLst>
                                      </p:cBhvr>
                                      <p:tavLst>
                                        <p:tav tm="0">
                                          <p:val>
                                            <p:fltVal val="0"/>
                                          </p:val>
                                        </p:tav>
                                        <p:tav tm="100000">
                                          <p:val>
                                            <p:strVal val="#ppt_h"/>
                                          </p:val>
                                        </p:tav>
                                      </p:tavLst>
                                    </p:anim>
                                    <p:animEffect transition="in" filter="fade">
                                      <p:cBhvr>
                                        <p:cTn id="109" dur="3500"/>
                                        <p:tgtEl>
                                          <p:spTgt spid="164"/>
                                        </p:tgtEl>
                                      </p:cBhvr>
                                    </p:animEffect>
                                  </p:childTnLst>
                                </p:cTn>
                              </p:par>
                              <p:par>
                                <p:cTn id="110" presetID="42" presetClass="path" presetSubtype="0" accel="50000" decel="50000" fill="hold" nodeType="withEffect">
                                  <p:stCondLst>
                                    <p:cond delay="5500"/>
                                  </p:stCondLst>
                                  <p:childTnLst>
                                    <p:animMotion origin="layout" path="M 0.01146 -0.53515 L -4.72222E-6 -6.19796E-7 " pathEditMode="relative" rAng="0" ptsTypes="AA">
                                      <p:cBhvr>
                                        <p:cTn id="111" dur="4000" fill="hold"/>
                                        <p:tgtEl>
                                          <p:spTgt spid="164"/>
                                        </p:tgtEl>
                                        <p:attrNameLst>
                                          <p:attrName>ppt_x</p:attrName>
                                          <p:attrName>ppt_y</p:attrName>
                                        </p:attrNameLst>
                                      </p:cBhvr>
                                      <p:rCtr x="-573" y="26758"/>
                                    </p:animMotion>
                                  </p:childTnLst>
                                </p:cTn>
                              </p:par>
                              <p:par>
                                <p:cTn id="112" presetID="53" presetClass="entr" presetSubtype="16" fill="hold" nodeType="withEffect">
                                  <p:stCondLst>
                                    <p:cond delay="6000"/>
                                  </p:stCondLst>
                                  <p:childTnLst>
                                    <p:set>
                                      <p:cBhvr>
                                        <p:cTn id="113" dur="1" fill="hold">
                                          <p:stCondLst>
                                            <p:cond delay="0"/>
                                          </p:stCondLst>
                                        </p:cTn>
                                        <p:tgtEl>
                                          <p:spTgt spid="22"/>
                                        </p:tgtEl>
                                        <p:attrNameLst>
                                          <p:attrName>style.visibility</p:attrName>
                                        </p:attrNameLst>
                                      </p:cBhvr>
                                      <p:to>
                                        <p:strVal val="visible"/>
                                      </p:to>
                                    </p:set>
                                    <p:anim calcmode="lin" valueType="num">
                                      <p:cBhvr>
                                        <p:cTn id="114" dur="3500" fill="hold"/>
                                        <p:tgtEl>
                                          <p:spTgt spid="22"/>
                                        </p:tgtEl>
                                        <p:attrNameLst>
                                          <p:attrName>ppt_w</p:attrName>
                                        </p:attrNameLst>
                                      </p:cBhvr>
                                      <p:tavLst>
                                        <p:tav tm="0">
                                          <p:val>
                                            <p:fltVal val="0"/>
                                          </p:val>
                                        </p:tav>
                                        <p:tav tm="100000">
                                          <p:val>
                                            <p:strVal val="#ppt_w"/>
                                          </p:val>
                                        </p:tav>
                                      </p:tavLst>
                                    </p:anim>
                                    <p:anim calcmode="lin" valueType="num">
                                      <p:cBhvr>
                                        <p:cTn id="115" dur="3500" fill="hold"/>
                                        <p:tgtEl>
                                          <p:spTgt spid="22"/>
                                        </p:tgtEl>
                                        <p:attrNameLst>
                                          <p:attrName>ppt_h</p:attrName>
                                        </p:attrNameLst>
                                      </p:cBhvr>
                                      <p:tavLst>
                                        <p:tav tm="0">
                                          <p:val>
                                            <p:fltVal val="0"/>
                                          </p:val>
                                        </p:tav>
                                        <p:tav tm="100000">
                                          <p:val>
                                            <p:strVal val="#ppt_h"/>
                                          </p:val>
                                        </p:tav>
                                      </p:tavLst>
                                    </p:anim>
                                    <p:animEffect transition="in" filter="fade">
                                      <p:cBhvr>
                                        <p:cTn id="116" dur="3500"/>
                                        <p:tgtEl>
                                          <p:spTgt spid="22"/>
                                        </p:tgtEl>
                                      </p:cBhvr>
                                    </p:animEffect>
                                  </p:childTnLst>
                                </p:cTn>
                              </p:par>
                              <p:par>
                                <p:cTn id="117" presetID="42" presetClass="path" presetSubtype="0" accel="50000" decel="50000" fill="hold" nodeType="withEffect">
                                  <p:stCondLst>
                                    <p:cond delay="6000"/>
                                  </p:stCondLst>
                                  <p:childTnLst>
                                    <p:animMotion origin="layout" path="M -0.06875 -0.58996 L -3.05556E-6 -9.80574E-7 " pathEditMode="relative" rAng="0" ptsTypes="AA">
                                      <p:cBhvr>
                                        <p:cTn id="118" dur="4000" fill="hold"/>
                                        <p:tgtEl>
                                          <p:spTgt spid="22"/>
                                        </p:tgtEl>
                                        <p:attrNameLst>
                                          <p:attrName>ppt_x</p:attrName>
                                          <p:attrName>ppt_y</p:attrName>
                                        </p:attrNameLst>
                                      </p:cBhvr>
                                      <p:rCtr x="3438" y="29487"/>
                                    </p:animMotion>
                                  </p:childTnLst>
                                </p:cTn>
                              </p:par>
                              <p:par>
                                <p:cTn id="119" presetID="53" presetClass="entr" presetSubtype="16" fill="hold" nodeType="withEffect">
                                  <p:stCondLst>
                                    <p:cond delay="6500"/>
                                  </p:stCondLst>
                                  <p:childTnLst>
                                    <p:set>
                                      <p:cBhvr>
                                        <p:cTn id="120" dur="1" fill="hold">
                                          <p:stCondLst>
                                            <p:cond delay="0"/>
                                          </p:stCondLst>
                                        </p:cTn>
                                        <p:tgtEl>
                                          <p:spTgt spid="29"/>
                                        </p:tgtEl>
                                        <p:attrNameLst>
                                          <p:attrName>style.visibility</p:attrName>
                                        </p:attrNameLst>
                                      </p:cBhvr>
                                      <p:to>
                                        <p:strVal val="visible"/>
                                      </p:to>
                                    </p:set>
                                    <p:anim calcmode="lin" valueType="num">
                                      <p:cBhvr>
                                        <p:cTn id="121" dur="3500" fill="hold"/>
                                        <p:tgtEl>
                                          <p:spTgt spid="29"/>
                                        </p:tgtEl>
                                        <p:attrNameLst>
                                          <p:attrName>ppt_w</p:attrName>
                                        </p:attrNameLst>
                                      </p:cBhvr>
                                      <p:tavLst>
                                        <p:tav tm="0">
                                          <p:val>
                                            <p:fltVal val="0"/>
                                          </p:val>
                                        </p:tav>
                                        <p:tav tm="100000">
                                          <p:val>
                                            <p:strVal val="#ppt_w"/>
                                          </p:val>
                                        </p:tav>
                                      </p:tavLst>
                                    </p:anim>
                                    <p:anim calcmode="lin" valueType="num">
                                      <p:cBhvr>
                                        <p:cTn id="122" dur="3500" fill="hold"/>
                                        <p:tgtEl>
                                          <p:spTgt spid="29"/>
                                        </p:tgtEl>
                                        <p:attrNameLst>
                                          <p:attrName>ppt_h</p:attrName>
                                        </p:attrNameLst>
                                      </p:cBhvr>
                                      <p:tavLst>
                                        <p:tav tm="0">
                                          <p:val>
                                            <p:fltVal val="0"/>
                                          </p:val>
                                        </p:tav>
                                        <p:tav tm="100000">
                                          <p:val>
                                            <p:strVal val="#ppt_h"/>
                                          </p:val>
                                        </p:tav>
                                      </p:tavLst>
                                    </p:anim>
                                    <p:animEffect transition="in" filter="fade">
                                      <p:cBhvr>
                                        <p:cTn id="123" dur="3500"/>
                                        <p:tgtEl>
                                          <p:spTgt spid="29"/>
                                        </p:tgtEl>
                                      </p:cBhvr>
                                    </p:animEffect>
                                  </p:childTnLst>
                                </p:cTn>
                              </p:par>
                              <p:par>
                                <p:cTn id="124" presetID="42" presetClass="path" presetSubtype="0" accel="50000" decel="50000" fill="hold" nodeType="withEffect">
                                  <p:stCondLst>
                                    <p:cond delay="6500"/>
                                  </p:stCondLst>
                                  <p:childTnLst>
                                    <p:animMotion origin="layout" path="M 0.08003 -0.4852 L 1.66667E-6 3.12673E-6 " pathEditMode="relative" rAng="0" ptsTypes="AA">
                                      <p:cBhvr>
                                        <p:cTn id="125" dur="4000" fill="hold"/>
                                        <p:tgtEl>
                                          <p:spTgt spid="29"/>
                                        </p:tgtEl>
                                        <p:attrNameLst>
                                          <p:attrName>ppt_x</p:attrName>
                                          <p:attrName>ppt_y</p:attrName>
                                        </p:attrNameLst>
                                      </p:cBhvr>
                                      <p:rCtr x="-4010" y="24260"/>
                                    </p:animMotion>
                                  </p:childTnLst>
                                </p:cTn>
                              </p:par>
                              <p:par>
                                <p:cTn id="126" presetID="53" presetClass="entr" presetSubtype="16" fill="hold" nodeType="withEffect">
                                  <p:stCondLst>
                                    <p:cond delay="7000"/>
                                  </p:stCondLst>
                                  <p:childTnLst>
                                    <p:set>
                                      <p:cBhvr>
                                        <p:cTn id="127" dur="1" fill="hold">
                                          <p:stCondLst>
                                            <p:cond delay="0"/>
                                          </p:stCondLst>
                                        </p:cTn>
                                        <p:tgtEl>
                                          <p:spTgt spid="20"/>
                                        </p:tgtEl>
                                        <p:attrNameLst>
                                          <p:attrName>style.visibility</p:attrName>
                                        </p:attrNameLst>
                                      </p:cBhvr>
                                      <p:to>
                                        <p:strVal val="visible"/>
                                      </p:to>
                                    </p:set>
                                    <p:anim calcmode="lin" valueType="num">
                                      <p:cBhvr>
                                        <p:cTn id="128" dur="3500" fill="hold"/>
                                        <p:tgtEl>
                                          <p:spTgt spid="20"/>
                                        </p:tgtEl>
                                        <p:attrNameLst>
                                          <p:attrName>ppt_w</p:attrName>
                                        </p:attrNameLst>
                                      </p:cBhvr>
                                      <p:tavLst>
                                        <p:tav tm="0">
                                          <p:val>
                                            <p:fltVal val="0"/>
                                          </p:val>
                                        </p:tav>
                                        <p:tav tm="100000">
                                          <p:val>
                                            <p:strVal val="#ppt_w"/>
                                          </p:val>
                                        </p:tav>
                                      </p:tavLst>
                                    </p:anim>
                                    <p:anim calcmode="lin" valueType="num">
                                      <p:cBhvr>
                                        <p:cTn id="129" dur="3500" fill="hold"/>
                                        <p:tgtEl>
                                          <p:spTgt spid="20"/>
                                        </p:tgtEl>
                                        <p:attrNameLst>
                                          <p:attrName>ppt_h</p:attrName>
                                        </p:attrNameLst>
                                      </p:cBhvr>
                                      <p:tavLst>
                                        <p:tav tm="0">
                                          <p:val>
                                            <p:fltVal val="0"/>
                                          </p:val>
                                        </p:tav>
                                        <p:tav tm="100000">
                                          <p:val>
                                            <p:strVal val="#ppt_h"/>
                                          </p:val>
                                        </p:tav>
                                      </p:tavLst>
                                    </p:anim>
                                    <p:animEffect transition="in" filter="fade">
                                      <p:cBhvr>
                                        <p:cTn id="130" dur="3500"/>
                                        <p:tgtEl>
                                          <p:spTgt spid="20"/>
                                        </p:tgtEl>
                                      </p:cBhvr>
                                    </p:animEffect>
                                  </p:childTnLst>
                                </p:cTn>
                              </p:par>
                              <p:par>
                                <p:cTn id="131" presetID="42" presetClass="path" presetSubtype="0" accel="50000" decel="50000" fill="hold" nodeType="withEffect">
                                  <p:stCondLst>
                                    <p:cond delay="7000"/>
                                  </p:stCondLst>
                                  <p:childTnLst>
                                    <p:animMotion origin="layout" path="M -0.14132 -0.4741 L -2.5E-6 3.9593E-6 " pathEditMode="relative" rAng="0" ptsTypes="AA">
                                      <p:cBhvr>
                                        <p:cTn id="132" dur="4000" fill="hold"/>
                                        <p:tgtEl>
                                          <p:spTgt spid="20"/>
                                        </p:tgtEl>
                                        <p:attrNameLst>
                                          <p:attrName>ppt_x</p:attrName>
                                          <p:attrName>ppt_y</p:attrName>
                                        </p:attrNameLst>
                                      </p:cBhvr>
                                      <p:rCtr x="7066" y="23705"/>
                                    </p:animMotion>
                                  </p:childTnLst>
                                </p:cTn>
                              </p:par>
                              <p:par>
                                <p:cTn id="133" presetID="53" presetClass="entr" presetSubtype="16" fill="hold" nodeType="withEffect">
                                  <p:stCondLst>
                                    <p:cond delay="7500"/>
                                  </p:stCondLst>
                                  <p:childTnLst>
                                    <p:set>
                                      <p:cBhvr>
                                        <p:cTn id="134" dur="1" fill="hold">
                                          <p:stCondLst>
                                            <p:cond delay="0"/>
                                          </p:stCondLst>
                                        </p:cTn>
                                        <p:tgtEl>
                                          <p:spTgt spid="163"/>
                                        </p:tgtEl>
                                        <p:attrNameLst>
                                          <p:attrName>style.visibility</p:attrName>
                                        </p:attrNameLst>
                                      </p:cBhvr>
                                      <p:to>
                                        <p:strVal val="visible"/>
                                      </p:to>
                                    </p:set>
                                    <p:anim calcmode="lin" valueType="num">
                                      <p:cBhvr>
                                        <p:cTn id="135" dur="3500" fill="hold"/>
                                        <p:tgtEl>
                                          <p:spTgt spid="163"/>
                                        </p:tgtEl>
                                        <p:attrNameLst>
                                          <p:attrName>ppt_w</p:attrName>
                                        </p:attrNameLst>
                                      </p:cBhvr>
                                      <p:tavLst>
                                        <p:tav tm="0">
                                          <p:val>
                                            <p:fltVal val="0"/>
                                          </p:val>
                                        </p:tav>
                                        <p:tav tm="100000">
                                          <p:val>
                                            <p:strVal val="#ppt_w"/>
                                          </p:val>
                                        </p:tav>
                                      </p:tavLst>
                                    </p:anim>
                                    <p:anim calcmode="lin" valueType="num">
                                      <p:cBhvr>
                                        <p:cTn id="136" dur="3500" fill="hold"/>
                                        <p:tgtEl>
                                          <p:spTgt spid="163"/>
                                        </p:tgtEl>
                                        <p:attrNameLst>
                                          <p:attrName>ppt_h</p:attrName>
                                        </p:attrNameLst>
                                      </p:cBhvr>
                                      <p:tavLst>
                                        <p:tav tm="0">
                                          <p:val>
                                            <p:fltVal val="0"/>
                                          </p:val>
                                        </p:tav>
                                        <p:tav tm="100000">
                                          <p:val>
                                            <p:strVal val="#ppt_h"/>
                                          </p:val>
                                        </p:tav>
                                      </p:tavLst>
                                    </p:anim>
                                    <p:animEffect transition="in" filter="fade">
                                      <p:cBhvr>
                                        <p:cTn id="137" dur="3500"/>
                                        <p:tgtEl>
                                          <p:spTgt spid="163"/>
                                        </p:tgtEl>
                                      </p:cBhvr>
                                    </p:animEffect>
                                  </p:childTnLst>
                                </p:cTn>
                              </p:par>
                              <p:par>
                                <p:cTn id="138" presetID="42" presetClass="path" presetSubtype="0" accel="50000" decel="50000" fill="hold" nodeType="withEffect">
                                  <p:stCondLst>
                                    <p:cond delay="7500"/>
                                  </p:stCondLst>
                                  <p:childTnLst>
                                    <p:animMotion origin="layout" path="M 0.01996 -0.44079 L 2.22222E-6 -5.73543E-7 " pathEditMode="relative" rAng="0" ptsTypes="AA">
                                      <p:cBhvr>
                                        <p:cTn id="139" dur="4000" fill="hold"/>
                                        <p:tgtEl>
                                          <p:spTgt spid="163"/>
                                        </p:tgtEl>
                                        <p:attrNameLst>
                                          <p:attrName>ppt_x</p:attrName>
                                          <p:attrName>ppt_y</p:attrName>
                                        </p:attrNameLst>
                                      </p:cBhvr>
                                      <p:rCtr x="-1007" y="22040"/>
                                    </p:animMotion>
                                  </p:childTnLst>
                                </p:cTn>
                              </p:par>
                              <p:par>
                                <p:cTn id="140" presetID="53" presetClass="entr" presetSubtype="16" fill="hold" nodeType="withEffect">
                                  <p:stCondLst>
                                    <p:cond delay="8000"/>
                                  </p:stCondLst>
                                  <p:childTnLst>
                                    <p:set>
                                      <p:cBhvr>
                                        <p:cTn id="141" dur="1" fill="hold">
                                          <p:stCondLst>
                                            <p:cond delay="0"/>
                                          </p:stCondLst>
                                        </p:cTn>
                                        <p:tgtEl>
                                          <p:spTgt spid="24"/>
                                        </p:tgtEl>
                                        <p:attrNameLst>
                                          <p:attrName>style.visibility</p:attrName>
                                        </p:attrNameLst>
                                      </p:cBhvr>
                                      <p:to>
                                        <p:strVal val="visible"/>
                                      </p:to>
                                    </p:set>
                                    <p:anim calcmode="lin" valueType="num">
                                      <p:cBhvr>
                                        <p:cTn id="142" dur="3500" fill="hold"/>
                                        <p:tgtEl>
                                          <p:spTgt spid="24"/>
                                        </p:tgtEl>
                                        <p:attrNameLst>
                                          <p:attrName>ppt_w</p:attrName>
                                        </p:attrNameLst>
                                      </p:cBhvr>
                                      <p:tavLst>
                                        <p:tav tm="0">
                                          <p:val>
                                            <p:fltVal val="0"/>
                                          </p:val>
                                        </p:tav>
                                        <p:tav tm="100000">
                                          <p:val>
                                            <p:strVal val="#ppt_w"/>
                                          </p:val>
                                        </p:tav>
                                      </p:tavLst>
                                    </p:anim>
                                    <p:anim calcmode="lin" valueType="num">
                                      <p:cBhvr>
                                        <p:cTn id="143" dur="3500" fill="hold"/>
                                        <p:tgtEl>
                                          <p:spTgt spid="24"/>
                                        </p:tgtEl>
                                        <p:attrNameLst>
                                          <p:attrName>ppt_h</p:attrName>
                                        </p:attrNameLst>
                                      </p:cBhvr>
                                      <p:tavLst>
                                        <p:tav tm="0">
                                          <p:val>
                                            <p:fltVal val="0"/>
                                          </p:val>
                                        </p:tav>
                                        <p:tav tm="100000">
                                          <p:val>
                                            <p:strVal val="#ppt_h"/>
                                          </p:val>
                                        </p:tav>
                                      </p:tavLst>
                                    </p:anim>
                                    <p:animEffect transition="in" filter="fade">
                                      <p:cBhvr>
                                        <p:cTn id="144" dur="3500"/>
                                        <p:tgtEl>
                                          <p:spTgt spid="24"/>
                                        </p:tgtEl>
                                      </p:cBhvr>
                                    </p:animEffect>
                                  </p:childTnLst>
                                </p:cTn>
                              </p:par>
                              <p:par>
                                <p:cTn id="145" presetID="42" presetClass="path" presetSubtype="0" accel="50000" decel="50000" fill="hold" nodeType="withEffect">
                                  <p:stCondLst>
                                    <p:cond delay="8000"/>
                                  </p:stCondLst>
                                  <p:childTnLst>
                                    <p:animMotion origin="layout" path="M 0.09739 -0.57863 L 2.77778E-6 4.08881E-6 " pathEditMode="relative" rAng="0" ptsTypes="AA">
                                      <p:cBhvr>
                                        <p:cTn id="146" dur="4000" fill="hold"/>
                                        <p:tgtEl>
                                          <p:spTgt spid="24"/>
                                        </p:tgtEl>
                                        <p:attrNameLst>
                                          <p:attrName>ppt_x</p:attrName>
                                          <p:attrName>ppt_y</p:attrName>
                                        </p:attrNameLst>
                                      </p:cBhvr>
                                      <p:rCtr x="-4878" y="28932"/>
                                    </p:animMotion>
                                  </p:childTnLst>
                                </p:cTn>
                              </p:par>
                              <p:par>
                                <p:cTn id="147" presetID="53" presetClass="entr" presetSubtype="16" fill="hold" nodeType="withEffect">
                                  <p:stCondLst>
                                    <p:cond delay="8500"/>
                                  </p:stCondLst>
                                  <p:childTnLst>
                                    <p:set>
                                      <p:cBhvr>
                                        <p:cTn id="148" dur="1" fill="hold">
                                          <p:stCondLst>
                                            <p:cond delay="0"/>
                                          </p:stCondLst>
                                        </p:cTn>
                                        <p:tgtEl>
                                          <p:spTgt spid="27"/>
                                        </p:tgtEl>
                                        <p:attrNameLst>
                                          <p:attrName>style.visibility</p:attrName>
                                        </p:attrNameLst>
                                      </p:cBhvr>
                                      <p:to>
                                        <p:strVal val="visible"/>
                                      </p:to>
                                    </p:set>
                                    <p:anim calcmode="lin" valueType="num">
                                      <p:cBhvr>
                                        <p:cTn id="149" dur="3500" fill="hold"/>
                                        <p:tgtEl>
                                          <p:spTgt spid="27"/>
                                        </p:tgtEl>
                                        <p:attrNameLst>
                                          <p:attrName>ppt_w</p:attrName>
                                        </p:attrNameLst>
                                      </p:cBhvr>
                                      <p:tavLst>
                                        <p:tav tm="0">
                                          <p:val>
                                            <p:fltVal val="0"/>
                                          </p:val>
                                        </p:tav>
                                        <p:tav tm="100000">
                                          <p:val>
                                            <p:strVal val="#ppt_w"/>
                                          </p:val>
                                        </p:tav>
                                      </p:tavLst>
                                    </p:anim>
                                    <p:anim calcmode="lin" valueType="num">
                                      <p:cBhvr>
                                        <p:cTn id="150" dur="3500" fill="hold"/>
                                        <p:tgtEl>
                                          <p:spTgt spid="27"/>
                                        </p:tgtEl>
                                        <p:attrNameLst>
                                          <p:attrName>ppt_h</p:attrName>
                                        </p:attrNameLst>
                                      </p:cBhvr>
                                      <p:tavLst>
                                        <p:tav tm="0">
                                          <p:val>
                                            <p:fltVal val="0"/>
                                          </p:val>
                                        </p:tav>
                                        <p:tav tm="100000">
                                          <p:val>
                                            <p:strVal val="#ppt_h"/>
                                          </p:val>
                                        </p:tav>
                                      </p:tavLst>
                                    </p:anim>
                                    <p:animEffect transition="in" filter="fade">
                                      <p:cBhvr>
                                        <p:cTn id="151" dur="3500"/>
                                        <p:tgtEl>
                                          <p:spTgt spid="27"/>
                                        </p:tgtEl>
                                      </p:cBhvr>
                                    </p:animEffect>
                                  </p:childTnLst>
                                </p:cTn>
                              </p:par>
                              <p:par>
                                <p:cTn id="152" presetID="42" presetClass="path" presetSubtype="0" accel="50000" decel="50000" fill="hold" nodeType="withEffect">
                                  <p:stCondLst>
                                    <p:cond delay="8500"/>
                                  </p:stCondLst>
                                  <p:childTnLst>
                                    <p:animMotion origin="layout" path="M -0.00504 -0.54602 L 2.22222E-6 -1.85014E-7 " pathEditMode="relative" rAng="0" ptsTypes="AA">
                                      <p:cBhvr>
                                        <p:cTn id="153" dur="4000" fill="hold"/>
                                        <p:tgtEl>
                                          <p:spTgt spid="27"/>
                                        </p:tgtEl>
                                        <p:attrNameLst>
                                          <p:attrName>ppt_x</p:attrName>
                                          <p:attrName>ppt_y</p:attrName>
                                        </p:attrNameLst>
                                      </p:cBhvr>
                                      <p:rCtr x="243" y="27290"/>
                                    </p:animMotion>
                                  </p:childTnLst>
                                </p:cTn>
                              </p:par>
                              <p:par>
                                <p:cTn id="154" presetID="53" presetClass="entr" presetSubtype="16" fill="hold" nodeType="withEffect">
                                  <p:stCondLst>
                                    <p:cond delay="9000"/>
                                  </p:stCondLst>
                                  <p:childTnLst>
                                    <p:set>
                                      <p:cBhvr>
                                        <p:cTn id="155" dur="1" fill="hold">
                                          <p:stCondLst>
                                            <p:cond delay="0"/>
                                          </p:stCondLst>
                                        </p:cTn>
                                        <p:tgtEl>
                                          <p:spTgt spid="25"/>
                                        </p:tgtEl>
                                        <p:attrNameLst>
                                          <p:attrName>style.visibility</p:attrName>
                                        </p:attrNameLst>
                                      </p:cBhvr>
                                      <p:to>
                                        <p:strVal val="visible"/>
                                      </p:to>
                                    </p:set>
                                    <p:anim calcmode="lin" valueType="num">
                                      <p:cBhvr>
                                        <p:cTn id="156" dur="3500" fill="hold"/>
                                        <p:tgtEl>
                                          <p:spTgt spid="25"/>
                                        </p:tgtEl>
                                        <p:attrNameLst>
                                          <p:attrName>ppt_w</p:attrName>
                                        </p:attrNameLst>
                                      </p:cBhvr>
                                      <p:tavLst>
                                        <p:tav tm="0">
                                          <p:val>
                                            <p:fltVal val="0"/>
                                          </p:val>
                                        </p:tav>
                                        <p:tav tm="100000">
                                          <p:val>
                                            <p:strVal val="#ppt_w"/>
                                          </p:val>
                                        </p:tav>
                                      </p:tavLst>
                                    </p:anim>
                                    <p:anim calcmode="lin" valueType="num">
                                      <p:cBhvr>
                                        <p:cTn id="157" dur="3500" fill="hold"/>
                                        <p:tgtEl>
                                          <p:spTgt spid="25"/>
                                        </p:tgtEl>
                                        <p:attrNameLst>
                                          <p:attrName>ppt_h</p:attrName>
                                        </p:attrNameLst>
                                      </p:cBhvr>
                                      <p:tavLst>
                                        <p:tav tm="0">
                                          <p:val>
                                            <p:fltVal val="0"/>
                                          </p:val>
                                        </p:tav>
                                        <p:tav tm="100000">
                                          <p:val>
                                            <p:strVal val="#ppt_h"/>
                                          </p:val>
                                        </p:tav>
                                      </p:tavLst>
                                    </p:anim>
                                    <p:animEffect transition="in" filter="fade">
                                      <p:cBhvr>
                                        <p:cTn id="158" dur="3500"/>
                                        <p:tgtEl>
                                          <p:spTgt spid="25"/>
                                        </p:tgtEl>
                                      </p:cBhvr>
                                    </p:animEffect>
                                  </p:childTnLst>
                                </p:cTn>
                              </p:par>
                              <p:par>
                                <p:cTn id="159" presetID="42" presetClass="path" presetSubtype="0" accel="50000" decel="50000" fill="hold" nodeType="withEffect">
                                  <p:stCondLst>
                                    <p:cond delay="9000"/>
                                  </p:stCondLst>
                                  <p:childTnLst>
                                    <p:animMotion origin="layout" path="M -0.10504 -0.58695 L 2.22222E-6 -1.53562E-6 " pathEditMode="relative" rAng="0" ptsTypes="AA">
                                      <p:cBhvr>
                                        <p:cTn id="160" dur="4000" fill="hold"/>
                                        <p:tgtEl>
                                          <p:spTgt spid="25"/>
                                        </p:tgtEl>
                                        <p:attrNameLst>
                                          <p:attrName>ppt_x</p:attrName>
                                          <p:attrName>ppt_y</p:attrName>
                                        </p:attrNameLst>
                                      </p:cBhvr>
                                      <p:rCtr x="5243" y="29348"/>
                                    </p:animMotion>
                                  </p:childTnLst>
                                </p:cTn>
                              </p:par>
                              <p:par>
                                <p:cTn id="161" presetID="53" presetClass="entr" presetSubtype="16" fill="hold" nodeType="withEffect">
                                  <p:stCondLst>
                                    <p:cond delay="9500"/>
                                  </p:stCondLst>
                                  <p:childTnLst>
                                    <p:set>
                                      <p:cBhvr>
                                        <p:cTn id="162" dur="1" fill="hold">
                                          <p:stCondLst>
                                            <p:cond delay="0"/>
                                          </p:stCondLst>
                                        </p:cTn>
                                        <p:tgtEl>
                                          <p:spTgt spid="30"/>
                                        </p:tgtEl>
                                        <p:attrNameLst>
                                          <p:attrName>style.visibility</p:attrName>
                                        </p:attrNameLst>
                                      </p:cBhvr>
                                      <p:to>
                                        <p:strVal val="visible"/>
                                      </p:to>
                                    </p:set>
                                    <p:anim calcmode="lin" valueType="num">
                                      <p:cBhvr>
                                        <p:cTn id="163" dur="3500" fill="hold"/>
                                        <p:tgtEl>
                                          <p:spTgt spid="30"/>
                                        </p:tgtEl>
                                        <p:attrNameLst>
                                          <p:attrName>ppt_w</p:attrName>
                                        </p:attrNameLst>
                                      </p:cBhvr>
                                      <p:tavLst>
                                        <p:tav tm="0">
                                          <p:val>
                                            <p:fltVal val="0"/>
                                          </p:val>
                                        </p:tav>
                                        <p:tav tm="100000">
                                          <p:val>
                                            <p:strVal val="#ppt_w"/>
                                          </p:val>
                                        </p:tav>
                                      </p:tavLst>
                                    </p:anim>
                                    <p:anim calcmode="lin" valueType="num">
                                      <p:cBhvr>
                                        <p:cTn id="164" dur="3500" fill="hold"/>
                                        <p:tgtEl>
                                          <p:spTgt spid="30"/>
                                        </p:tgtEl>
                                        <p:attrNameLst>
                                          <p:attrName>ppt_h</p:attrName>
                                        </p:attrNameLst>
                                      </p:cBhvr>
                                      <p:tavLst>
                                        <p:tav tm="0">
                                          <p:val>
                                            <p:fltVal val="0"/>
                                          </p:val>
                                        </p:tav>
                                        <p:tav tm="100000">
                                          <p:val>
                                            <p:strVal val="#ppt_h"/>
                                          </p:val>
                                        </p:tav>
                                      </p:tavLst>
                                    </p:anim>
                                    <p:animEffect transition="in" filter="fade">
                                      <p:cBhvr>
                                        <p:cTn id="165" dur="3500"/>
                                        <p:tgtEl>
                                          <p:spTgt spid="30"/>
                                        </p:tgtEl>
                                      </p:cBhvr>
                                    </p:animEffect>
                                  </p:childTnLst>
                                </p:cTn>
                              </p:par>
                              <p:par>
                                <p:cTn id="166" presetID="42" presetClass="path" presetSubtype="0" accel="50000" decel="50000" fill="hold" nodeType="withEffect">
                                  <p:stCondLst>
                                    <p:cond delay="9500"/>
                                  </p:stCondLst>
                                  <p:childTnLst>
                                    <p:animMotion origin="layout" path="M 0.00538 -0.56267 L -1.11111E-6 1.53562E-6 " pathEditMode="relative" rAng="0" ptsTypes="AA">
                                      <p:cBhvr>
                                        <p:cTn id="167" dur="4000" fill="hold"/>
                                        <p:tgtEl>
                                          <p:spTgt spid="30"/>
                                        </p:tgtEl>
                                        <p:attrNameLst>
                                          <p:attrName>ppt_x</p:attrName>
                                          <p:attrName>ppt_y</p:attrName>
                                        </p:attrNameLst>
                                      </p:cBhvr>
                                      <p:rCtr x="-278" y="28122"/>
                                    </p:animMotion>
                                  </p:childTnLst>
                                </p:cTn>
                              </p:par>
                              <p:par>
                                <p:cTn id="168" presetID="53" presetClass="entr" presetSubtype="16" fill="hold" nodeType="withEffect">
                                  <p:stCondLst>
                                    <p:cond delay="10000"/>
                                  </p:stCondLst>
                                  <p:childTnLst>
                                    <p:set>
                                      <p:cBhvr>
                                        <p:cTn id="169" dur="1" fill="hold">
                                          <p:stCondLst>
                                            <p:cond delay="0"/>
                                          </p:stCondLst>
                                        </p:cTn>
                                        <p:tgtEl>
                                          <p:spTgt spid="28"/>
                                        </p:tgtEl>
                                        <p:attrNameLst>
                                          <p:attrName>style.visibility</p:attrName>
                                        </p:attrNameLst>
                                      </p:cBhvr>
                                      <p:to>
                                        <p:strVal val="visible"/>
                                      </p:to>
                                    </p:set>
                                    <p:anim calcmode="lin" valueType="num">
                                      <p:cBhvr>
                                        <p:cTn id="170" dur="3500" fill="hold"/>
                                        <p:tgtEl>
                                          <p:spTgt spid="28"/>
                                        </p:tgtEl>
                                        <p:attrNameLst>
                                          <p:attrName>ppt_w</p:attrName>
                                        </p:attrNameLst>
                                      </p:cBhvr>
                                      <p:tavLst>
                                        <p:tav tm="0">
                                          <p:val>
                                            <p:fltVal val="0"/>
                                          </p:val>
                                        </p:tav>
                                        <p:tav tm="100000">
                                          <p:val>
                                            <p:strVal val="#ppt_w"/>
                                          </p:val>
                                        </p:tav>
                                      </p:tavLst>
                                    </p:anim>
                                    <p:anim calcmode="lin" valueType="num">
                                      <p:cBhvr>
                                        <p:cTn id="171" dur="3500" fill="hold"/>
                                        <p:tgtEl>
                                          <p:spTgt spid="28"/>
                                        </p:tgtEl>
                                        <p:attrNameLst>
                                          <p:attrName>ppt_h</p:attrName>
                                        </p:attrNameLst>
                                      </p:cBhvr>
                                      <p:tavLst>
                                        <p:tav tm="0">
                                          <p:val>
                                            <p:fltVal val="0"/>
                                          </p:val>
                                        </p:tav>
                                        <p:tav tm="100000">
                                          <p:val>
                                            <p:strVal val="#ppt_h"/>
                                          </p:val>
                                        </p:tav>
                                      </p:tavLst>
                                    </p:anim>
                                    <p:animEffect transition="in" filter="fade">
                                      <p:cBhvr>
                                        <p:cTn id="172" dur="3500"/>
                                        <p:tgtEl>
                                          <p:spTgt spid="28"/>
                                        </p:tgtEl>
                                      </p:cBhvr>
                                    </p:animEffect>
                                  </p:childTnLst>
                                </p:cTn>
                              </p:par>
                              <p:par>
                                <p:cTn id="173" presetID="42" presetClass="path" presetSubtype="0" accel="50000" decel="50000" fill="hold" nodeType="withEffect">
                                  <p:stCondLst>
                                    <p:cond delay="10000"/>
                                  </p:stCondLst>
                                  <p:childTnLst>
                                    <p:animMotion origin="layout" path="M -0.10313 -0.51896 L 1.94444E-6 1.06383E-6 " pathEditMode="relative" rAng="0" ptsTypes="AA">
                                      <p:cBhvr>
                                        <p:cTn id="174" dur="4000" fill="hold"/>
                                        <p:tgtEl>
                                          <p:spTgt spid="28"/>
                                        </p:tgtEl>
                                        <p:attrNameLst>
                                          <p:attrName>ppt_x</p:attrName>
                                          <p:attrName>ppt_y</p:attrName>
                                        </p:attrNameLst>
                                      </p:cBhvr>
                                      <p:rCtr x="5156" y="2594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p:bldP spid="128"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ozadi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8640762" cy="5761038"/>
          </a:xfrm>
          <a:prstGeom prst="rect">
            <a:avLst/>
          </a:prstGeom>
        </p:spPr>
      </p:pic>
      <p:pic>
        <p:nvPicPr>
          <p:cNvPr id="49" name="Okraj"/>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115" name="Šípka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67646" y="51765"/>
            <a:ext cx="281543" cy="250687"/>
          </a:xfrm>
          <a:prstGeom prst="rect">
            <a:avLst/>
          </a:prstGeom>
          <a:effectLst>
            <a:outerShdw blurRad="50800" dist="38100" dir="2700000" algn="tl" rotWithShape="0">
              <a:prstClr val="black">
                <a:alpha val="40000"/>
              </a:prstClr>
            </a:outerShdw>
          </a:effectLst>
        </p:spPr>
      </p:pic>
      <p:sp>
        <p:nvSpPr>
          <p:cNvPr id="92" name="Text 1"/>
          <p:cNvSpPr txBox="1"/>
          <p:nvPr/>
        </p:nvSpPr>
        <p:spPr>
          <a:xfrm>
            <a:off x="8049199" y="5497806"/>
            <a:ext cx="523531" cy="252377"/>
          </a:xfrm>
          <a:prstGeom prst="rect">
            <a:avLst/>
          </a:prstGeom>
          <a:noFill/>
          <a:effectLst>
            <a:outerShdw blurRad="50800" dist="38100" dir="2700000" algn="tl" rotWithShape="0">
              <a:prstClr val="black">
                <a:alpha val="40000"/>
              </a:prstClr>
            </a:outerShdw>
          </a:effectLst>
        </p:spPr>
        <p:txBody>
          <a:bodyPr wrap="square" lIns="82296" tIns="41148" rIns="82296" bIns="41148" rtlCol="0">
            <a:spAutoFit/>
          </a:bodyPr>
          <a:lstStyle/>
          <a:p>
            <a:pPr algn="ctr"/>
            <a:r>
              <a:rPr lang="sk-SK" sz="1100" b="1" i="1">
                <a:solidFill>
                  <a:srgbClr val="F79646">
                    <a:lumMod val="50000"/>
                  </a:srgbClr>
                </a:solidFill>
              </a:rPr>
              <a:t>TEXT</a:t>
            </a:r>
            <a:endParaRPr lang="sk-SK" sz="1100" b="1" i="1" dirty="0">
              <a:solidFill>
                <a:srgbClr val="F79646">
                  <a:lumMod val="50000"/>
                </a:srgbClr>
              </a:solidFill>
            </a:endParaRPr>
          </a:p>
        </p:txBody>
      </p:sp>
      <p:sp>
        <p:nvSpPr>
          <p:cNvPr id="83" name="Rámček"/>
          <p:cNvSpPr/>
          <p:nvPr/>
        </p:nvSpPr>
        <p:spPr>
          <a:xfrm>
            <a:off x="8062444" y="5503984"/>
            <a:ext cx="510281" cy="211692"/>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 name="JAP 2">
            <a:hlinkClick r:id="rId6" action="ppaction://hlinksldjump"/>
          </p:cNvPr>
          <p:cNvPicPr>
            <a:picLocks/>
          </p:cNvPicPr>
          <p:nvPr/>
        </p:nvPicPr>
        <p:blipFill>
          <a:blip r:embed="rId7" cstate="print">
            <a:extLst>
              <a:ext uri="{28A0092B-C50C-407E-A947-70E740481C1C}">
                <a14:useLocalDpi xmlns:a14="http://schemas.microsoft.com/office/drawing/2010/main" val="0"/>
              </a:ext>
            </a:extLst>
          </a:blip>
          <a:stretch>
            <a:fillRect/>
          </a:stretch>
        </p:blipFill>
        <p:spPr>
          <a:xfrm>
            <a:off x="8130486" y="5262050"/>
            <a:ext cx="374206" cy="181450"/>
          </a:xfrm>
          <a:prstGeom prst="rect">
            <a:avLst/>
          </a:prstGeom>
          <a:ln>
            <a:noFill/>
          </a:ln>
          <a:effectLst>
            <a:outerShdw blurRad="292100" dist="139700" dir="2700000" algn="tl" rotWithShape="0">
              <a:srgbClr val="333333">
                <a:alpha val="65000"/>
              </a:srgbClr>
            </a:outerShdw>
          </a:effectLst>
        </p:spPr>
      </p:pic>
      <p:sp>
        <p:nvSpPr>
          <p:cNvPr id="84" name="JAP 1"/>
          <p:cNvSpPr/>
          <p:nvPr/>
        </p:nvSpPr>
        <p:spPr>
          <a:xfrm>
            <a:off x="8062444" y="5231809"/>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1" name="ČÍN 2">
            <a:hlinkClick r:id="rId8" action="ppaction://hlinksldjump"/>
          </p:cNvPr>
          <p:cNvPicPr>
            <a:picLocks/>
          </p:cNvPicPr>
          <p:nvPr/>
        </p:nvPicPr>
        <p:blipFill>
          <a:blip r:embed="rId9" cstate="print">
            <a:extLst>
              <a:ext uri="{28A0092B-C50C-407E-A947-70E740481C1C}">
                <a14:useLocalDpi xmlns:a14="http://schemas.microsoft.com/office/drawing/2010/main" val="0"/>
              </a:ext>
            </a:extLst>
          </a:blip>
          <a:stretch>
            <a:fillRect/>
          </a:stretch>
        </p:blipFill>
        <p:spPr>
          <a:xfrm>
            <a:off x="8130486" y="4989875"/>
            <a:ext cx="374206" cy="181450"/>
          </a:xfrm>
          <a:prstGeom prst="rect">
            <a:avLst/>
          </a:prstGeom>
          <a:ln>
            <a:noFill/>
          </a:ln>
          <a:effectLst>
            <a:outerShdw blurRad="292100" dist="139700" dir="2700000" algn="tl" rotWithShape="0">
              <a:srgbClr val="333333">
                <a:alpha val="65000"/>
              </a:srgbClr>
            </a:outerShdw>
          </a:effectLst>
        </p:spPr>
      </p:pic>
      <p:sp>
        <p:nvSpPr>
          <p:cNvPr id="90" name="ČÍN 1"/>
          <p:cNvSpPr/>
          <p:nvPr/>
        </p:nvSpPr>
        <p:spPr>
          <a:xfrm>
            <a:off x="8062444" y="4959634"/>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9" name="IND 2">
            <a:hlinkClick r:id="rId10" action="ppaction://hlinksldjump"/>
          </p:cNvPr>
          <p:cNvPicPr>
            <a:picLocks/>
          </p:cNvPicPr>
          <p:nvPr/>
        </p:nvPicPr>
        <p:blipFill>
          <a:blip r:embed="rId11" cstate="print">
            <a:extLst>
              <a:ext uri="{28A0092B-C50C-407E-A947-70E740481C1C}">
                <a14:useLocalDpi xmlns:a14="http://schemas.microsoft.com/office/drawing/2010/main" val="0"/>
              </a:ext>
            </a:extLst>
          </a:blip>
          <a:stretch>
            <a:fillRect/>
          </a:stretch>
        </p:blipFill>
        <p:spPr>
          <a:xfrm>
            <a:off x="8130486" y="4717700"/>
            <a:ext cx="374206" cy="181450"/>
          </a:xfrm>
          <a:prstGeom prst="rect">
            <a:avLst/>
          </a:prstGeom>
          <a:ln>
            <a:noFill/>
          </a:ln>
          <a:effectLst>
            <a:outerShdw blurRad="292100" dist="139700" dir="2700000" algn="tl" rotWithShape="0">
              <a:srgbClr val="333333">
                <a:alpha val="65000"/>
              </a:srgbClr>
            </a:outerShdw>
          </a:effectLst>
        </p:spPr>
      </p:pic>
      <p:sp>
        <p:nvSpPr>
          <p:cNvPr id="91" name="IND 1"/>
          <p:cNvSpPr/>
          <p:nvPr/>
        </p:nvSpPr>
        <p:spPr>
          <a:xfrm>
            <a:off x="8062444" y="4687459"/>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3" name="EGT 2">
            <a:hlinkClick r:id="rId12" action="ppaction://hlinksldjump"/>
          </p:cNvPr>
          <p:cNvPicPr>
            <a:picLocks/>
          </p:cNvPicPr>
          <p:nvPr/>
        </p:nvPicPr>
        <p:blipFill>
          <a:blip r:embed="rId13" cstate="print">
            <a:extLst>
              <a:ext uri="{28A0092B-C50C-407E-A947-70E740481C1C}">
                <a14:useLocalDpi xmlns:a14="http://schemas.microsoft.com/office/drawing/2010/main" val="0"/>
              </a:ext>
            </a:extLst>
          </a:blip>
          <a:stretch>
            <a:fillRect/>
          </a:stretch>
        </p:blipFill>
        <p:spPr>
          <a:xfrm>
            <a:off x="8130486" y="3356839"/>
            <a:ext cx="374206" cy="181450"/>
          </a:xfrm>
          <a:prstGeom prst="rect">
            <a:avLst/>
          </a:prstGeom>
          <a:ln>
            <a:noFill/>
          </a:ln>
          <a:effectLst>
            <a:outerShdw blurRad="292100" dist="139700" dir="2700000" algn="tl" rotWithShape="0">
              <a:srgbClr val="333333">
                <a:alpha val="65000"/>
              </a:srgbClr>
            </a:outerShdw>
          </a:effectLst>
        </p:spPr>
      </p:pic>
      <p:sp>
        <p:nvSpPr>
          <p:cNvPr id="85" name="TUR 1"/>
          <p:cNvSpPr/>
          <p:nvPr/>
        </p:nvSpPr>
        <p:spPr>
          <a:xfrm>
            <a:off x="8062444" y="4415284"/>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2" name="HEB 2">
            <a:hlinkClick r:id="rId14" action="ppaction://hlinksldjump"/>
          </p:cNvPr>
          <p:cNvPicPr>
            <a:picLocks/>
          </p:cNvPicPr>
          <p:nvPr/>
        </p:nvPicPr>
        <p:blipFill>
          <a:blip r:embed="rId15" cstate="print">
            <a:extLst>
              <a:ext uri="{28A0092B-C50C-407E-A947-70E740481C1C}">
                <a14:useLocalDpi xmlns:a14="http://schemas.microsoft.com/office/drawing/2010/main" val="0"/>
              </a:ext>
            </a:extLst>
          </a:blip>
          <a:stretch>
            <a:fillRect/>
          </a:stretch>
        </p:blipFill>
        <p:spPr>
          <a:xfrm>
            <a:off x="8130486" y="4173350"/>
            <a:ext cx="374206" cy="181450"/>
          </a:xfrm>
          <a:prstGeom prst="rect">
            <a:avLst/>
          </a:prstGeom>
          <a:ln>
            <a:noFill/>
          </a:ln>
          <a:effectLst>
            <a:outerShdw blurRad="292100" dist="139700" dir="2700000" algn="tl" rotWithShape="0">
              <a:srgbClr val="333333">
                <a:alpha val="65000"/>
              </a:srgbClr>
            </a:outerShdw>
          </a:effectLst>
        </p:spPr>
      </p:pic>
      <p:sp>
        <p:nvSpPr>
          <p:cNvPr id="86" name="HEB 1"/>
          <p:cNvSpPr/>
          <p:nvPr/>
        </p:nvSpPr>
        <p:spPr>
          <a:xfrm>
            <a:off x="8062444" y="4143109"/>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8" name="GRÉ 2">
            <a:hlinkClick r:id="rId16" action="ppaction://hlinksldjump"/>
          </p:cNvPr>
          <p:cNvPicPr>
            <a:picLocks/>
          </p:cNvPicPr>
          <p:nvPr/>
        </p:nvPicPr>
        <p:blipFill>
          <a:blip r:embed="rId17" cstate="print">
            <a:extLst>
              <a:ext uri="{28A0092B-C50C-407E-A947-70E740481C1C}">
                <a14:useLocalDpi xmlns:a14="http://schemas.microsoft.com/office/drawing/2010/main" val="0"/>
              </a:ext>
            </a:extLst>
          </a:blip>
          <a:stretch>
            <a:fillRect/>
          </a:stretch>
        </p:blipFill>
        <p:spPr>
          <a:xfrm>
            <a:off x="8130486" y="3901175"/>
            <a:ext cx="374206" cy="181450"/>
          </a:xfrm>
          <a:prstGeom prst="rect">
            <a:avLst/>
          </a:prstGeom>
          <a:ln>
            <a:noFill/>
          </a:ln>
          <a:effectLst>
            <a:outerShdw blurRad="292100" dist="139700" dir="2700000" algn="tl" rotWithShape="0">
              <a:srgbClr val="333333">
                <a:alpha val="65000"/>
              </a:srgbClr>
            </a:outerShdw>
          </a:effectLst>
        </p:spPr>
      </p:pic>
      <p:sp>
        <p:nvSpPr>
          <p:cNvPr id="87" name="GRÉ 1"/>
          <p:cNvSpPr/>
          <p:nvPr/>
        </p:nvSpPr>
        <p:spPr>
          <a:xfrm>
            <a:off x="8062444" y="3870934"/>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98" name="RUS 2">
            <a:hlinkClick r:id="rId18" action="ppaction://hlinksldjump"/>
          </p:cNvPr>
          <p:cNvPicPr>
            <a:picLocks/>
          </p:cNvPicPr>
          <p:nvPr/>
        </p:nvPicPr>
        <p:blipFill>
          <a:blip r:embed="rId19" cstate="print">
            <a:extLst>
              <a:ext uri="{28A0092B-C50C-407E-A947-70E740481C1C}">
                <a14:useLocalDpi xmlns:a14="http://schemas.microsoft.com/office/drawing/2010/main" val="0"/>
              </a:ext>
            </a:extLst>
          </a:blip>
          <a:stretch>
            <a:fillRect/>
          </a:stretch>
        </p:blipFill>
        <p:spPr>
          <a:xfrm>
            <a:off x="8130486" y="3629000"/>
            <a:ext cx="374206" cy="181450"/>
          </a:xfrm>
          <a:prstGeom prst="rect">
            <a:avLst/>
          </a:prstGeom>
          <a:ln>
            <a:noFill/>
          </a:ln>
          <a:effectLst>
            <a:outerShdw blurRad="292100" dist="139700" dir="2700000" algn="tl" rotWithShape="0">
              <a:srgbClr val="333333">
                <a:alpha val="65000"/>
              </a:srgbClr>
            </a:outerShdw>
          </a:effectLst>
        </p:spPr>
      </p:pic>
      <p:sp>
        <p:nvSpPr>
          <p:cNvPr id="88" name="RUS 1"/>
          <p:cNvSpPr/>
          <p:nvPr/>
        </p:nvSpPr>
        <p:spPr>
          <a:xfrm>
            <a:off x="8062444" y="3598759"/>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6" name="TUR 2">
            <a:hlinkClick r:id="rId20" action="ppaction://hlinksldjump"/>
          </p:cNvPr>
          <p:cNvPicPr>
            <a:picLocks/>
          </p:cNvPicPr>
          <p:nvPr/>
        </p:nvPicPr>
        <p:blipFill>
          <a:blip r:embed="rId21" cstate="print">
            <a:extLst>
              <a:ext uri="{28A0092B-C50C-407E-A947-70E740481C1C}">
                <a14:useLocalDpi xmlns:a14="http://schemas.microsoft.com/office/drawing/2010/main" val="0"/>
              </a:ext>
            </a:extLst>
          </a:blip>
          <a:stretch>
            <a:fillRect/>
          </a:stretch>
        </p:blipFill>
        <p:spPr>
          <a:xfrm>
            <a:off x="8123857" y="4445539"/>
            <a:ext cx="374206" cy="181450"/>
          </a:xfrm>
          <a:prstGeom prst="rect">
            <a:avLst/>
          </a:prstGeom>
          <a:ln>
            <a:noFill/>
          </a:ln>
          <a:effectLst>
            <a:outerShdw blurRad="292100" dist="139700" dir="2700000" algn="tl" rotWithShape="0">
              <a:srgbClr val="333333">
                <a:alpha val="65000"/>
              </a:srgbClr>
            </a:outerShdw>
          </a:effectLst>
        </p:spPr>
      </p:pic>
      <p:sp>
        <p:nvSpPr>
          <p:cNvPr id="89" name="EGT 1"/>
          <p:cNvSpPr/>
          <p:nvPr/>
        </p:nvSpPr>
        <p:spPr>
          <a:xfrm>
            <a:off x="8062444" y="3326584"/>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7" name="ŠVÉ 2">
            <a:hlinkClick r:id="rId22" action="ppaction://hlinksldjump"/>
          </p:cNvPr>
          <p:cNvPicPr>
            <a:picLocks/>
          </p:cNvPicPr>
          <p:nvPr/>
        </p:nvPicPr>
        <p:blipFill>
          <a:blip r:embed="rId23" cstate="print">
            <a:extLst>
              <a:ext uri="{28A0092B-C50C-407E-A947-70E740481C1C}">
                <a14:useLocalDpi xmlns:a14="http://schemas.microsoft.com/office/drawing/2010/main" val="0"/>
              </a:ext>
            </a:extLst>
          </a:blip>
          <a:stretch>
            <a:fillRect/>
          </a:stretch>
        </p:blipFill>
        <p:spPr>
          <a:xfrm>
            <a:off x="8130486" y="3084650"/>
            <a:ext cx="374206" cy="181450"/>
          </a:xfrm>
          <a:prstGeom prst="rect">
            <a:avLst/>
          </a:prstGeom>
          <a:ln>
            <a:noFill/>
          </a:ln>
          <a:effectLst>
            <a:outerShdw blurRad="292100" dist="139700" dir="2700000" algn="tl" rotWithShape="0">
              <a:srgbClr val="333333">
                <a:alpha val="65000"/>
              </a:srgbClr>
            </a:outerShdw>
          </a:effectLst>
        </p:spPr>
      </p:pic>
      <p:sp>
        <p:nvSpPr>
          <p:cNvPr id="72" name="ŠVÉ 1"/>
          <p:cNvSpPr/>
          <p:nvPr/>
        </p:nvSpPr>
        <p:spPr>
          <a:xfrm>
            <a:off x="8062444" y="3054409"/>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4" name="HOL 2">
            <a:hlinkClick r:id="rId24" action="ppaction://hlinksldjump"/>
          </p:cNvPr>
          <p:cNvPicPr>
            <a:picLocks/>
          </p:cNvPicPr>
          <p:nvPr/>
        </p:nvPicPr>
        <p:blipFill>
          <a:blip r:embed="rId25" cstate="print">
            <a:extLst>
              <a:ext uri="{28A0092B-C50C-407E-A947-70E740481C1C}">
                <a14:useLocalDpi xmlns:a14="http://schemas.microsoft.com/office/drawing/2010/main" val="0"/>
              </a:ext>
            </a:extLst>
          </a:blip>
          <a:stretch>
            <a:fillRect/>
          </a:stretch>
        </p:blipFill>
        <p:spPr>
          <a:xfrm>
            <a:off x="8130486" y="2812475"/>
            <a:ext cx="374206" cy="181450"/>
          </a:xfrm>
          <a:prstGeom prst="rect">
            <a:avLst/>
          </a:prstGeom>
          <a:ln>
            <a:noFill/>
          </a:ln>
          <a:effectLst>
            <a:outerShdw blurRad="292100" dist="139700" dir="2700000" algn="tl" rotWithShape="0">
              <a:srgbClr val="333333">
                <a:alpha val="65000"/>
              </a:srgbClr>
            </a:outerShdw>
          </a:effectLst>
        </p:spPr>
      </p:pic>
      <p:sp>
        <p:nvSpPr>
          <p:cNvPr id="74" name="HOL 1"/>
          <p:cNvSpPr/>
          <p:nvPr/>
        </p:nvSpPr>
        <p:spPr>
          <a:xfrm>
            <a:off x="8062444" y="2782234"/>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3" name="RUM 2">
            <a:hlinkClick r:id="rId26" action="ppaction://hlinksldjump"/>
          </p:cNvPr>
          <p:cNvPicPr>
            <a:picLocks/>
          </p:cNvPicPr>
          <p:nvPr/>
        </p:nvPicPr>
        <p:blipFill>
          <a:blip r:embed="rId27" cstate="print">
            <a:extLst>
              <a:ext uri="{28A0092B-C50C-407E-A947-70E740481C1C}">
                <a14:useLocalDpi xmlns:a14="http://schemas.microsoft.com/office/drawing/2010/main" val="0"/>
              </a:ext>
            </a:extLst>
          </a:blip>
          <a:stretch>
            <a:fillRect/>
          </a:stretch>
        </p:blipFill>
        <p:spPr>
          <a:xfrm>
            <a:off x="8130486" y="2540300"/>
            <a:ext cx="374206" cy="181450"/>
          </a:xfrm>
          <a:prstGeom prst="rect">
            <a:avLst/>
          </a:prstGeom>
          <a:ln>
            <a:noFill/>
          </a:ln>
          <a:effectLst>
            <a:outerShdw blurRad="292100" dist="139700" dir="2700000" algn="tl" rotWithShape="0">
              <a:srgbClr val="333333">
                <a:alpha val="65000"/>
              </a:srgbClr>
            </a:outerShdw>
          </a:effectLst>
        </p:spPr>
      </p:pic>
      <p:sp>
        <p:nvSpPr>
          <p:cNvPr id="75" name="RUM 1"/>
          <p:cNvSpPr/>
          <p:nvPr/>
        </p:nvSpPr>
        <p:spPr>
          <a:xfrm>
            <a:off x="8062444" y="2510059"/>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1" name="MAĎ 2">
            <a:hlinkClick r:id="rId28" action="ppaction://hlinksldjump"/>
          </p:cNvPr>
          <p:cNvPicPr>
            <a:picLocks/>
          </p:cNvPicPr>
          <p:nvPr/>
        </p:nvPicPr>
        <p:blipFill>
          <a:blip r:embed="rId29" cstate="print">
            <a:extLst>
              <a:ext uri="{28A0092B-C50C-407E-A947-70E740481C1C}">
                <a14:useLocalDpi xmlns:a14="http://schemas.microsoft.com/office/drawing/2010/main" val="0"/>
              </a:ext>
            </a:extLst>
          </a:blip>
          <a:stretch>
            <a:fillRect/>
          </a:stretch>
        </p:blipFill>
        <p:spPr>
          <a:xfrm>
            <a:off x="8130486" y="2268125"/>
            <a:ext cx="374206" cy="181450"/>
          </a:xfrm>
          <a:prstGeom prst="rect">
            <a:avLst/>
          </a:prstGeom>
          <a:ln>
            <a:noFill/>
          </a:ln>
          <a:effectLst>
            <a:outerShdw blurRad="292100" dist="139700" dir="2700000" algn="tl" rotWithShape="0">
              <a:srgbClr val="333333">
                <a:alpha val="65000"/>
              </a:srgbClr>
            </a:outerShdw>
          </a:effectLst>
        </p:spPr>
      </p:pic>
      <p:sp>
        <p:nvSpPr>
          <p:cNvPr id="76" name="MAĎ 1"/>
          <p:cNvSpPr/>
          <p:nvPr/>
        </p:nvSpPr>
        <p:spPr>
          <a:xfrm>
            <a:off x="8062444" y="2237884"/>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99" name="POĽ 2">
            <a:hlinkClick r:id="rId30" action="ppaction://hlinksldjump"/>
          </p:cNvPr>
          <p:cNvPicPr>
            <a:picLocks/>
          </p:cNvPicPr>
          <p:nvPr/>
        </p:nvPicPr>
        <p:blipFill>
          <a:blip r:embed="rId31" cstate="print">
            <a:extLst>
              <a:ext uri="{28A0092B-C50C-407E-A947-70E740481C1C}">
                <a14:useLocalDpi xmlns:a14="http://schemas.microsoft.com/office/drawing/2010/main" val="0"/>
              </a:ext>
            </a:extLst>
          </a:blip>
          <a:stretch>
            <a:fillRect/>
          </a:stretch>
        </p:blipFill>
        <p:spPr>
          <a:xfrm>
            <a:off x="8130486" y="1995950"/>
            <a:ext cx="374206" cy="181450"/>
          </a:xfrm>
          <a:prstGeom prst="rect">
            <a:avLst/>
          </a:prstGeom>
          <a:ln>
            <a:noFill/>
          </a:ln>
          <a:effectLst>
            <a:outerShdw blurRad="292100" dist="139700" dir="2700000" algn="tl" rotWithShape="0">
              <a:srgbClr val="333333">
                <a:alpha val="65000"/>
              </a:srgbClr>
            </a:outerShdw>
          </a:effectLst>
        </p:spPr>
      </p:pic>
      <p:sp>
        <p:nvSpPr>
          <p:cNvPr id="77" name="POĽ 1"/>
          <p:cNvSpPr/>
          <p:nvPr/>
        </p:nvSpPr>
        <p:spPr>
          <a:xfrm>
            <a:off x="8062444" y="1965709"/>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5" name="POR 2">
            <a:hlinkClick r:id="rId32" action="ppaction://hlinksldjump"/>
          </p:cNvPr>
          <p:cNvPicPr>
            <a:picLocks/>
          </p:cNvPicPr>
          <p:nvPr/>
        </p:nvPicPr>
        <p:blipFill>
          <a:blip r:embed="rId33" cstate="print">
            <a:extLst>
              <a:ext uri="{28A0092B-C50C-407E-A947-70E740481C1C}">
                <a14:useLocalDpi xmlns:a14="http://schemas.microsoft.com/office/drawing/2010/main" val="0"/>
              </a:ext>
            </a:extLst>
          </a:blip>
          <a:stretch>
            <a:fillRect/>
          </a:stretch>
        </p:blipFill>
        <p:spPr>
          <a:xfrm>
            <a:off x="8123857" y="1723775"/>
            <a:ext cx="374206" cy="181450"/>
          </a:xfrm>
          <a:prstGeom prst="rect">
            <a:avLst/>
          </a:prstGeom>
          <a:ln>
            <a:noFill/>
          </a:ln>
          <a:effectLst>
            <a:outerShdw blurRad="292100" dist="139700" dir="2700000" algn="tl" rotWithShape="0">
              <a:srgbClr val="333333">
                <a:alpha val="65000"/>
              </a:srgbClr>
            </a:outerShdw>
          </a:effectLst>
        </p:spPr>
      </p:pic>
      <p:sp>
        <p:nvSpPr>
          <p:cNvPr id="78" name="POR 1"/>
          <p:cNvSpPr/>
          <p:nvPr/>
        </p:nvSpPr>
        <p:spPr>
          <a:xfrm>
            <a:off x="8062444" y="1693534"/>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0" name="TAL 2">
            <a:hlinkClick r:id="rId34" action="ppaction://hlinksldjump"/>
          </p:cNvPr>
          <p:cNvPicPr>
            <a:picLocks/>
          </p:cNvPicPr>
          <p:nvPr/>
        </p:nvPicPr>
        <p:blipFill>
          <a:blip r:embed="rId35" cstate="print">
            <a:extLst>
              <a:ext uri="{28A0092B-C50C-407E-A947-70E740481C1C}">
                <a14:useLocalDpi xmlns:a14="http://schemas.microsoft.com/office/drawing/2010/main" val="0"/>
              </a:ext>
            </a:extLst>
          </a:blip>
          <a:stretch>
            <a:fillRect/>
          </a:stretch>
        </p:blipFill>
        <p:spPr>
          <a:xfrm>
            <a:off x="8130486" y="1451600"/>
            <a:ext cx="374206" cy="181450"/>
          </a:xfrm>
          <a:prstGeom prst="rect">
            <a:avLst/>
          </a:prstGeom>
          <a:ln>
            <a:noFill/>
          </a:ln>
          <a:effectLst>
            <a:outerShdw blurRad="292100" dist="139700" dir="2700000" algn="tl" rotWithShape="0">
              <a:srgbClr val="333333">
                <a:alpha val="65000"/>
              </a:srgbClr>
            </a:outerShdw>
          </a:effectLst>
        </p:spPr>
      </p:pic>
      <p:sp>
        <p:nvSpPr>
          <p:cNvPr id="79" name="TAL 1"/>
          <p:cNvSpPr/>
          <p:nvPr/>
        </p:nvSpPr>
        <p:spPr>
          <a:xfrm>
            <a:off x="8062444" y="1421359"/>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97" name="NEM 2">
            <a:hlinkClick r:id="rId36" action="ppaction://hlinksldjump"/>
          </p:cNvPr>
          <p:cNvPicPr>
            <a:picLocks/>
          </p:cNvPicPr>
          <p:nvPr/>
        </p:nvPicPr>
        <p:blipFill>
          <a:blip r:embed="rId37" cstate="print">
            <a:extLst>
              <a:ext uri="{28A0092B-C50C-407E-A947-70E740481C1C}">
                <a14:useLocalDpi xmlns:a14="http://schemas.microsoft.com/office/drawing/2010/main" val="0"/>
              </a:ext>
            </a:extLst>
          </a:blip>
          <a:stretch>
            <a:fillRect/>
          </a:stretch>
        </p:blipFill>
        <p:spPr>
          <a:xfrm>
            <a:off x="8130486" y="1179425"/>
            <a:ext cx="374206" cy="181450"/>
          </a:xfrm>
          <a:prstGeom prst="rect">
            <a:avLst/>
          </a:prstGeom>
          <a:ln>
            <a:noFill/>
          </a:ln>
          <a:effectLst>
            <a:outerShdw blurRad="292100" dist="139700" dir="2700000" algn="tl" rotWithShape="0">
              <a:srgbClr val="333333">
                <a:alpha val="65000"/>
              </a:srgbClr>
            </a:outerShdw>
          </a:effectLst>
        </p:spPr>
      </p:pic>
      <p:sp>
        <p:nvSpPr>
          <p:cNvPr id="80" name="NEM 1"/>
          <p:cNvSpPr/>
          <p:nvPr/>
        </p:nvSpPr>
        <p:spPr>
          <a:xfrm>
            <a:off x="8062444" y="1149184"/>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96" name="FRA 2">
            <a:hlinkClick r:id="rId38" action="ppaction://hlinksldjump"/>
          </p:cNvPr>
          <p:cNvPicPr>
            <a:picLocks/>
          </p:cNvPicPr>
          <p:nvPr/>
        </p:nvPicPr>
        <p:blipFill>
          <a:blip r:embed="rId39" cstate="print">
            <a:extLst>
              <a:ext uri="{28A0092B-C50C-407E-A947-70E740481C1C}">
                <a14:useLocalDpi xmlns:a14="http://schemas.microsoft.com/office/drawing/2010/main" val="0"/>
              </a:ext>
            </a:extLst>
          </a:blip>
          <a:stretch>
            <a:fillRect/>
          </a:stretch>
        </p:blipFill>
        <p:spPr>
          <a:xfrm>
            <a:off x="8130486" y="907250"/>
            <a:ext cx="374206" cy="181450"/>
          </a:xfrm>
          <a:prstGeom prst="rect">
            <a:avLst/>
          </a:prstGeom>
          <a:ln>
            <a:noFill/>
          </a:ln>
          <a:effectLst>
            <a:outerShdw blurRad="292100" dist="139700" dir="2700000" algn="tl" rotWithShape="0">
              <a:srgbClr val="333333">
                <a:alpha val="65000"/>
              </a:srgbClr>
            </a:outerShdw>
          </a:effectLst>
        </p:spPr>
      </p:pic>
      <p:sp>
        <p:nvSpPr>
          <p:cNvPr id="81" name="FRA 1"/>
          <p:cNvSpPr/>
          <p:nvPr/>
        </p:nvSpPr>
        <p:spPr>
          <a:xfrm>
            <a:off x="8062444" y="877009"/>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95" name="ŠPA 2">
            <a:hlinkClick r:id="rId40" action="ppaction://hlinksldjump"/>
          </p:cNvPr>
          <p:cNvPicPr>
            <a:picLocks/>
          </p:cNvPicPr>
          <p:nvPr/>
        </p:nvPicPr>
        <p:blipFill>
          <a:blip r:embed="rId41" cstate="print">
            <a:extLst>
              <a:ext uri="{28A0092B-C50C-407E-A947-70E740481C1C}">
                <a14:useLocalDpi xmlns:a14="http://schemas.microsoft.com/office/drawing/2010/main" val="0"/>
              </a:ext>
            </a:extLst>
          </a:blip>
          <a:stretch>
            <a:fillRect/>
          </a:stretch>
        </p:blipFill>
        <p:spPr>
          <a:xfrm>
            <a:off x="8130486" y="635075"/>
            <a:ext cx="374206" cy="181450"/>
          </a:xfrm>
          <a:prstGeom prst="rect">
            <a:avLst/>
          </a:prstGeom>
          <a:ln>
            <a:noFill/>
          </a:ln>
          <a:effectLst>
            <a:outerShdw blurRad="292100" dist="139700" dir="2700000" algn="tl" rotWithShape="0">
              <a:srgbClr val="333333">
                <a:alpha val="65000"/>
              </a:srgbClr>
            </a:outerShdw>
          </a:effectLst>
        </p:spPr>
      </p:pic>
      <p:sp>
        <p:nvSpPr>
          <p:cNvPr id="82" name="ŠPA 1"/>
          <p:cNvSpPr/>
          <p:nvPr/>
        </p:nvSpPr>
        <p:spPr>
          <a:xfrm>
            <a:off x="8062444" y="604834"/>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94" name="SVK 2">
            <a:hlinkClick r:id="rId42" action="ppaction://hlinksldjump"/>
          </p:cNvPr>
          <p:cNvPicPr>
            <a:picLocks/>
          </p:cNvPicPr>
          <p:nvPr/>
        </p:nvPicPr>
        <p:blipFill>
          <a:blip r:embed="rId43" cstate="print">
            <a:extLst>
              <a:ext uri="{28A0092B-C50C-407E-A947-70E740481C1C}">
                <a14:useLocalDpi xmlns:a14="http://schemas.microsoft.com/office/drawing/2010/main" val="0"/>
              </a:ext>
            </a:extLst>
          </a:blip>
          <a:stretch>
            <a:fillRect/>
          </a:stretch>
        </p:blipFill>
        <p:spPr>
          <a:xfrm>
            <a:off x="8123857" y="90738"/>
            <a:ext cx="374206" cy="181450"/>
          </a:xfrm>
          <a:prstGeom prst="rect">
            <a:avLst/>
          </a:prstGeom>
          <a:ln>
            <a:noFill/>
          </a:ln>
          <a:effectLst>
            <a:outerShdw blurRad="292100" dist="139700" dir="2700000" algn="tl" rotWithShape="0">
              <a:srgbClr val="333333">
                <a:alpha val="65000"/>
              </a:srgbClr>
            </a:outerShdw>
          </a:effectLst>
        </p:spPr>
      </p:pic>
      <p:sp>
        <p:nvSpPr>
          <p:cNvPr id="73" name="ANG 1"/>
          <p:cNvSpPr/>
          <p:nvPr/>
        </p:nvSpPr>
        <p:spPr>
          <a:xfrm>
            <a:off x="8062444" y="332658"/>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93" name="ANG 2">
            <a:hlinkClick r:id="rId44" action="ppaction://hlinksldjump"/>
          </p:cNvPr>
          <p:cNvPicPr>
            <a:picLocks/>
          </p:cNvPicPr>
          <p:nvPr/>
        </p:nvPicPr>
        <p:blipFill>
          <a:blip r:embed="rId45" cstate="print">
            <a:extLst>
              <a:ext uri="{28A0092B-C50C-407E-A947-70E740481C1C}">
                <a14:useLocalDpi xmlns:a14="http://schemas.microsoft.com/office/drawing/2010/main" val="0"/>
              </a:ext>
            </a:extLst>
          </a:blip>
          <a:stretch>
            <a:fillRect/>
          </a:stretch>
        </p:blipFill>
        <p:spPr>
          <a:xfrm>
            <a:off x="8123857" y="362913"/>
            <a:ext cx="374206" cy="181450"/>
          </a:xfrm>
          <a:prstGeom prst="rect">
            <a:avLst/>
          </a:prstGeom>
          <a:ln>
            <a:noFill/>
          </a:ln>
          <a:effectLst>
            <a:outerShdw blurRad="292100" dist="139700" dir="2700000" algn="tl" rotWithShape="0">
              <a:srgbClr val="333333">
                <a:alpha val="65000"/>
              </a:srgbClr>
            </a:outerShdw>
          </a:effectLst>
        </p:spPr>
      </p:pic>
      <p:sp>
        <p:nvSpPr>
          <p:cNvPr id="52" name="SVK 1"/>
          <p:cNvSpPr/>
          <p:nvPr/>
        </p:nvSpPr>
        <p:spPr>
          <a:xfrm>
            <a:off x="8062444" y="60483"/>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9" name="Mapa"/>
          <p:cNvPicPr>
            <a:picLocks noChangeAspect="1"/>
          </p:cNvPicPr>
          <p:nvPr/>
        </p:nvPicPr>
        <p:blipFill>
          <a:blip r:embed="rId46">
            <a:extLst>
              <a:ext uri="{28A0092B-C50C-407E-A947-70E740481C1C}">
                <a14:useLocalDpi xmlns:a14="http://schemas.microsoft.com/office/drawing/2010/main" val="0"/>
              </a:ext>
            </a:extLst>
          </a:blip>
          <a:stretch>
            <a:fillRect/>
          </a:stretch>
        </p:blipFill>
        <p:spPr>
          <a:xfrm>
            <a:off x="285933" y="302443"/>
            <a:ext cx="6980184" cy="3508034"/>
          </a:xfrm>
          <a:prstGeom prst="rect">
            <a:avLst/>
          </a:prstGeom>
          <a:effectLst>
            <a:outerShdw blurRad="88900" dist="38100" dir="2400000" sx="101000" sy="101000" algn="tl" rotWithShape="0">
              <a:prstClr val="black">
                <a:alpha val="40000"/>
              </a:prstClr>
            </a:outerShdw>
          </a:effectLst>
        </p:spPr>
      </p:pic>
      <p:pic>
        <p:nvPicPr>
          <p:cNvPr id="114" name="Erb"/>
          <p:cNvPicPr>
            <a:picLocks noChangeAspect="1"/>
          </p:cNvPicPr>
          <p:nvPr/>
        </p:nvPicPr>
        <p:blipFill>
          <a:blip r:embed="rId47">
            <a:extLst>
              <a:ext uri="{28A0092B-C50C-407E-A947-70E740481C1C}">
                <a14:useLocalDpi xmlns:a14="http://schemas.microsoft.com/office/drawing/2010/main" val="0"/>
              </a:ext>
            </a:extLst>
          </a:blip>
          <a:stretch>
            <a:fillRect/>
          </a:stretch>
        </p:blipFill>
        <p:spPr>
          <a:xfrm rot="20871873">
            <a:off x="1089851" y="4190979"/>
            <a:ext cx="930155" cy="964694"/>
          </a:xfrm>
          <a:prstGeom prst="rect">
            <a:avLst/>
          </a:prstGeom>
          <a:effectLst>
            <a:outerShdw blurRad="88900" dist="38100" dir="2400000" sx="101000" sy="101000" algn="tl" rotWithShape="0">
              <a:prstClr val="black">
                <a:alpha val="40000"/>
              </a:prstClr>
            </a:outerShdw>
          </a:effectLst>
        </p:spPr>
      </p:pic>
      <p:sp>
        <p:nvSpPr>
          <p:cNvPr id="112" name="Názov"/>
          <p:cNvSpPr/>
          <p:nvPr/>
        </p:nvSpPr>
        <p:spPr>
          <a:xfrm>
            <a:off x="2823390" y="4191159"/>
            <a:ext cx="3954536" cy="421654"/>
          </a:xfrm>
          <a:prstGeom prst="rect">
            <a:avLst/>
          </a:prstGeom>
          <a:solidFill>
            <a:srgbClr val="C0C0C0"/>
          </a:solidFill>
          <a:ln>
            <a:solidFill>
              <a:srgbClr val="336600"/>
            </a:solidFill>
          </a:ln>
          <a:effectLst>
            <a:outerShdw blurRad="88900" dist="38100" dir="2400000" sx="101000" sy="101000" algn="tl" rotWithShape="0">
              <a:prstClr val="black">
                <a:alpha val="40000"/>
              </a:prstClr>
            </a:outerShdw>
          </a:effectLst>
          <a:scene3d>
            <a:camera prst="orthographicFront"/>
            <a:lightRig rig="threePt" dir="t"/>
          </a:scene3d>
          <a:sp3d>
            <a:bevelT w="114300" prst="artDeco"/>
          </a:sp3d>
        </p:spPr>
        <p:txBody>
          <a:bodyPr wrap="square" lIns="82296" tIns="41148" rIns="82296" bIns="41148">
            <a:spAutoFit/>
            <a:sp3d extrusionH="57150">
              <a:bevelT w="82550" h="38100" prst="coolSlant"/>
            </a:sp3d>
          </a:bodyPr>
          <a:lstStyle/>
          <a:p>
            <a:pPr algn="ctr"/>
            <a:r>
              <a:rPr lang="sk-SK" sz="2200" b="1" smtClean="0">
                <a:ln w="1905">
                  <a:solidFill>
                    <a:schemeClr val="tx1">
                      <a:lumMod val="95000"/>
                      <a:lumOff val="5000"/>
                    </a:schemeClr>
                  </a:solidFill>
                </a:ln>
                <a:solidFill>
                  <a:schemeClr val="accent3">
                    <a:lumMod val="60000"/>
                    <a:lumOff val="40000"/>
                  </a:schemeClr>
                </a:solidFill>
                <a:latin typeface="Cooper Std Black" pitchFamily="18" charset="0"/>
              </a:rPr>
              <a:t>Slovaquie du ciel</a:t>
            </a:r>
            <a:endParaRPr lang="sk-SK" sz="2200" b="1">
              <a:ln w="1905">
                <a:solidFill>
                  <a:schemeClr val="tx1">
                    <a:lumMod val="95000"/>
                    <a:lumOff val="5000"/>
                  </a:schemeClr>
                </a:solidFill>
              </a:ln>
              <a:solidFill>
                <a:schemeClr val="accent3">
                  <a:lumMod val="60000"/>
                  <a:lumOff val="40000"/>
                </a:schemeClr>
              </a:solidFill>
              <a:latin typeface="Cooper Std Black" pitchFamily="18" charset="0"/>
            </a:endParaRPr>
          </a:p>
        </p:txBody>
      </p:sp>
      <p:sp>
        <p:nvSpPr>
          <p:cNvPr id="110" name="Slovakia"/>
          <p:cNvSpPr/>
          <p:nvPr/>
        </p:nvSpPr>
        <p:spPr>
          <a:xfrm>
            <a:off x="431949" y="493182"/>
            <a:ext cx="1872208" cy="390876"/>
          </a:xfrm>
          <a:prstGeom prst="rect">
            <a:avLst/>
          </a:prstGeom>
          <a:noFill/>
        </p:spPr>
        <p:txBody>
          <a:bodyPr wrap="square" lIns="82296" tIns="41148" rIns="82296" bIns="41148">
            <a:spAutoFit/>
          </a:bodyPr>
          <a:lstStyle/>
          <a:p>
            <a:pPr algn="ctr"/>
            <a:r>
              <a:rPr lang="sk-SK" sz="2000" b="1" smtClean="0">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rPr>
              <a:t>SLOVAQUIE</a:t>
            </a:r>
            <a:endParaRPr lang="sk-SK" sz="2000" b="1">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endParaRPr>
          </a:p>
        </p:txBody>
      </p:sp>
      <p:sp>
        <p:nvSpPr>
          <p:cNvPr id="2" name="Poďakovanie"/>
          <p:cNvSpPr txBox="1"/>
          <p:nvPr/>
        </p:nvSpPr>
        <p:spPr>
          <a:xfrm>
            <a:off x="285929" y="5305722"/>
            <a:ext cx="4898548" cy="360099"/>
          </a:xfrm>
          <a:prstGeom prst="rect">
            <a:avLst/>
          </a:prstGeom>
          <a:noFill/>
        </p:spPr>
        <p:txBody>
          <a:bodyPr wrap="square" lIns="82296" tIns="41148" rIns="82296" bIns="41148" rtlCol="0">
            <a:spAutoFit/>
          </a:bodyPr>
          <a:lstStyle/>
          <a:p>
            <a:pPr algn="ctr"/>
            <a:r>
              <a:rPr lang="fr-FR" b="1" i="1">
                <a:solidFill>
                  <a:schemeClr val="accent6">
                    <a:lumMod val="50000"/>
                  </a:schemeClr>
                </a:solidFill>
                <a:latin typeface="Browallia New" panose="020B0604020202020204" pitchFamily="34" charset="-34"/>
                <a:cs typeface="Browallia New" panose="020B0604020202020204" pitchFamily="34" charset="-34"/>
              </a:rPr>
              <a:t>Je vous remercie mes chers amis pour les aider avec les traductions</a:t>
            </a:r>
            <a:r>
              <a:rPr lang="sk-SK" b="1" i="1" smtClean="0">
                <a:solidFill>
                  <a:schemeClr val="accent6">
                    <a:lumMod val="50000"/>
                  </a:schemeClr>
                </a:solidFill>
                <a:latin typeface="Browallia New" panose="020B0604020202020204" pitchFamily="34" charset="-34"/>
                <a:cs typeface="Browallia New" panose="020B0604020202020204" pitchFamily="34" charset="-34"/>
              </a:rPr>
              <a:t>.</a:t>
            </a:r>
            <a:r>
              <a:rPr lang="sk-SK" sz="1800" smtClean="0">
                <a:solidFill>
                  <a:schemeClr val="accent6">
                    <a:lumMod val="50000"/>
                  </a:schemeClr>
                </a:solidFill>
                <a:latin typeface="CoventryScriptCE" panose="020B0500000000000000" pitchFamily="34" charset="2"/>
              </a:rPr>
              <a:t>.</a:t>
            </a:r>
            <a:endParaRPr lang="sk-SK" sz="1800">
              <a:solidFill>
                <a:schemeClr val="accent6">
                  <a:lumMod val="50000"/>
                </a:schemeClr>
              </a:solidFill>
              <a:latin typeface="CoventryScriptCE" panose="020B0500000000000000" pitchFamily="34" charset="2"/>
            </a:endParaRPr>
          </a:p>
        </p:txBody>
      </p:sp>
    </p:spTree>
    <p:extLst>
      <p:ext uri="{BB962C8B-B14F-4D97-AF65-F5344CB8AC3E}">
        <p14:creationId xmlns:p14="http://schemas.microsoft.com/office/powerpoint/2010/main" val="140812236"/>
      </p:ext>
    </p:extLst>
  </p:cSld>
  <p:clrMapOvr>
    <a:masterClrMapping/>
  </p:clrMapOvr>
  <mc:AlternateContent xmlns:mc="http://schemas.openxmlformats.org/markup-compatibility/2006" xmlns:p14="http://schemas.microsoft.com/office/powerpoint/2010/main">
    <mc:Choice Requires="p14">
      <p:transition spd="slow" p14:dur="3000" advClick="0">
        <p14:reveal/>
        <p:sndAc>
          <p:stSnd loop="1">
            <p:snd r:embed="rId2" name="Kollárovci.wav"/>
          </p:stSnd>
        </p:sndAc>
      </p:transition>
    </mc:Choice>
    <mc:Fallback xmlns="">
      <p:transition spd="slow" advClick="0">
        <p:fade/>
        <p:sndAc>
          <p:stSnd loop="1">
            <p:snd r:embed="rId48" name="Kollárovc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2000" fill="hold"/>
                                        <p:tgtEl>
                                          <p:spTgt spid="110"/>
                                        </p:tgtEl>
                                        <p:attrNameLst>
                                          <p:attrName>ppt_w</p:attrName>
                                        </p:attrNameLst>
                                      </p:cBhvr>
                                      <p:tavLst>
                                        <p:tav tm="0">
                                          <p:val>
                                            <p:fltVal val="0"/>
                                          </p:val>
                                        </p:tav>
                                        <p:tav tm="100000">
                                          <p:val>
                                            <p:strVal val="#ppt_w"/>
                                          </p:val>
                                        </p:tav>
                                      </p:tavLst>
                                    </p:anim>
                                    <p:anim calcmode="lin" valueType="num">
                                      <p:cBhvr>
                                        <p:cTn id="8" dur="2000" fill="hold"/>
                                        <p:tgtEl>
                                          <p:spTgt spid="110"/>
                                        </p:tgtEl>
                                        <p:attrNameLst>
                                          <p:attrName>ppt_h</p:attrName>
                                        </p:attrNameLst>
                                      </p:cBhvr>
                                      <p:tavLst>
                                        <p:tav tm="0">
                                          <p:val>
                                            <p:fltVal val="0"/>
                                          </p:val>
                                        </p:tav>
                                        <p:tav tm="100000">
                                          <p:val>
                                            <p:strVal val="#ppt_h"/>
                                          </p:val>
                                        </p:tav>
                                      </p:tavLst>
                                    </p:anim>
                                    <p:animEffect transition="in" filter="fade">
                                      <p:cBhvr>
                                        <p:cTn id="9" dur="2000"/>
                                        <p:tgtEl>
                                          <p:spTgt spid="110"/>
                                        </p:tgtEl>
                                      </p:cBhvr>
                                    </p:animEffect>
                                  </p:childTnLst>
                                </p:cTn>
                              </p:par>
                            </p:childTnLst>
                          </p:cTn>
                        </p:par>
                        <p:par>
                          <p:cTn id="10" fill="hold">
                            <p:stCondLst>
                              <p:cond delay="2000"/>
                            </p:stCondLst>
                            <p:childTnLst>
                              <p:par>
                                <p:cTn id="11" presetID="42" presetClass="entr" presetSubtype="0" fill="hold" grpId="0" nodeType="afterEffect">
                                  <p:stCondLst>
                                    <p:cond delay="0"/>
                                  </p:stCondLst>
                                  <p:childTnLst>
                                    <p:set>
                                      <p:cBhvr>
                                        <p:cTn id="12" dur="1" fill="hold">
                                          <p:stCondLst>
                                            <p:cond delay="0"/>
                                          </p:stCondLst>
                                        </p:cTn>
                                        <p:tgtEl>
                                          <p:spTgt spid="112"/>
                                        </p:tgtEl>
                                        <p:attrNameLst>
                                          <p:attrName>style.visibility</p:attrName>
                                        </p:attrNameLst>
                                      </p:cBhvr>
                                      <p:to>
                                        <p:strVal val="visible"/>
                                      </p:to>
                                    </p:set>
                                    <p:animEffect transition="in" filter="fade">
                                      <p:cBhvr>
                                        <p:cTn id="13" dur="2000"/>
                                        <p:tgtEl>
                                          <p:spTgt spid="112"/>
                                        </p:tgtEl>
                                      </p:cBhvr>
                                    </p:animEffect>
                                    <p:anim calcmode="lin" valueType="num">
                                      <p:cBhvr>
                                        <p:cTn id="14" dur="2000" fill="hold"/>
                                        <p:tgtEl>
                                          <p:spTgt spid="112"/>
                                        </p:tgtEl>
                                        <p:attrNameLst>
                                          <p:attrName>ppt_x</p:attrName>
                                        </p:attrNameLst>
                                      </p:cBhvr>
                                      <p:tavLst>
                                        <p:tav tm="0">
                                          <p:val>
                                            <p:strVal val="#ppt_x"/>
                                          </p:val>
                                        </p:tav>
                                        <p:tav tm="100000">
                                          <p:val>
                                            <p:strVal val="#ppt_x"/>
                                          </p:val>
                                        </p:tav>
                                      </p:tavLst>
                                    </p:anim>
                                    <p:anim calcmode="lin" valueType="num">
                                      <p:cBhvr>
                                        <p:cTn id="15" dur="2000" fill="hold"/>
                                        <p:tgtEl>
                                          <p:spTgt spid="112"/>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53" presetClass="entr" presetSubtype="16" fill="hold" nodeType="afterEffect">
                                  <p:stCondLst>
                                    <p:cond delay="0"/>
                                  </p:stCondLst>
                                  <p:childTnLst>
                                    <p:set>
                                      <p:cBhvr>
                                        <p:cTn id="18" dur="1" fill="hold">
                                          <p:stCondLst>
                                            <p:cond delay="0"/>
                                          </p:stCondLst>
                                        </p:cTn>
                                        <p:tgtEl>
                                          <p:spTgt spid="114"/>
                                        </p:tgtEl>
                                        <p:attrNameLst>
                                          <p:attrName>style.visibility</p:attrName>
                                        </p:attrNameLst>
                                      </p:cBhvr>
                                      <p:to>
                                        <p:strVal val="visible"/>
                                      </p:to>
                                    </p:set>
                                    <p:anim calcmode="lin" valueType="num">
                                      <p:cBhvr>
                                        <p:cTn id="19" dur="2000" fill="hold"/>
                                        <p:tgtEl>
                                          <p:spTgt spid="114"/>
                                        </p:tgtEl>
                                        <p:attrNameLst>
                                          <p:attrName>ppt_w</p:attrName>
                                        </p:attrNameLst>
                                      </p:cBhvr>
                                      <p:tavLst>
                                        <p:tav tm="0">
                                          <p:val>
                                            <p:fltVal val="0"/>
                                          </p:val>
                                        </p:tav>
                                        <p:tav tm="100000">
                                          <p:val>
                                            <p:strVal val="#ppt_w"/>
                                          </p:val>
                                        </p:tav>
                                      </p:tavLst>
                                    </p:anim>
                                    <p:anim calcmode="lin" valueType="num">
                                      <p:cBhvr>
                                        <p:cTn id="20" dur="2000" fill="hold"/>
                                        <p:tgtEl>
                                          <p:spTgt spid="114"/>
                                        </p:tgtEl>
                                        <p:attrNameLst>
                                          <p:attrName>ppt_h</p:attrName>
                                        </p:attrNameLst>
                                      </p:cBhvr>
                                      <p:tavLst>
                                        <p:tav tm="0">
                                          <p:val>
                                            <p:fltVal val="0"/>
                                          </p:val>
                                        </p:tav>
                                        <p:tav tm="100000">
                                          <p:val>
                                            <p:strVal val="#ppt_h"/>
                                          </p:val>
                                        </p:tav>
                                      </p:tavLst>
                                    </p:anim>
                                    <p:animEffect transition="in" filter="fade">
                                      <p:cBhvr>
                                        <p:cTn id="21" dur="2000"/>
                                        <p:tgtEl>
                                          <p:spTgt spid="114"/>
                                        </p:tgtEl>
                                      </p:cBhvr>
                                    </p:animEffect>
                                  </p:childTnLst>
                                </p:cTn>
                              </p:par>
                            </p:childTnLst>
                          </p:cTn>
                        </p:par>
                        <p:par>
                          <p:cTn id="22" fill="hold">
                            <p:stCondLst>
                              <p:cond delay="6000"/>
                            </p:stCondLst>
                            <p:childTnLst>
                              <p:par>
                                <p:cTn id="23" presetID="10" presetClass="entr" presetSubtype="0" fill="hold" grpId="0" nodeType="after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fade">
                                      <p:cBhvr>
                                        <p:cTn id="25" dur="500"/>
                                        <p:tgtEl>
                                          <p:spTgt spid="52"/>
                                        </p:tgtEl>
                                      </p:cBhvr>
                                    </p:animEffect>
                                  </p:childTnLst>
                                </p:cTn>
                              </p:par>
                              <p:par>
                                <p:cTn id="26" presetID="53" presetClass="entr" presetSubtype="16" fill="hold" nodeType="withEffect">
                                  <p:stCondLst>
                                    <p:cond delay="0"/>
                                  </p:stCondLst>
                                  <p:childTnLst>
                                    <p:set>
                                      <p:cBhvr>
                                        <p:cTn id="27" dur="1" fill="hold">
                                          <p:stCondLst>
                                            <p:cond delay="0"/>
                                          </p:stCondLst>
                                        </p:cTn>
                                        <p:tgtEl>
                                          <p:spTgt spid="94"/>
                                        </p:tgtEl>
                                        <p:attrNameLst>
                                          <p:attrName>style.visibility</p:attrName>
                                        </p:attrNameLst>
                                      </p:cBhvr>
                                      <p:to>
                                        <p:strVal val="visible"/>
                                      </p:to>
                                    </p:set>
                                    <p:anim calcmode="lin" valueType="num">
                                      <p:cBhvr>
                                        <p:cTn id="28" dur="750" fill="hold"/>
                                        <p:tgtEl>
                                          <p:spTgt spid="94"/>
                                        </p:tgtEl>
                                        <p:attrNameLst>
                                          <p:attrName>ppt_w</p:attrName>
                                        </p:attrNameLst>
                                      </p:cBhvr>
                                      <p:tavLst>
                                        <p:tav tm="0">
                                          <p:val>
                                            <p:fltVal val="0"/>
                                          </p:val>
                                        </p:tav>
                                        <p:tav tm="100000">
                                          <p:val>
                                            <p:strVal val="#ppt_w"/>
                                          </p:val>
                                        </p:tav>
                                      </p:tavLst>
                                    </p:anim>
                                    <p:anim calcmode="lin" valueType="num">
                                      <p:cBhvr>
                                        <p:cTn id="29" dur="750" fill="hold"/>
                                        <p:tgtEl>
                                          <p:spTgt spid="94"/>
                                        </p:tgtEl>
                                        <p:attrNameLst>
                                          <p:attrName>ppt_h</p:attrName>
                                        </p:attrNameLst>
                                      </p:cBhvr>
                                      <p:tavLst>
                                        <p:tav tm="0">
                                          <p:val>
                                            <p:fltVal val="0"/>
                                          </p:val>
                                        </p:tav>
                                        <p:tav tm="100000">
                                          <p:val>
                                            <p:strVal val="#ppt_h"/>
                                          </p:val>
                                        </p:tav>
                                      </p:tavLst>
                                    </p:anim>
                                    <p:animEffect transition="in" filter="fade">
                                      <p:cBhvr>
                                        <p:cTn id="30" dur="750"/>
                                        <p:tgtEl>
                                          <p:spTgt spid="94"/>
                                        </p:tgtEl>
                                      </p:cBhvr>
                                    </p:animEffect>
                                  </p:childTnLst>
                                </p:cTn>
                              </p:par>
                            </p:childTnLst>
                          </p:cTn>
                        </p:par>
                        <p:par>
                          <p:cTn id="31" fill="hold">
                            <p:stCondLst>
                              <p:cond delay="6750"/>
                            </p:stCondLst>
                            <p:childTnLst>
                              <p:par>
                                <p:cTn id="32" presetID="10" presetClass="entr" presetSubtype="0" fill="hold" grpId="0" nodeType="afterEffect">
                                  <p:stCondLst>
                                    <p:cond delay="0"/>
                                  </p:stCondLst>
                                  <p:childTnLst>
                                    <p:set>
                                      <p:cBhvr>
                                        <p:cTn id="33" dur="1" fill="hold">
                                          <p:stCondLst>
                                            <p:cond delay="0"/>
                                          </p:stCondLst>
                                        </p:cTn>
                                        <p:tgtEl>
                                          <p:spTgt spid="73"/>
                                        </p:tgtEl>
                                        <p:attrNameLst>
                                          <p:attrName>style.visibility</p:attrName>
                                        </p:attrNameLst>
                                      </p:cBhvr>
                                      <p:to>
                                        <p:strVal val="visible"/>
                                      </p:to>
                                    </p:set>
                                    <p:animEffect transition="in" filter="fade">
                                      <p:cBhvr>
                                        <p:cTn id="34" dur="500"/>
                                        <p:tgtEl>
                                          <p:spTgt spid="73"/>
                                        </p:tgtEl>
                                      </p:cBhvr>
                                    </p:animEffect>
                                  </p:childTnLst>
                                </p:cTn>
                              </p:par>
                              <p:par>
                                <p:cTn id="35" presetID="53" presetClass="entr" presetSubtype="16" fill="hold" nodeType="withEffect">
                                  <p:stCondLst>
                                    <p:cond delay="0"/>
                                  </p:stCondLst>
                                  <p:childTnLst>
                                    <p:set>
                                      <p:cBhvr>
                                        <p:cTn id="36" dur="1" fill="hold">
                                          <p:stCondLst>
                                            <p:cond delay="0"/>
                                          </p:stCondLst>
                                        </p:cTn>
                                        <p:tgtEl>
                                          <p:spTgt spid="93"/>
                                        </p:tgtEl>
                                        <p:attrNameLst>
                                          <p:attrName>style.visibility</p:attrName>
                                        </p:attrNameLst>
                                      </p:cBhvr>
                                      <p:to>
                                        <p:strVal val="visible"/>
                                      </p:to>
                                    </p:set>
                                    <p:anim calcmode="lin" valueType="num">
                                      <p:cBhvr>
                                        <p:cTn id="37" dur="750" fill="hold"/>
                                        <p:tgtEl>
                                          <p:spTgt spid="93"/>
                                        </p:tgtEl>
                                        <p:attrNameLst>
                                          <p:attrName>ppt_w</p:attrName>
                                        </p:attrNameLst>
                                      </p:cBhvr>
                                      <p:tavLst>
                                        <p:tav tm="0">
                                          <p:val>
                                            <p:fltVal val="0"/>
                                          </p:val>
                                        </p:tav>
                                        <p:tav tm="100000">
                                          <p:val>
                                            <p:strVal val="#ppt_w"/>
                                          </p:val>
                                        </p:tav>
                                      </p:tavLst>
                                    </p:anim>
                                    <p:anim calcmode="lin" valueType="num">
                                      <p:cBhvr>
                                        <p:cTn id="38" dur="750" fill="hold"/>
                                        <p:tgtEl>
                                          <p:spTgt spid="93"/>
                                        </p:tgtEl>
                                        <p:attrNameLst>
                                          <p:attrName>ppt_h</p:attrName>
                                        </p:attrNameLst>
                                      </p:cBhvr>
                                      <p:tavLst>
                                        <p:tav tm="0">
                                          <p:val>
                                            <p:fltVal val="0"/>
                                          </p:val>
                                        </p:tav>
                                        <p:tav tm="100000">
                                          <p:val>
                                            <p:strVal val="#ppt_h"/>
                                          </p:val>
                                        </p:tav>
                                      </p:tavLst>
                                    </p:anim>
                                    <p:animEffect transition="in" filter="fade">
                                      <p:cBhvr>
                                        <p:cTn id="39" dur="750"/>
                                        <p:tgtEl>
                                          <p:spTgt spid="93"/>
                                        </p:tgtEl>
                                      </p:cBhvr>
                                    </p:animEffect>
                                  </p:childTnLst>
                                </p:cTn>
                              </p:par>
                            </p:childTnLst>
                          </p:cTn>
                        </p:par>
                        <p:par>
                          <p:cTn id="40" fill="hold">
                            <p:stCondLst>
                              <p:cond delay="7500"/>
                            </p:stCondLst>
                            <p:childTnLst>
                              <p:par>
                                <p:cTn id="41" presetID="10" presetClass="entr" presetSubtype="0" fill="hold" grpId="0" nodeType="afterEffect">
                                  <p:stCondLst>
                                    <p:cond delay="0"/>
                                  </p:stCondLst>
                                  <p:childTnLst>
                                    <p:set>
                                      <p:cBhvr>
                                        <p:cTn id="42" dur="1" fill="hold">
                                          <p:stCondLst>
                                            <p:cond delay="0"/>
                                          </p:stCondLst>
                                        </p:cTn>
                                        <p:tgtEl>
                                          <p:spTgt spid="82"/>
                                        </p:tgtEl>
                                        <p:attrNameLst>
                                          <p:attrName>style.visibility</p:attrName>
                                        </p:attrNameLst>
                                      </p:cBhvr>
                                      <p:to>
                                        <p:strVal val="visible"/>
                                      </p:to>
                                    </p:set>
                                    <p:animEffect transition="in" filter="fade">
                                      <p:cBhvr>
                                        <p:cTn id="43" dur="500"/>
                                        <p:tgtEl>
                                          <p:spTgt spid="82"/>
                                        </p:tgtEl>
                                      </p:cBhvr>
                                    </p:animEffect>
                                  </p:childTnLst>
                                </p:cTn>
                              </p:par>
                              <p:par>
                                <p:cTn id="44" presetID="53" presetClass="entr" presetSubtype="16" fill="hold" nodeType="withEffect">
                                  <p:stCondLst>
                                    <p:cond delay="0"/>
                                  </p:stCondLst>
                                  <p:childTnLst>
                                    <p:set>
                                      <p:cBhvr>
                                        <p:cTn id="45" dur="1" fill="hold">
                                          <p:stCondLst>
                                            <p:cond delay="0"/>
                                          </p:stCondLst>
                                        </p:cTn>
                                        <p:tgtEl>
                                          <p:spTgt spid="95"/>
                                        </p:tgtEl>
                                        <p:attrNameLst>
                                          <p:attrName>style.visibility</p:attrName>
                                        </p:attrNameLst>
                                      </p:cBhvr>
                                      <p:to>
                                        <p:strVal val="visible"/>
                                      </p:to>
                                    </p:set>
                                    <p:anim calcmode="lin" valueType="num">
                                      <p:cBhvr>
                                        <p:cTn id="46" dur="750" fill="hold"/>
                                        <p:tgtEl>
                                          <p:spTgt spid="95"/>
                                        </p:tgtEl>
                                        <p:attrNameLst>
                                          <p:attrName>ppt_w</p:attrName>
                                        </p:attrNameLst>
                                      </p:cBhvr>
                                      <p:tavLst>
                                        <p:tav tm="0">
                                          <p:val>
                                            <p:fltVal val="0"/>
                                          </p:val>
                                        </p:tav>
                                        <p:tav tm="100000">
                                          <p:val>
                                            <p:strVal val="#ppt_w"/>
                                          </p:val>
                                        </p:tav>
                                      </p:tavLst>
                                    </p:anim>
                                    <p:anim calcmode="lin" valueType="num">
                                      <p:cBhvr>
                                        <p:cTn id="47" dur="750" fill="hold"/>
                                        <p:tgtEl>
                                          <p:spTgt spid="95"/>
                                        </p:tgtEl>
                                        <p:attrNameLst>
                                          <p:attrName>ppt_h</p:attrName>
                                        </p:attrNameLst>
                                      </p:cBhvr>
                                      <p:tavLst>
                                        <p:tav tm="0">
                                          <p:val>
                                            <p:fltVal val="0"/>
                                          </p:val>
                                        </p:tav>
                                        <p:tav tm="100000">
                                          <p:val>
                                            <p:strVal val="#ppt_h"/>
                                          </p:val>
                                        </p:tav>
                                      </p:tavLst>
                                    </p:anim>
                                    <p:animEffect transition="in" filter="fade">
                                      <p:cBhvr>
                                        <p:cTn id="48" dur="750"/>
                                        <p:tgtEl>
                                          <p:spTgt spid="95"/>
                                        </p:tgtEl>
                                      </p:cBhvr>
                                    </p:animEffect>
                                  </p:childTnLst>
                                </p:cTn>
                              </p:par>
                            </p:childTnLst>
                          </p:cTn>
                        </p:par>
                        <p:par>
                          <p:cTn id="49" fill="hold">
                            <p:stCondLst>
                              <p:cond delay="8250"/>
                            </p:stCondLst>
                            <p:childTnLst>
                              <p:par>
                                <p:cTn id="50" presetID="10" presetClass="entr" presetSubtype="0" fill="hold" grpId="0" nodeType="afterEffect">
                                  <p:stCondLst>
                                    <p:cond delay="0"/>
                                  </p:stCondLst>
                                  <p:childTnLst>
                                    <p:set>
                                      <p:cBhvr>
                                        <p:cTn id="51" dur="1" fill="hold">
                                          <p:stCondLst>
                                            <p:cond delay="0"/>
                                          </p:stCondLst>
                                        </p:cTn>
                                        <p:tgtEl>
                                          <p:spTgt spid="81"/>
                                        </p:tgtEl>
                                        <p:attrNameLst>
                                          <p:attrName>style.visibility</p:attrName>
                                        </p:attrNameLst>
                                      </p:cBhvr>
                                      <p:to>
                                        <p:strVal val="visible"/>
                                      </p:to>
                                    </p:set>
                                    <p:animEffect transition="in" filter="fade">
                                      <p:cBhvr>
                                        <p:cTn id="52" dur="500"/>
                                        <p:tgtEl>
                                          <p:spTgt spid="81"/>
                                        </p:tgtEl>
                                      </p:cBhvr>
                                    </p:animEffect>
                                  </p:childTnLst>
                                </p:cTn>
                              </p:par>
                              <p:par>
                                <p:cTn id="53" presetID="53" presetClass="entr" presetSubtype="16" fill="hold" nodeType="withEffect">
                                  <p:stCondLst>
                                    <p:cond delay="0"/>
                                  </p:stCondLst>
                                  <p:childTnLst>
                                    <p:set>
                                      <p:cBhvr>
                                        <p:cTn id="54" dur="1" fill="hold">
                                          <p:stCondLst>
                                            <p:cond delay="0"/>
                                          </p:stCondLst>
                                        </p:cTn>
                                        <p:tgtEl>
                                          <p:spTgt spid="96"/>
                                        </p:tgtEl>
                                        <p:attrNameLst>
                                          <p:attrName>style.visibility</p:attrName>
                                        </p:attrNameLst>
                                      </p:cBhvr>
                                      <p:to>
                                        <p:strVal val="visible"/>
                                      </p:to>
                                    </p:set>
                                    <p:anim calcmode="lin" valueType="num">
                                      <p:cBhvr>
                                        <p:cTn id="55" dur="750" fill="hold"/>
                                        <p:tgtEl>
                                          <p:spTgt spid="96"/>
                                        </p:tgtEl>
                                        <p:attrNameLst>
                                          <p:attrName>ppt_w</p:attrName>
                                        </p:attrNameLst>
                                      </p:cBhvr>
                                      <p:tavLst>
                                        <p:tav tm="0">
                                          <p:val>
                                            <p:fltVal val="0"/>
                                          </p:val>
                                        </p:tav>
                                        <p:tav tm="100000">
                                          <p:val>
                                            <p:strVal val="#ppt_w"/>
                                          </p:val>
                                        </p:tav>
                                      </p:tavLst>
                                    </p:anim>
                                    <p:anim calcmode="lin" valueType="num">
                                      <p:cBhvr>
                                        <p:cTn id="56" dur="750" fill="hold"/>
                                        <p:tgtEl>
                                          <p:spTgt spid="96"/>
                                        </p:tgtEl>
                                        <p:attrNameLst>
                                          <p:attrName>ppt_h</p:attrName>
                                        </p:attrNameLst>
                                      </p:cBhvr>
                                      <p:tavLst>
                                        <p:tav tm="0">
                                          <p:val>
                                            <p:fltVal val="0"/>
                                          </p:val>
                                        </p:tav>
                                        <p:tav tm="100000">
                                          <p:val>
                                            <p:strVal val="#ppt_h"/>
                                          </p:val>
                                        </p:tav>
                                      </p:tavLst>
                                    </p:anim>
                                    <p:animEffect transition="in" filter="fade">
                                      <p:cBhvr>
                                        <p:cTn id="57" dur="750"/>
                                        <p:tgtEl>
                                          <p:spTgt spid="96"/>
                                        </p:tgtEl>
                                      </p:cBhvr>
                                    </p:animEffect>
                                  </p:childTnLst>
                                </p:cTn>
                              </p:par>
                            </p:childTnLst>
                          </p:cTn>
                        </p:par>
                        <p:par>
                          <p:cTn id="58" fill="hold">
                            <p:stCondLst>
                              <p:cond delay="9000"/>
                            </p:stCondLst>
                            <p:childTnLst>
                              <p:par>
                                <p:cTn id="59" presetID="10" presetClass="entr" presetSubtype="0" fill="hold" grpId="0" nodeType="afterEffect">
                                  <p:stCondLst>
                                    <p:cond delay="0"/>
                                  </p:stCondLst>
                                  <p:childTnLst>
                                    <p:set>
                                      <p:cBhvr>
                                        <p:cTn id="60" dur="1" fill="hold">
                                          <p:stCondLst>
                                            <p:cond delay="0"/>
                                          </p:stCondLst>
                                        </p:cTn>
                                        <p:tgtEl>
                                          <p:spTgt spid="80"/>
                                        </p:tgtEl>
                                        <p:attrNameLst>
                                          <p:attrName>style.visibility</p:attrName>
                                        </p:attrNameLst>
                                      </p:cBhvr>
                                      <p:to>
                                        <p:strVal val="visible"/>
                                      </p:to>
                                    </p:set>
                                    <p:animEffect transition="in" filter="fade">
                                      <p:cBhvr>
                                        <p:cTn id="61" dur="500"/>
                                        <p:tgtEl>
                                          <p:spTgt spid="80"/>
                                        </p:tgtEl>
                                      </p:cBhvr>
                                    </p:animEffect>
                                  </p:childTnLst>
                                </p:cTn>
                              </p:par>
                              <p:par>
                                <p:cTn id="62" presetID="53" presetClass="entr" presetSubtype="16" fill="hold" nodeType="withEffect">
                                  <p:stCondLst>
                                    <p:cond delay="0"/>
                                  </p:stCondLst>
                                  <p:childTnLst>
                                    <p:set>
                                      <p:cBhvr>
                                        <p:cTn id="63" dur="1" fill="hold">
                                          <p:stCondLst>
                                            <p:cond delay="0"/>
                                          </p:stCondLst>
                                        </p:cTn>
                                        <p:tgtEl>
                                          <p:spTgt spid="97"/>
                                        </p:tgtEl>
                                        <p:attrNameLst>
                                          <p:attrName>style.visibility</p:attrName>
                                        </p:attrNameLst>
                                      </p:cBhvr>
                                      <p:to>
                                        <p:strVal val="visible"/>
                                      </p:to>
                                    </p:set>
                                    <p:anim calcmode="lin" valueType="num">
                                      <p:cBhvr>
                                        <p:cTn id="64" dur="750" fill="hold"/>
                                        <p:tgtEl>
                                          <p:spTgt spid="97"/>
                                        </p:tgtEl>
                                        <p:attrNameLst>
                                          <p:attrName>ppt_w</p:attrName>
                                        </p:attrNameLst>
                                      </p:cBhvr>
                                      <p:tavLst>
                                        <p:tav tm="0">
                                          <p:val>
                                            <p:fltVal val="0"/>
                                          </p:val>
                                        </p:tav>
                                        <p:tav tm="100000">
                                          <p:val>
                                            <p:strVal val="#ppt_w"/>
                                          </p:val>
                                        </p:tav>
                                      </p:tavLst>
                                    </p:anim>
                                    <p:anim calcmode="lin" valueType="num">
                                      <p:cBhvr>
                                        <p:cTn id="65" dur="750" fill="hold"/>
                                        <p:tgtEl>
                                          <p:spTgt spid="97"/>
                                        </p:tgtEl>
                                        <p:attrNameLst>
                                          <p:attrName>ppt_h</p:attrName>
                                        </p:attrNameLst>
                                      </p:cBhvr>
                                      <p:tavLst>
                                        <p:tav tm="0">
                                          <p:val>
                                            <p:fltVal val="0"/>
                                          </p:val>
                                        </p:tav>
                                        <p:tav tm="100000">
                                          <p:val>
                                            <p:strVal val="#ppt_h"/>
                                          </p:val>
                                        </p:tav>
                                      </p:tavLst>
                                    </p:anim>
                                    <p:animEffect transition="in" filter="fade">
                                      <p:cBhvr>
                                        <p:cTn id="66" dur="750"/>
                                        <p:tgtEl>
                                          <p:spTgt spid="97"/>
                                        </p:tgtEl>
                                      </p:cBhvr>
                                    </p:animEffect>
                                  </p:childTnLst>
                                </p:cTn>
                              </p:par>
                            </p:childTnLst>
                          </p:cTn>
                        </p:par>
                        <p:par>
                          <p:cTn id="67" fill="hold">
                            <p:stCondLst>
                              <p:cond delay="9750"/>
                            </p:stCondLst>
                            <p:childTnLst>
                              <p:par>
                                <p:cTn id="68" presetID="10" presetClass="entr" presetSubtype="0" fill="hold" grpId="0" nodeType="after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childTnLst>
                                </p:cTn>
                              </p:par>
                              <p:par>
                                <p:cTn id="71" presetID="53" presetClass="entr" presetSubtype="16" fill="hold" nodeType="withEffect">
                                  <p:stCondLst>
                                    <p:cond delay="0"/>
                                  </p:stCondLst>
                                  <p:childTnLst>
                                    <p:set>
                                      <p:cBhvr>
                                        <p:cTn id="72" dur="1" fill="hold">
                                          <p:stCondLst>
                                            <p:cond delay="0"/>
                                          </p:stCondLst>
                                        </p:cTn>
                                        <p:tgtEl>
                                          <p:spTgt spid="100"/>
                                        </p:tgtEl>
                                        <p:attrNameLst>
                                          <p:attrName>style.visibility</p:attrName>
                                        </p:attrNameLst>
                                      </p:cBhvr>
                                      <p:to>
                                        <p:strVal val="visible"/>
                                      </p:to>
                                    </p:set>
                                    <p:anim calcmode="lin" valueType="num">
                                      <p:cBhvr>
                                        <p:cTn id="73" dur="750" fill="hold"/>
                                        <p:tgtEl>
                                          <p:spTgt spid="100"/>
                                        </p:tgtEl>
                                        <p:attrNameLst>
                                          <p:attrName>ppt_w</p:attrName>
                                        </p:attrNameLst>
                                      </p:cBhvr>
                                      <p:tavLst>
                                        <p:tav tm="0">
                                          <p:val>
                                            <p:fltVal val="0"/>
                                          </p:val>
                                        </p:tav>
                                        <p:tav tm="100000">
                                          <p:val>
                                            <p:strVal val="#ppt_w"/>
                                          </p:val>
                                        </p:tav>
                                      </p:tavLst>
                                    </p:anim>
                                    <p:anim calcmode="lin" valueType="num">
                                      <p:cBhvr>
                                        <p:cTn id="74" dur="750" fill="hold"/>
                                        <p:tgtEl>
                                          <p:spTgt spid="100"/>
                                        </p:tgtEl>
                                        <p:attrNameLst>
                                          <p:attrName>ppt_h</p:attrName>
                                        </p:attrNameLst>
                                      </p:cBhvr>
                                      <p:tavLst>
                                        <p:tav tm="0">
                                          <p:val>
                                            <p:fltVal val="0"/>
                                          </p:val>
                                        </p:tav>
                                        <p:tav tm="100000">
                                          <p:val>
                                            <p:strVal val="#ppt_h"/>
                                          </p:val>
                                        </p:tav>
                                      </p:tavLst>
                                    </p:anim>
                                    <p:animEffect transition="in" filter="fade">
                                      <p:cBhvr>
                                        <p:cTn id="75" dur="750"/>
                                        <p:tgtEl>
                                          <p:spTgt spid="100"/>
                                        </p:tgtEl>
                                      </p:cBhvr>
                                    </p:animEffect>
                                  </p:childTnLst>
                                </p:cTn>
                              </p:par>
                            </p:childTnLst>
                          </p:cTn>
                        </p:par>
                        <p:par>
                          <p:cTn id="76" fill="hold">
                            <p:stCondLst>
                              <p:cond delay="10500"/>
                            </p:stCondLst>
                            <p:childTnLst>
                              <p:par>
                                <p:cTn id="77" presetID="10" presetClass="entr" presetSubtype="0" fill="hold" grpId="0" nodeType="afterEffect">
                                  <p:stCondLst>
                                    <p:cond delay="0"/>
                                  </p:stCondLst>
                                  <p:childTnLst>
                                    <p:set>
                                      <p:cBhvr>
                                        <p:cTn id="78" dur="1" fill="hold">
                                          <p:stCondLst>
                                            <p:cond delay="0"/>
                                          </p:stCondLst>
                                        </p:cTn>
                                        <p:tgtEl>
                                          <p:spTgt spid="78"/>
                                        </p:tgtEl>
                                        <p:attrNameLst>
                                          <p:attrName>style.visibility</p:attrName>
                                        </p:attrNameLst>
                                      </p:cBhvr>
                                      <p:to>
                                        <p:strVal val="visible"/>
                                      </p:to>
                                    </p:set>
                                    <p:animEffect transition="in" filter="fade">
                                      <p:cBhvr>
                                        <p:cTn id="79" dur="500"/>
                                        <p:tgtEl>
                                          <p:spTgt spid="78"/>
                                        </p:tgtEl>
                                      </p:cBhvr>
                                    </p:animEffect>
                                  </p:childTnLst>
                                </p:cTn>
                              </p:par>
                              <p:par>
                                <p:cTn id="80" presetID="53" presetClass="entr" presetSubtype="16" fill="hold" nodeType="withEffect">
                                  <p:stCondLst>
                                    <p:cond delay="0"/>
                                  </p:stCondLst>
                                  <p:childTnLst>
                                    <p:set>
                                      <p:cBhvr>
                                        <p:cTn id="81" dur="1" fill="hold">
                                          <p:stCondLst>
                                            <p:cond delay="0"/>
                                          </p:stCondLst>
                                        </p:cTn>
                                        <p:tgtEl>
                                          <p:spTgt spid="105"/>
                                        </p:tgtEl>
                                        <p:attrNameLst>
                                          <p:attrName>style.visibility</p:attrName>
                                        </p:attrNameLst>
                                      </p:cBhvr>
                                      <p:to>
                                        <p:strVal val="visible"/>
                                      </p:to>
                                    </p:set>
                                    <p:anim calcmode="lin" valueType="num">
                                      <p:cBhvr>
                                        <p:cTn id="82" dur="750" fill="hold"/>
                                        <p:tgtEl>
                                          <p:spTgt spid="105"/>
                                        </p:tgtEl>
                                        <p:attrNameLst>
                                          <p:attrName>ppt_w</p:attrName>
                                        </p:attrNameLst>
                                      </p:cBhvr>
                                      <p:tavLst>
                                        <p:tav tm="0">
                                          <p:val>
                                            <p:fltVal val="0"/>
                                          </p:val>
                                        </p:tav>
                                        <p:tav tm="100000">
                                          <p:val>
                                            <p:strVal val="#ppt_w"/>
                                          </p:val>
                                        </p:tav>
                                      </p:tavLst>
                                    </p:anim>
                                    <p:anim calcmode="lin" valueType="num">
                                      <p:cBhvr>
                                        <p:cTn id="83" dur="750" fill="hold"/>
                                        <p:tgtEl>
                                          <p:spTgt spid="105"/>
                                        </p:tgtEl>
                                        <p:attrNameLst>
                                          <p:attrName>ppt_h</p:attrName>
                                        </p:attrNameLst>
                                      </p:cBhvr>
                                      <p:tavLst>
                                        <p:tav tm="0">
                                          <p:val>
                                            <p:fltVal val="0"/>
                                          </p:val>
                                        </p:tav>
                                        <p:tav tm="100000">
                                          <p:val>
                                            <p:strVal val="#ppt_h"/>
                                          </p:val>
                                        </p:tav>
                                      </p:tavLst>
                                    </p:anim>
                                    <p:animEffect transition="in" filter="fade">
                                      <p:cBhvr>
                                        <p:cTn id="84" dur="750"/>
                                        <p:tgtEl>
                                          <p:spTgt spid="105"/>
                                        </p:tgtEl>
                                      </p:cBhvr>
                                    </p:animEffect>
                                  </p:childTnLst>
                                </p:cTn>
                              </p:par>
                            </p:childTnLst>
                          </p:cTn>
                        </p:par>
                        <p:par>
                          <p:cTn id="85" fill="hold">
                            <p:stCondLst>
                              <p:cond delay="11250"/>
                            </p:stCondLst>
                            <p:childTnLst>
                              <p:par>
                                <p:cTn id="86" presetID="10" presetClass="entr" presetSubtype="0" fill="hold" grpId="0" nodeType="afterEffect">
                                  <p:stCondLst>
                                    <p:cond delay="0"/>
                                  </p:stCondLst>
                                  <p:childTnLst>
                                    <p:set>
                                      <p:cBhvr>
                                        <p:cTn id="87" dur="1" fill="hold">
                                          <p:stCondLst>
                                            <p:cond delay="0"/>
                                          </p:stCondLst>
                                        </p:cTn>
                                        <p:tgtEl>
                                          <p:spTgt spid="77"/>
                                        </p:tgtEl>
                                        <p:attrNameLst>
                                          <p:attrName>style.visibility</p:attrName>
                                        </p:attrNameLst>
                                      </p:cBhvr>
                                      <p:to>
                                        <p:strVal val="visible"/>
                                      </p:to>
                                    </p:set>
                                    <p:animEffect transition="in" filter="fade">
                                      <p:cBhvr>
                                        <p:cTn id="88" dur="500"/>
                                        <p:tgtEl>
                                          <p:spTgt spid="77"/>
                                        </p:tgtEl>
                                      </p:cBhvr>
                                    </p:animEffect>
                                  </p:childTnLst>
                                </p:cTn>
                              </p:par>
                              <p:par>
                                <p:cTn id="89" presetID="53" presetClass="entr" presetSubtype="16" fill="hold" nodeType="withEffect">
                                  <p:stCondLst>
                                    <p:cond delay="0"/>
                                  </p:stCondLst>
                                  <p:childTnLst>
                                    <p:set>
                                      <p:cBhvr>
                                        <p:cTn id="90" dur="1" fill="hold">
                                          <p:stCondLst>
                                            <p:cond delay="0"/>
                                          </p:stCondLst>
                                        </p:cTn>
                                        <p:tgtEl>
                                          <p:spTgt spid="99"/>
                                        </p:tgtEl>
                                        <p:attrNameLst>
                                          <p:attrName>style.visibility</p:attrName>
                                        </p:attrNameLst>
                                      </p:cBhvr>
                                      <p:to>
                                        <p:strVal val="visible"/>
                                      </p:to>
                                    </p:set>
                                    <p:anim calcmode="lin" valueType="num">
                                      <p:cBhvr>
                                        <p:cTn id="91" dur="750" fill="hold"/>
                                        <p:tgtEl>
                                          <p:spTgt spid="99"/>
                                        </p:tgtEl>
                                        <p:attrNameLst>
                                          <p:attrName>ppt_w</p:attrName>
                                        </p:attrNameLst>
                                      </p:cBhvr>
                                      <p:tavLst>
                                        <p:tav tm="0">
                                          <p:val>
                                            <p:fltVal val="0"/>
                                          </p:val>
                                        </p:tav>
                                        <p:tav tm="100000">
                                          <p:val>
                                            <p:strVal val="#ppt_w"/>
                                          </p:val>
                                        </p:tav>
                                      </p:tavLst>
                                    </p:anim>
                                    <p:anim calcmode="lin" valueType="num">
                                      <p:cBhvr>
                                        <p:cTn id="92" dur="750" fill="hold"/>
                                        <p:tgtEl>
                                          <p:spTgt spid="99"/>
                                        </p:tgtEl>
                                        <p:attrNameLst>
                                          <p:attrName>ppt_h</p:attrName>
                                        </p:attrNameLst>
                                      </p:cBhvr>
                                      <p:tavLst>
                                        <p:tav tm="0">
                                          <p:val>
                                            <p:fltVal val="0"/>
                                          </p:val>
                                        </p:tav>
                                        <p:tav tm="100000">
                                          <p:val>
                                            <p:strVal val="#ppt_h"/>
                                          </p:val>
                                        </p:tav>
                                      </p:tavLst>
                                    </p:anim>
                                    <p:animEffect transition="in" filter="fade">
                                      <p:cBhvr>
                                        <p:cTn id="93" dur="750"/>
                                        <p:tgtEl>
                                          <p:spTgt spid="99"/>
                                        </p:tgtEl>
                                      </p:cBhvr>
                                    </p:animEffect>
                                  </p:childTnLst>
                                </p:cTn>
                              </p:par>
                            </p:childTnLst>
                          </p:cTn>
                        </p:par>
                        <p:par>
                          <p:cTn id="94" fill="hold">
                            <p:stCondLst>
                              <p:cond delay="12000"/>
                            </p:stCondLst>
                            <p:childTnLst>
                              <p:par>
                                <p:cTn id="95" presetID="10" presetClass="entr" presetSubtype="0" fill="hold" grpId="0" nodeType="afterEffect">
                                  <p:stCondLst>
                                    <p:cond delay="0"/>
                                  </p:stCondLst>
                                  <p:childTnLst>
                                    <p:set>
                                      <p:cBhvr>
                                        <p:cTn id="96" dur="1" fill="hold">
                                          <p:stCondLst>
                                            <p:cond delay="0"/>
                                          </p:stCondLst>
                                        </p:cTn>
                                        <p:tgtEl>
                                          <p:spTgt spid="76"/>
                                        </p:tgtEl>
                                        <p:attrNameLst>
                                          <p:attrName>style.visibility</p:attrName>
                                        </p:attrNameLst>
                                      </p:cBhvr>
                                      <p:to>
                                        <p:strVal val="visible"/>
                                      </p:to>
                                    </p:set>
                                    <p:animEffect transition="in" filter="fade">
                                      <p:cBhvr>
                                        <p:cTn id="97" dur="500"/>
                                        <p:tgtEl>
                                          <p:spTgt spid="76"/>
                                        </p:tgtEl>
                                      </p:cBhvr>
                                    </p:animEffect>
                                  </p:childTnLst>
                                </p:cTn>
                              </p:par>
                              <p:par>
                                <p:cTn id="98" presetID="53" presetClass="entr" presetSubtype="16" fill="hold" nodeType="withEffect">
                                  <p:stCondLst>
                                    <p:cond delay="0"/>
                                  </p:stCondLst>
                                  <p:childTnLst>
                                    <p:set>
                                      <p:cBhvr>
                                        <p:cTn id="99" dur="1" fill="hold">
                                          <p:stCondLst>
                                            <p:cond delay="0"/>
                                          </p:stCondLst>
                                        </p:cTn>
                                        <p:tgtEl>
                                          <p:spTgt spid="101"/>
                                        </p:tgtEl>
                                        <p:attrNameLst>
                                          <p:attrName>style.visibility</p:attrName>
                                        </p:attrNameLst>
                                      </p:cBhvr>
                                      <p:to>
                                        <p:strVal val="visible"/>
                                      </p:to>
                                    </p:set>
                                    <p:anim calcmode="lin" valueType="num">
                                      <p:cBhvr>
                                        <p:cTn id="100" dur="750" fill="hold"/>
                                        <p:tgtEl>
                                          <p:spTgt spid="101"/>
                                        </p:tgtEl>
                                        <p:attrNameLst>
                                          <p:attrName>ppt_w</p:attrName>
                                        </p:attrNameLst>
                                      </p:cBhvr>
                                      <p:tavLst>
                                        <p:tav tm="0">
                                          <p:val>
                                            <p:fltVal val="0"/>
                                          </p:val>
                                        </p:tav>
                                        <p:tav tm="100000">
                                          <p:val>
                                            <p:strVal val="#ppt_w"/>
                                          </p:val>
                                        </p:tav>
                                      </p:tavLst>
                                    </p:anim>
                                    <p:anim calcmode="lin" valueType="num">
                                      <p:cBhvr>
                                        <p:cTn id="101" dur="750" fill="hold"/>
                                        <p:tgtEl>
                                          <p:spTgt spid="101"/>
                                        </p:tgtEl>
                                        <p:attrNameLst>
                                          <p:attrName>ppt_h</p:attrName>
                                        </p:attrNameLst>
                                      </p:cBhvr>
                                      <p:tavLst>
                                        <p:tav tm="0">
                                          <p:val>
                                            <p:fltVal val="0"/>
                                          </p:val>
                                        </p:tav>
                                        <p:tav tm="100000">
                                          <p:val>
                                            <p:strVal val="#ppt_h"/>
                                          </p:val>
                                        </p:tav>
                                      </p:tavLst>
                                    </p:anim>
                                    <p:animEffect transition="in" filter="fade">
                                      <p:cBhvr>
                                        <p:cTn id="102" dur="750"/>
                                        <p:tgtEl>
                                          <p:spTgt spid="101"/>
                                        </p:tgtEl>
                                      </p:cBhvr>
                                    </p:animEffect>
                                  </p:childTnLst>
                                </p:cTn>
                              </p:par>
                            </p:childTnLst>
                          </p:cTn>
                        </p:par>
                        <p:par>
                          <p:cTn id="103" fill="hold">
                            <p:stCondLst>
                              <p:cond delay="12750"/>
                            </p:stCondLst>
                            <p:childTnLst>
                              <p:par>
                                <p:cTn id="104" presetID="10" presetClass="entr" presetSubtype="0" fill="hold" grpId="0" nodeType="afterEffect">
                                  <p:stCondLst>
                                    <p:cond delay="0"/>
                                  </p:stCondLst>
                                  <p:childTnLst>
                                    <p:set>
                                      <p:cBhvr>
                                        <p:cTn id="105" dur="1" fill="hold">
                                          <p:stCondLst>
                                            <p:cond delay="0"/>
                                          </p:stCondLst>
                                        </p:cTn>
                                        <p:tgtEl>
                                          <p:spTgt spid="75"/>
                                        </p:tgtEl>
                                        <p:attrNameLst>
                                          <p:attrName>style.visibility</p:attrName>
                                        </p:attrNameLst>
                                      </p:cBhvr>
                                      <p:to>
                                        <p:strVal val="visible"/>
                                      </p:to>
                                    </p:set>
                                    <p:animEffect transition="in" filter="fade">
                                      <p:cBhvr>
                                        <p:cTn id="106" dur="500"/>
                                        <p:tgtEl>
                                          <p:spTgt spid="75"/>
                                        </p:tgtEl>
                                      </p:cBhvr>
                                    </p:animEffect>
                                  </p:childTnLst>
                                </p:cTn>
                              </p:par>
                              <p:par>
                                <p:cTn id="107" presetID="53" presetClass="entr" presetSubtype="16" fill="hold" nodeType="withEffect">
                                  <p:stCondLst>
                                    <p:cond delay="0"/>
                                  </p:stCondLst>
                                  <p:childTnLst>
                                    <p:set>
                                      <p:cBhvr>
                                        <p:cTn id="108" dur="1" fill="hold">
                                          <p:stCondLst>
                                            <p:cond delay="0"/>
                                          </p:stCondLst>
                                        </p:cTn>
                                        <p:tgtEl>
                                          <p:spTgt spid="103"/>
                                        </p:tgtEl>
                                        <p:attrNameLst>
                                          <p:attrName>style.visibility</p:attrName>
                                        </p:attrNameLst>
                                      </p:cBhvr>
                                      <p:to>
                                        <p:strVal val="visible"/>
                                      </p:to>
                                    </p:set>
                                    <p:anim calcmode="lin" valueType="num">
                                      <p:cBhvr>
                                        <p:cTn id="109" dur="750" fill="hold"/>
                                        <p:tgtEl>
                                          <p:spTgt spid="103"/>
                                        </p:tgtEl>
                                        <p:attrNameLst>
                                          <p:attrName>ppt_w</p:attrName>
                                        </p:attrNameLst>
                                      </p:cBhvr>
                                      <p:tavLst>
                                        <p:tav tm="0">
                                          <p:val>
                                            <p:fltVal val="0"/>
                                          </p:val>
                                        </p:tav>
                                        <p:tav tm="100000">
                                          <p:val>
                                            <p:strVal val="#ppt_w"/>
                                          </p:val>
                                        </p:tav>
                                      </p:tavLst>
                                    </p:anim>
                                    <p:anim calcmode="lin" valueType="num">
                                      <p:cBhvr>
                                        <p:cTn id="110" dur="750" fill="hold"/>
                                        <p:tgtEl>
                                          <p:spTgt spid="103"/>
                                        </p:tgtEl>
                                        <p:attrNameLst>
                                          <p:attrName>ppt_h</p:attrName>
                                        </p:attrNameLst>
                                      </p:cBhvr>
                                      <p:tavLst>
                                        <p:tav tm="0">
                                          <p:val>
                                            <p:fltVal val="0"/>
                                          </p:val>
                                        </p:tav>
                                        <p:tav tm="100000">
                                          <p:val>
                                            <p:strVal val="#ppt_h"/>
                                          </p:val>
                                        </p:tav>
                                      </p:tavLst>
                                    </p:anim>
                                    <p:animEffect transition="in" filter="fade">
                                      <p:cBhvr>
                                        <p:cTn id="111" dur="750"/>
                                        <p:tgtEl>
                                          <p:spTgt spid="103"/>
                                        </p:tgtEl>
                                      </p:cBhvr>
                                    </p:animEffect>
                                  </p:childTnLst>
                                </p:cTn>
                              </p:par>
                            </p:childTnLst>
                          </p:cTn>
                        </p:par>
                        <p:par>
                          <p:cTn id="112" fill="hold">
                            <p:stCondLst>
                              <p:cond delay="13500"/>
                            </p:stCondLst>
                            <p:childTnLst>
                              <p:par>
                                <p:cTn id="113" presetID="10" presetClass="entr" presetSubtype="0" fill="hold" grpId="0" nodeType="afterEffect">
                                  <p:stCondLst>
                                    <p:cond delay="0"/>
                                  </p:stCondLst>
                                  <p:childTnLst>
                                    <p:set>
                                      <p:cBhvr>
                                        <p:cTn id="114" dur="1" fill="hold">
                                          <p:stCondLst>
                                            <p:cond delay="0"/>
                                          </p:stCondLst>
                                        </p:cTn>
                                        <p:tgtEl>
                                          <p:spTgt spid="74"/>
                                        </p:tgtEl>
                                        <p:attrNameLst>
                                          <p:attrName>style.visibility</p:attrName>
                                        </p:attrNameLst>
                                      </p:cBhvr>
                                      <p:to>
                                        <p:strVal val="visible"/>
                                      </p:to>
                                    </p:set>
                                    <p:animEffect transition="in" filter="fade">
                                      <p:cBhvr>
                                        <p:cTn id="115" dur="500"/>
                                        <p:tgtEl>
                                          <p:spTgt spid="74"/>
                                        </p:tgtEl>
                                      </p:cBhvr>
                                    </p:animEffect>
                                  </p:childTnLst>
                                </p:cTn>
                              </p:par>
                              <p:par>
                                <p:cTn id="116" presetID="53" presetClass="entr" presetSubtype="16" fill="hold" nodeType="withEffect">
                                  <p:stCondLst>
                                    <p:cond delay="0"/>
                                  </p:stCondLst>
                                  <p:childTnLst>
                                    <p:set>
                                      <p:cBhvr>
                                        <p:cTn id="117" dur="1" fill="hold">
                                          <p:stCondLst>
                                            <p:cond delay="0"/>
                                          </p:stCondLst>
                                        </p:cTn>
                                        <p:tgtEl>
                                          <p:spTgt spid="104"/>
                                        </p:tgtEl>
                                        <p:attrNameLst>
                                          <p:attrName>style.visibility</p:attrName>
                                        </p:attrNameLst>
                                      </p:cBhvr>
                                      <p:to>
                                        <p:strVal val="visible"/>
                                      </p:to>
                                    </p:set>
                                    <p:anim calcmode="lin" valueType="num">
                                      <p:cBhvr>
                                        <p:cTn id="118" dur="750" fill="hold"/>
                                        <p:tgtEl>
                                          <p:spTgt spid="104"/>
                                        </p:tgtEl>
                                        <p:attrNameLst>
                                          <p:attrName>ppt_w</p:attrName>
                                        </p:attrNameLst>
                                      </p:cBhvr>
                                      <p:tavLst>
                                        <p:tav tm="0">
                                          <p:val>
                                            <p:fltVal val="0"/>
                                          </p:val>
                                        </p:tav>
                                        <p:tav tm="100000">
                                          <p:val>
                                            <p:strVal val="#ppt_w"/>
                                          </p:val>
                                        </p:tav>
                                      </p:tavLst>
                                    </p:anim>
                                    <p:anim calcmode="lin" valueType="num">
                                      <p:cBhvr>
                                        <p:cTn id="119" dur="750" fill="hold"/>
                                        <p:tgtEl>
                                          <p:spTgt spid="104"/>
                                        </p:tgtEl>
                                        <p:attrNameLst>
                                          <p:attrName>ppt_h</p:attrName>
                                        </p:attrNameLst>
                                      </p:cBhvr>
                                      <p:tavLst>
                                        <p:tav tm="0">
                                          <p:val>
                                            <p:fltVal val="0"/>
                                          </p:val>
                                        </p:tav>
                                        <p:tav tm="100000">
                                          <p:val>
                                            <p:strVal val="#ppt_h"/>
                                          </p:val>
                                        </p:tav>
                                      </p:tavLst>
                                    </p:anim>
                                    <p:animEffect transition="in" filter="fade">
                                      <p:cBhvr>
                                        <p:cTn id="120" dur="750"/>
                                        <p:tgtEl>
                                          <p:spTgt spid="104"/>
                                        </p:tgtEl>
                                      </p:cBhvr>
                                    </p:animEffect>
                                  </p:childTnLst>
                                </p:cTn>
                              </p:par>
                            </p:childTnLst>
                          </p:cTn>
                        </p:par>
                        <p:par>
                          <p:cTn id="121" fill="hold">
                            <p:stCondLst>
                              <p:cond delay="14250"/>
                            </p:stCondLst>
                            <p:childTnLst>
                              <p:par>
                                <p:cTn id="122" presetID="10" presetClass="entr" presetSubtype="0" fill="hold" grpId="0" nodeType="afterEffect">
                                  <p:stCondLst>
                                    <p:cond delay="0"/>
                                  </p:stCondLst>
                                  <p:childTnLst>
                                    <p:set>
                                      <p:cBhvr>
                                        <p:cTn id="123" dur="1" fill="hold">
                                          <p:stCondLst>
                                            <p:cond delay="0"/>
                                          </p:stCondLst>
                                        </p:cTn>
                                        <p:tgtEl>
                                          <p:spTgt spid="72"/>
                                        </p:tgtEl>
                                        <p:attrNameLst>
                                          <p:attrName>style.visibility</p:attrName>
                                        </p:attrNameLst>
                                      </p:cBhvr>
                                      <p:to>
                                        <p:strVal val="visible"/>
                                      </p:to>
                                    </p:set>
                                    <p:animEffect transition="in" filter="fade">
                                      <p:cBhvr>
                                        <p:cTn id="124" dur="500"/>
                                        <p:tgtEl>
                                          <p:spTgt spid="72"/>
                                        </p:tgtEl>
                                      </p:cBhvr>
                                    </p:animEffect>
                                  </p:childTnLst>
                                </p:cTn>
                              </p:par>
                              <p:par>
                                <p:cTn id="125" presetID="53" presetClass="entr" presetSubtype="16" fill="hold" nodeType="withEffect">
                                  <p:stCondLst>
                                    <p:cond delay="0"/>
                                  </p:stCondLst>
                                  <p:childTnLst>
                                    <p:set>
                                      <p:cBhvr>
                                        <p:cTn id="126" dur="1" fill="hold">
                                          <p:stCondLst>
                                            <p:cond delay="0"/>
                                          </p:stCondLst>
                                        </p:cTn>
                                        <p:tgtEl>
                                          <p:spTgt spid="107"/>
                                        </p:tgtEl>
                                        <p:attrNameLst>
                                          <p:attrName>style.visibility</p:attrName>
                                        </p:attrNameLst>
                                      </p:cBhvr>
                                      <p:to>
                                        <p:strVal val="visible"/>
                                      </p:to>
                                    </p:set>
                                    <p:anim calcmode="lin" valueType="num">
                                      <p:cBhvr>
                                        <p:cTn id="127" dur="750" fill="hold"/>
                                        <p:tgtEl>
                                          <p:spTgt spid="107"/>
                                        </p:tgtEl>
                                        <p:attrNameLst>
                                          <p:attrName>ppt_w</p:attrName>
                                        </p:attrNameLst>
                                      </p:cBhvr>
                                      <p:tavLst>
                                        <p:tav tm="0">
                                          <p:val>
                                            <p:fltVal val="0"/>
                                          </p:val>
                                        </p:tav>
                                        <p:tav tm="100000">
                                          <p:val>
                                            <p:strVal val="#ppt_w"/>
                                          </p:val>
                                        </p:tav>
                                      </p:tavLst>
                                    </p:anim>
                                    <p:anim calcmode="lin" valueType="num">
                                      <p:cBhvr>
                                        <p:cTn id="128" dur="750" fill="hold"/>
                                        <p:tgtEl>
                                          <p:spTgt spid="107"/>
                                        </p:tgtEl>
                                        <p:attrNameLst>
                                          <p:attrName>ppt_h</p:attrName>
                                        </p:attrNameLst>
                                      </p:cBhvr>
                                      <p:tavLst>
                                        <p:tav tm="0">
                                          <p:val>
                                            <p:fltVal val="0"/>
                                          </p:val>
                                        </p:tav>
                                        <p:tav tm="100000">
                                          <p:val>
                                            <p:strVal val="#ppt_h"/>
                                          </p:val>
                                        </p:tav>
                                      </p:tavLst>
                                    </p:anim>
                                    <p:animEffect transition="in" filter="fade">
                                      <p:cBhvr>
                                        <p:cTn id="129" dur="750"/>
                                        <p:tgtEl>
                                          <p:spTgt spid="107"/>
                                        </p:tgtEl>
                                      </p:cBhvr>
                                    </p:animEffect>
                                  </p:childTnLst>
                                </p:cTn>
                              </p:par>
                            </p:childTnLst>
                          </p:cTn>
                        </p:par>
                        <p:par>
                          <p:cTn id="130" fill="hold">
                            <p:stCondLst>
                              <p:cond delay="15000"/>
                            </p:stCondLst>
                            <p:childTnLst>
                              <p:par>
                                <p:cTn id="131" presetID="10" presetClass="entr" presetSubtype="0" fill="hold" grpId="0" nodeType="afterEffect">
                                  <p:stCondLst>
                                    <p:cond delay="0"/>
                                  </p:stCondLst>
                                  <p:childTnLst>
                                    <p:set>
                                      <p:cBhvr>
                                        <p:cTn id="132" dur="1" fill="hold">
                                          <p:stCondLst>
                                            <p:cond delay="0"/>
                                          </p:stCondLst>
                                        </p:cTn>
                                        <p:tgtEl>
                                          <p:spTgt spid="89"/>
                                        </p:tgtEl>
                                        <p:attrNameLst>
                                          <p:attrName>style.visibility</p:attrName>
                                        </p:attrNameLst>
                                      </p:cBhvr>
                                      <p:to>
                                        <p:strVal val="visible"/>
                                      </p:to>
                                    </p:set>
                                    <p:animEffect transition="in" filter="fade">
                                      <p:cBhvr>
                                        <p:cTn id="133" dur="500"/>
                                        <p:tgtEl>
                                          <p:spTgt spid="89"/>
                                        </p:tgtEl>
                                      </p:cBhvr>
                                    </p:animEffect>
                                  </p:childTnLst>
                                </p:cTn>
                              </p:par>
                              <p:par>
                                <p:cTn id="134" presetID="53" presetClass="entr" presetSubtype="16" fill="hold" nodeType="withEffect">
                                  <p:stCondLst>
                                    <p:cond delay="0"/>
                                  </p:stCondLst>
                                  <p:childTnLst>
                                    <p:set>
                                      <p:cBhvr>
                                        <p:cTn id="135" dur="1" fill="hold">
                                          <p:stCondLst>
                                            <p:cond delay="0"/>
                                          </p:stCondLst>
                                        </p:cTn>
                                        <p:tgtEl>
                                          <p:spTgt spid="3"/>
                                        </p:tgtEl>
                                        <p:attrNameLst>
                                          <p:attrName>style.visibility</p:attrName>
                                        </p:attrNameLst>
                                      </p:cBhvr>
                                      <p:to>
                                        <p:strVal val="visible"/>
                                      </p:to>
                                    </p:set>
                                    <p:anim calcmode="lin" valueType="num">
                                      <p:cBhvr>
                                        <p:cTn id="136" dur="750" fill="hold"/>
                                        <p:tgtEl>
                                          <p:spTgt spid="3"/>
                                        </p:tgtEl>
                                        <p:attrNameLst>
                                          <p:attrName>ppt_w</p:attrName>
                                        </p:attrNameLst>
                                      </p:cBhvr>
                                      <p:tavLst>
                                        <p:tav tm="0">
                                          <p:val>
                                            <p:fltVal val="0"/>
                                          </p:val>
                                        </p:tav>
                                        <p:tav tm="100000">
                                          <p:val>
                                            <p:strVal val="#ppt_w"/>
                                          </p:val>
                                        </p:tav>
                                      </p:tavLst>
                                    </p:anim>
                                    <p:anim calcmode="lin" valueType="num">
                                      <p:cBhvr>
                                        <p:cTn id="137" dur="750" fill="hold"/>
                                        <p:tgtEl>
                                          <p:spTgt spid="3"/>
                                        </p:tgtEl>
                                        <p:attrNameLst>
                                          <p:attrName>ppt_h</p:attrName>
                                        </p:attrNameLst>
                                      </p:cBhvr>
                                      <p:tavLst>
                                        <p:tav tm="0">
                                          <p:val>
                                            <p:fltVal val="0"/>
                                          </p:val>
                                        </p:tav>
                                        <p:tav tm="100000">
                                          <p:val>
                                            <p:strVal val="#ppt_h"/>
                                          </p:val>
                                        </p:tav>
                                      </p:tavLst>
                                    </p:anim>
                                    <p:animEffect transition="in" filter="fade">
                                      <p:cBhvr>
                                        <p:cTn id="138" dur="750"/>
                                        <p:tgtEl>
                                          <p:spTgt spid="3"/>
                                        </p:tgtEl>
                                      </p:cBhvr>
                                    </p:animEffect>
                                  </p:childTnLst>
                                </p:cTn>
                              </p:par>
                            </p:childTnLst>
                          </p:cTn>
                        </p:par>
                        <p:par>
                          <p:cTn id="139" fill="hold">
                            <p:stCondLst>
                              <p:cond delay="15750"/>
                            </p:stCondLst>
                            <p:childTnLst>
                              <p:par>
                                <p:cTn id="140" presetID="10" presetClass="entr" presetSubtype="0" fill="hold" grpId="0" nodeType="afterEffect">
                                  <p:stCondLst>
                                    <p:cond delay="0"/>
                                  </p:stCondLst>
                                  <p:childTnLst>
                                    <p:set>
                                      <p:cBhvr>
                                        <p:cTn id="141" dur="1" fill="hold">
                                          <p:stCondLst>
                                            <p:cond delay="0"/>
                                          </p:stCondLst>
                                        </p:cTn>
                                        <p:tgtEl>
                                          <p:spTgt spid="88"/>
                                        </p:tgtEl>
                                        <p:attrNameLst>
                                          <p:attrName>style.visibility</p:attrName>
                                        </p:attrNameLst>
                                      </p:cBhvr>
                                      <p:to>
                                        <p:strVal val="visible"/>
                                      </p:to>
                                    </p:set>
                                    <p:animEffect transition="in" filter="fade">
                                      <p:cBhvr>
                                        <p:cTn id="142" dur="500"/>
                                        <p:tgtEl>
                                          <p:spTgt spid="88"/>
                                        </p:tgtEl>
                                      </p:cBhvr>
                                    </p:animEffect>
                                  </p:childTnLst>
                                </p:cTn>
                              </p:par>
                              <p:par>
                                <p:cTn id="143" presetID="53" presetClass="entr" presetSubtype="16" fill="hold" nodeType="withEffect">
                                  <p:stCondLst>
                                    <p:cond delay="0"/>
                                  </p:stCondLst>
                                  <p:childTnLst>
                                    <p:set>
                                      <p:cBhvr>
                                        <p:cTn id="144" dur="1" fill="hold">
                                          <p:stCondLst>
                                            <p:cond delay="0"/>
                                          </p:stCondLst>
                                        </p:cTn>
                                        <p:tgtEl>
                                          <p:spTgt spid="98"/>
                                        </p:tgtEl>
                                        <p:attrNameLst>
                                          <p:attrName>style.visibility</p:attrName>
                                        </p:attrNameLst>
                                      </p:cBhvr>
                                      <p:to>
                                        <p:strVal val="visible"/>
                                      </p:to>
                                    </p:set>
                                    <p:anim calcmode="lin" valueType="num">
                                      <p:cBhvr>
                                        <p:cTn id="145" dur="750" fill="hold"/>
                                        <p:tgtEl>
                                          <p:spTgt spid="98"/>
                                        </p:tgtEl>
                                        <p:attrNameLst>
                                          <p:attrName>ppt_w</p:attrName>
                                        </p:attrNameLst>
                                      </p:cBhvr>
                                      <p:tavLst>
                                        <p:tav tm="0">
                                          <p:val>
                                            <p:fltVal val="0"/>
                                          </p:val>
                                        </p:tav>
                                        <p:tav tm="100000">
                                          <p:val>
                                            <p:strVal val="#ppt_w"/>
                                          </p:val>
                                        </p:tav>
                                      </p:tavLst>
                                    </p:anim>
                                    <p:anim calcmode="lin" valueType="num">
                                      <p:cBhvr>
                                        <p:cTn id="146" dur="750" fill="hold"/>
                                        <p:tgtEl>
                                          <p:spTgt spid="98"/>
                                        </p:tgtEl>
                                        <p:attrNameLst>
                                          <p:attrName>ppt_h</p:attrName>
                                        </p:attrNameLst>
                                      </p:cBhvr>
                                      <p:tavLst>
                                        <p:tav tm="0">
                                          <p:val>
                                            <p:fltVal val="0"/>
                                          </p:val>
                                        </p:tav>
                                        <p:tav tm="100000">
                                          <p:val>
                                            <p:strVal val="#ppt_h"/>
                                          </p:val>
                                        </p:tav>
                                      </p:tavLst>
                                    </p:anim>
                                    <p:animEffect transition="in" filter="fade">
                                      <p:cBhvr>
                                        <p:cTn id="147" dur="750"/>
                                        <p:tgtEl>
                                          <p:spTgt spid="98"/>
                                        </p:tgtEl>
                                      </p:cBhvr>
                                    </p:animEffect>
                                  </p:childTnLst>
                                </p:cTn>
                              </p:par>
                            </p:childTnLst>
                          </p:cTn>
                        </p:par>
                        <p:par>
                          <p:cTn id="148" fill="hold">
                            <p:stCondLst>
                              <p:cond delay="16500"/>
                            </p:stCondLst>
                            <p:childTnLst>
                              <p:par>
                                <p:cTn id="149" presetID="10" presetClass="entr" presetSubtype="0" fill="hold" grpId="0" nodeType="afterEffect">
                                  <p:stCondLst>
                                    <p:cond delay="0"/>
                                  </p:stCondLst>
                                  <p:childTnLst>
                                    <p:set>
                                      <p:cBhvr>
                                        <p:cTn id="150" dur="1" fill="hold">
                                          <p:stCondLst>
                                            <p:cond delay="0"/>
                                          </p:stCondLst>
                                        </p:cTn>
                                        <p:tgtEl>
                                          <p:spTgt spid="87"/>
                                        </p:tgtEl>
                                        <p:attrNameLst>
                                          <p:attrName>style.visibility</p:attrName>
                                        </p:attrNameLst>
                                      </p:cBhvr>
                                      <p:to>
                                        <p:strVal val="visible"/>
                                      </p:to>
                                    </p:set>
                                    <p:animEffect transition="in" filter="fade">
                                      <p:cBhvr>
                                        <p:cTn id="151" dur="500"/>
                                        <p:tgtEl>
                                          <p:spTgt spid="87"/>
                                        </p:tgtEl>
                                      </p:cBhvr>
                                    </p:animEffect>
                                  </p:childTnLst>
                                </p:cTn>
                              </p:par>
                              <p:par>
                                <p:cTn id="152" presetID="53" presetClass="entr" presetSubtype="16" fill="hold" nodeType="withEffect">
                                  <p:stCondLst>
                                    <p:cond delay="0"/>
                                  </p:stCondLst>
                                  <p:childTnLst>
                                    <p:set>
                                      <p:cBhvr>
                                        <p:cTn id="153" dur="1" fill="hold">
                                          <p:stCondLst>
                                            <p:cond delay="0"/>
                                          </p:stCondLst>
                                        </p:cTn>
                                        <p:tgtEl>
                                          <p:spTgt spid="108"/>
                                        </p:tgtEl>
                                        <p:attrNameLst>
                                          <p:attrName>style.visibility</p:attrName>
                                        </p:attrNameLst>
                                      </p:cBhvr>
                                      <p:to>
                                        <p:strVal val="visible"/>
                                      </p:to>
                                    </p:set>
                                    <p:anim calcmode="lin" valueType="num">
                                      <p:cBhvr>
                                        <p:cTn id="154" dur="750" fill="hold"/>
                                        <p:tgtEl>
                                          <p:spTgt spid="108"/>
                                        </p:tgtEl>
                                        <p:attrNameLst>
                                          <p:attrName>ppt_w</p:attrName>
                                        </p:attrNameLst>
                                      </p:cBhvr>
                                      <p:tavLst>
                                        <p:tav tm="0">
                                          <p:val>
                                            <p:fltVal val="0"/>
                                          </p:val>
                                        </p:tav>
                                        <p:tav tm="100000">
                                          <p:val>
                                            <p:strVal val="#ppt_w"/>
                                          </p:val>
                                        </p:tav>
                                      </p:tavLst>
                                    </p:anim>
                                    <p:anim calcmode="lin" valueType="num">
                                      <p:cBhvr>
                                        <p:cTn id="155" dur="750" fill="hold"/>
                                        <p:tgtEl>
                                          <p:spTgt spid="108"/>
                                        </p:tgtEl>
                                        <p:attrNameLst>
                                          <p:attrName>ppt_h</p:attrName>
                                        </p:attrNameLst>
                                      </p:cBhvr>
                                      <p:tavLst>
                                        <p:tav tm="0">
                                          <p:val>
                                            <p:fltVal val="0"/>
                                          </p:val>
                                        </p:tav>
                                        <p:tav tm="100000">
                                          <p:val>
                                            <p:strVal val="#ppt_h"/>
                                          </p:val>
                                        </p:tav>
                                      </p:tavLst>
                                    </p:anim>
                                    <p:animEffect transition="in" filter="fade">
                                      <p:cBhvr>
                                        <p:cTn id="156" dur="750"/>
                                        <p:tgtEl>
                                          <p:spTgt spid="108"/>
                                        </p:tgtEl>
                                      </p:cBhvr>
                                    </p:animEffect>
                                  </p:childTnLst>
                                </p:cTn>
                              </p:par>
                            </p:childTnLst>
                          </p:cTn>
                        </p:par>
                        <p:par>
                          <p:cTn id="157" fill="hold">
                            <p:stCondLst>
                              <p:cond delay="17250"/>
                            </p:stCondLst>
                            <p:childTnLst>
                              <p:par>
                                <p:cTn id="158" presetID="10" presetClass="entr" presetSubtype="0" fill="hold" grpId="0" nodeType="afterEffect">
                                  <p:stCondLst>
                                    <p:cond delay="0"/>
                                  </p:stCondLst>
                                  <p:childTnLst>
                                    <p:set>
                                      <p:cBhvr>
                                        <p:cTn id="159" dur="1" fill="hold">
                                          <p:stCondLst>
                                            <p:cond delay="0"/>
                                          </p:stCondLst>
                                        </p:cTn>
                                        <p:tgtEl>
                                          <p:spTgt spid="86"/>
                                        </p:tgtEl>
                                        <p:attrNameLst>
                                          <p:attrName>style.visibility</p:attrName>
                                        </p:attrNameLst>
                                      </p:cBhvr>
                                      <p:to>
                                        <p:strVal val="visible"/>
                                      </p:to>
                                    </p:set>
                                    <p:animEffect transition="in" filter="fade">
                                      <p:cBhvr>
                                        <p:cTn id="160" dur="500"/>
                                        <p:tgtEl>
                                          <p:spTgt spid="86"/>
                                        </p:tgtEl>
                                      </p:cBhvr>
                                    </p:animEffect>
                                  </p:childTnLst>
                                </p:cTn>
                              </p:par>
                              <p:par>
                                <p:cTn id="161" presetID="53" presetClass="entr" presetSubtype="16" fill="hold" nodeType="withEffect">
                                  <p:stCondLst>
                                    <p:cond delay="0"/>
                                  </p:stCondLst>
                                  <p:childTnLst>
                                    <p:set>
                                      <p:cBhvr>
                                        <p:cTn id="162" dur="1" fill="hold">
                                          <p:stCondLst>
                                            <p:cond delay="0"/>
                                          </p:stCondLst>
                                        </p:cTn>
                                        <p:tgtEl>
                                          <p:spTgt spid="102"/>
                                        </p:tgtEl>
                                        <p:attrNameLst>
                                          <p:attrName>style.visibility</p:attrName>
                                        </p:attrNameLst>
                                      </p:cBhvr>
                                      <p:to>
                                        <p:strVal val="visible"/>
                                      </p:to>
                                    </p:set>
                                    <p:anim calcmode="lin" valueType="num">
                                      <p:cBhvr>
                                        <p:cTn id="163" dur="750" fill="hold"/>
                                        <p:tgtEl>
                                          <p:spTgt spid="102"/>
                                        </p:tgtEl>
                                        <p:attrNameLst>
                                          <p:attrName>ppt_w</p:attrName>
                                        </p:attrNameLst>
                                      </p:cBhvr>
                                      <p:tavLst>
                                        <p:tav tm="0">
                                          <p:val>
                                            <p:fltVal val="0"/>
                                          </p:val>
                                        </p:tav>
                                        <p:tav tm="100000">
                                          <p:val>
                                            <p:strVal val="#ppt_w"/>
                                          </p:val>
                                        </p:tav>
                                      </p:tavLst>
                                    </p:anim>
                                    <p:anim calcmode="lin" valueType="num">
                                      <p:cBhvr>
                                        <p:cTn id="164" dur="750" fill="hold"/>
                                        <p:tgtEl>
                                          <p:spTgt spid="102"/>
                                        </p:tgtEl>
                                        <p:attrNameLst>
                                          <p:attrName>ppt_h</p:attrName>
                                        </p:attrNameLst>
                                      </p:cBhvr>
                                      <p:tavLst>
                                        <p:tav tm="0">
                                          <p:val>
                                            <p:fltVal val="0"/>
                                          </p:val>
                                        </p:tav>
                                        <p:tav tm="100000">
                                          <p:val>
                                            <p:strVal val="#ppt_h"/>
                                          </p:val>
                                        </p:tav>
                                      </p:tavLst>
                                    </p:anim>
                                    <p:animEffect transition="in" filter="fade">
                                      <p:cBhvr>
                                        <p:cTn id="165" dur="750"/>
                                        <p:tgtEl>
                                          <p:spTgt spid="102"/>
                                        </p:tgtEl>
                                      </p:cBhvr>
                                    </p:animEffect>
                                  </p:childTnLst>
                                </p:cTn>
                              </p:par>
                            </p:childTnLst>
                          </p:cTn>
                        </p:par>
                        <p:par>
                          <p:cTn id="166" fill="hold">
                            <p:stCondLst>
                              <p:cond delay="18000"/>
                            </p:stCondLst>
                            <p:childTnLst>
                              <p:par>
                                <p:cTn id="167" presetID="10" presetClass="entr" presetSubtype="0" fill="hold" grpId="0" nodeType="afterEffect">
                                  <p:stCondLst>
                                    <p:cond delay="0"/>
                                  </p:stCondLst>
                                  <p:childTnLst>
                                    <p:set>
                                      <p:cBhvr>
                                        <p:cTn id="168" dur="1" fill="hold">
                                          <p:stCondLst>
                                            <p:cond delay="0"/>
                                          </p:stCondLst>
                                        </p:cTn>
                                        <p:tgtEl>
                                          <p:spTgt spid="85"/>
                                        </p:tgtEl>
                                        <p:attrNameLst>
                                          <p:attrName>style.visibility</p:attrName>
                                        </p:attrNameLst>
                                      </p:cBhvr>
                                      <p:to>
                                        <p:strVal val="visible"/>
                                      </p:to>
                                    </p:set>
                                    <p:animEffect transition="in" filter="fade">
                                      <p:cBhvr>
                                        <p:cTn id="169" dur="500"/>
                                        <p:tgtEl>
                                          <p:spTgt spid="85"/>
                                        </p:tgtEl>
                                      </p:cBhvr>
                                    </p:animEffect>
                                  </p:childTnLst>
                                </p:cTn>
                              </p:par>
                              <p:par>
                                <p:cTn id="170" presetID="53" presetClass="entr" presetSubtype="16" fill="hold" nodeType="withEffect">
                                  <p:stCondLst>
                                    <p:cond delay="0"/>
                                  </p:stCondLst>
                                  <p:childTnLst>
                                    <p:set>
                                      <p:cBhvr>
                                        <p:cTn id="171" dur="1" fill="hold">
                                          <p:stCondLst>
                                            <p:cond delay="0"/>
                                          </p:stCondLst>
                                        </p:cTn>
                                        <p:tgtEl>
                                          <p:spTgt spid="106"/>
                                        </p:tgtEl>
                                        <p:attrNameLst>
                                          <p:attrName>style.visibility</p:attrName>
                                        </p:attrNameLst>
                                      </p:cBhvr>
                                      <p:to>
                                        <p:strVal val="visible"/>
                                      </p:to>
                                    </p:set>
                                    <p:anim calcmode="lin" valueType="num">
                                      <p:cBhvr>
                                        <p:cTn id="172" dur="750" fill="hold"/>
                                        <p:tgtEl>
                                          <p:spTgt spid="106"/>
                                        </p:tgtEl>
                                        <p:attrNameLst>
                                          <p:attrName>ppt_w</p:attrName>
                                        </p:attrNameLst>
                                      </p:cBhvr>
                                      <p:tavLst>
                                        <p:tav tm="0">
                                          <p:val>
                                            <p:fltVal val="0"/>
                                          </p:val>
                                        </p:tav>
                                        <p:tav tm="100000">
                                          <p:val>
                                            <p:strVal val="#ppt_w"/>
                                          </p:val>
                                        </p:tav>
                                      </p:tavLst>
                                    </p:anim>
                                    <p:anim calcmode="lin" valueType="num">
                                      <p:cBhvr>
                                        <p:cTn id="173" dur="750" fill="hold"/>
                                        <p:tgtEl>
                                          <p:spTgt spid="106"/>
                                        </p:tgtEl>
                                        <p:attrNameLst>
                                          <p:attrName>ppt_h</p:attrName>
                                        </p:attrNameLst>
                                      </p:cBhvr>
                                      <p:tavLst>
                                        <p:tav tm="0">
                                          <p:val>
                                            <p:fltVal val="0"/>
                                          </p:val>
                                        </p:tav>
                                        <p:tav tm="100000">
                                          <p:val>
                                            <p:strVal val="#ppt_h"/>
                                          </p:val>
                                        </p:tav>
                                      </p:tavLst>
                                    </p:anim>
                                    <p:animEffect transition="in" filter="fade">
                                      <p:cBhvr>
                                        <p:cTn id="174" dur="750"/>
                                        <p:tgtEl>
                                          <p:spTgt spid="106"/>
                                        </p:tgtEl>
                                      </p:cBhvr>
                                    </p:animEffect>
                                  </p:childTnLst>
                                </p:cTn>
                              </p:par>
                            </p:childTnLst>
                          </p:cTn>
                        </p:par>
                        <p:par>
                          <p:cTn id="175" fill="hold">
                            <p:stCondLst>
                              <p:cond delay="18750"/>
                            </p:stCondLst>
                            <p:childTnLst>
                              <p:par>
                                <p:cTn id="176" presetID="10" presetClass="entr" presetSubtype="0" fill="hold" grpId="0" nodeType="afterEffect">
                                  <p:stCondLst>
                                    <p:cond delay="0"/>
                                  </p:stCondLst>
                                  <p:childTnLst>
                                    <p:set>
                                      <p:cBhvr>
                                        <p:cTn id="177" dur="1" fill="hold">
                                          <p:stCondLst>
                                            <p:cond delay="0"/>
                                          </p:stCondLst>
                                        </p:cTn>
                                        <p:tgtEl>
                                          <p:spTgt spid="91"/>
                                        </p:tgtEl>
                                        <p:attrNameLst>
                                          <p:attrName>style.visibility</p:attrName>
                                        </p:attrNameLst>
                                      </p:cBhvr>
                                      <p:to>
                                        <p:strVal val="visible"/>
                                      </p:to>
                                    </p:set>
                                    <p:animEffect transition="in" filter="fade">
                                      <p:cBhvr>
                                        <p:cTn id="178" dur="500"/>
                                        <p:tgtEl>
                                          <p:spTgt spid="91"/>
                                        </p:tgtEl>
                                      </p:cBhvr>
                                    </p:animEffect>
                                  </p:childTnLst>
                                </p:cTn>
                              </p:par>
                              <p:par>
                                <p:cTn id="179" presetID="53" presetClass="entr" presetSubtype="16" fill="hold" nodeType="withEffect">
                                  <p:stCondLst>
                                    <p:cond delay="0"/>
                                  </p:stCondLst>
                                  <p:childTnLst>
                                    <p:set>
                                      <p:cBhvr>
                                        <p:cTn id="180" dur="1" fill="hold">
                                          <p:stCondLst>
                                            <p:cond delay="0"/>
                                          </p:stCondLst>
                                        </p:cTn>
                                        <p:tgtEl>
                                          <p:spTgt spid="9"/>
                                        </p:tgtEl>
                                        <p:attrNameLst>
                                          <p:attrName>style.visibility</p:attrName>
                                        </p:attrNameLst>
                                      </p:cBhvr>
                                      <p:to>
                                        <p:strVal val="visible"/>
                                      </p:to>
                                    </p:set>
                                    <p:anim calcmode="lin" valueType="num">
                                      <p:cBhvr>
                                        <p:cTn id="181" dur="750" fill="hold"/>
                                        <p:tgtEl>
                                          <p:spTgt spid="9"/>
                                        </p:tgtEl>
                                        <p:attrNameLst>
                                          <p:attrName>ppt_w</p:attrName>
                                        </p:attrNameLst>
                                      </p:cBhvr>
                                      <p:tavLst>
                                        <p:tav tm="0">
                                          <p:val>
                                            <p:fltVal val="0"/>
                                          </p:val>
                                        </p:tav>
                                        <p:tav tm="100000">
                                          <p:val>
                                            <p:strVal val="#ppt_w"/>
                                          </p:val>
                                        </p:tav>
                                      </p:tavLst>
                                    </p:anim>
                                    <p:anim calcmode="lin" valueType="num">
                                      <p:cBhvr>
                                        <p:cTn id="182" dur="750" fill="hold"/>
                                        <p:tgtEl>
                                          <p:spTgt spid="9"/>
                                        </p:tgtEl>
                                        <p:attrNameLst>
                                          <p:attrName>ppt_h</p:attrName>
                                        </p:attrNameLst>
                                      </p:cBhvr>
                                      <p:tavLst>
                                        <p:tav tm="0">
                                          <p:val>
                                            <p:fltVal val="0"/>
                                          </p:val>
                                        </p:tav>
                                        <p:tav tm="100000">
                                          <p:val>
                                            <p:strVal val="#ppt_h"/>
                                          </p:val>
                                        </p:tav>
                                      </p:tavLst>
                                    </p:anim>
                                    <p:animEffect transition="in" filter="fade">
                                      <p:cBhvr>
                                        <p:cTn id="183" dur="750"/>
                                        <p:tgtEl>
                                          <p:spTgt spid="9"/>
                                        </p:tgtEl>
                                      </p:cBhvr>
                                    </p:animEffect>
                                  </p:childTnLst>
                                </p:cTn>
                              </p:par>
                            </p:childTnLst>
                          </p:cTn>
                        </p:par>
                        <p:par>
                          <p:cTn id="184" fill="hold">
                            <p:stCondLst>
                              <p:cond delay="19500"/>
                            </p:stCondLst>
                            <p:childTnLst>
                              <p:par>
                                <p:cTn id="185" presetID="10" presetClass="entr" presetSubtype="0" fill="hold" grpId="0" nodeType="afterEffect">
                                  <p:stCondLst>
                                    <p:cond delay="0"/>
                                  </p:stCondLst>
                                  <p:childTnLst>
                                    <p:set>
                                      <p:cBhvr>
                                        <p:cTn id="186" dur="1" fill="hold">
                                          <p:stCondLst>
                                            <p:cond delay="0"/>
                                          </p:stCondLst>
                                        </p:cTn>
                                        <p:tgtEl>
                                          <p:spTgt spid="90"/>
                                        </p:tgtEl>
                                        <p:attrNameLst>
                                          <p:attrName>style.visibility</p:attrName>
                                        </p:attrNameLst>
                                      </p:cBhvr>
                                      <p:to>
                                        <p:strVal val="visible"/>
                                      </p:to>
                                    </p:set>
                                    <p:animEffect transition="in" filter="fade">
                                      <p:cBhvr>
                                        <p:cTn id="187" dur="500"/>
                                        <p:tgtEl>
                                          <p:spTgt spid="90"/>
                                        </p:tgtEl>
                                      </p:cBhvr>
                                    </p:animEffect>
                                  </p:childTnLst>
                                </p:cTn>
                              </p:par>
                              <p:par>
                                <p:cTn id="188" presetID="53" presetClass="entr" presetSubtype="16" fill="hold" nodeType="withEffect">
                                  <p:stCondLst>
                                    <p:cond delay="0"/>
                                  </p:stCondLst>
                                  <p:childTnLst>
                                    <p:set>
                                      <p:cBhvr>
                                        <p:cTn id="189" dur="1" fill="hold">
                                          <p:stCondLst>
                                            <p:cond delay="0"/>
                                          </p:stCondLst>
                                        </p:cTn>
                                        <p:tgtEl>
                                          <p:spTgt spid="11"/>
                                        </p:tgtEl>
                                        <p:attrNameLst>
                                          <p:attrName>style.visibility</p:attrName>
                                        </p:attrNameLst>
                                      </p:cBhvr>
                                      <p:to>
                                        <p:strVal val="visible"/>
                                      </p:to>
                                    </p:set>
                                    <p:anim calcmode="lin" valueType="num">
                                      <p:cBhvr>
                                        <p:cTn id="190" dur="750" fill="hold"/>
                                        <p:tgtEl>
                                          <p:spTgt spid="11"/>
                                        </p:tgtEl>
                                        <p:attrNameLst>
                                          <p:attrName>ppt_w</p:attrName>
                                        </p:attrNameLst>
                                      </p:cBhvr>
                                      <p:tavLst>
                                        <p:tav tm="0">
                                          <p:val>
                                            <p:fltVal val="0"/>
                                          </p:val>
                                        </p:tav>
                                        <p:tav tm="100000">
                                          <p:val>
                                            <p:strVal val="#ppt_w"/>
                                          </p:val>
                                        </p:tav>
                                      </p:tavLst>
                                    </p:anim>
                                    <p:anim calcmode="lin" valueType="num">
                                      <p:cBhvr>
                                        <p:cTn id="191" dur="750" fill="hold"/>
                                        <p:tgtEl>
                                          <p:spTgt spid="11"/>
                                        </p:tgtEl>
                                        <p:attrNameLst>
                                          <p:attrName>ppt_h</p:attrName>
                                        </p:attrNameLst>
                                      </p:cBhvr>
                                      <p:tavLst>
                                        <p:tav tm="0">
                                          <p:val>
                                            <p:fltVal val="0"/>
                                          </p:val>
                                        </p:tav>
                                        <p:tav tm="100000">
                                          <p:val>
                                            <p:strVal val="#ppt_h"/>
                                          </p:val>
                                        </p:tav>
                                      </p:tavLst>
                                    </p:anim>
                                    <p:animEffect transition="in" filter="fade">
                                      <p:cBhvr>
                                        <p:cTn id="192" dur="750"/>
                                        <p:tgtEl>
                                          <p:spTgt spid="11"/>
                                        </p:tgtEl>
                                      </p:cBhvr>
                                    </p:animEffect>
                                  </p:childTnLst>
                                </p:cTn>
                              </p:par>
                            </p:childTnLst>
                          </p:cTn>
                        </p:par>
                        <p:par>
                          <p:cTn id="193" fill="hold">
                            <p:stCondLst>
                              <p:cond delay="20250"/>
                            </p:stCondLst>
                            <p:childTnLst>
                              <p:par>
                                <p:cTn id="194" presetID="10" presetClass="entr" presetSubtype="0" fill="hold" grpId="0" nodeType="afterEffect">
                                  <p:stCondLst>
                                    <p:cond delay="0"/>
                                  </p:stCondLst>
                                  <p:childTnLst>
                                    <p:set>
                                      <p:cBhvr>
                                        <p:cTn id="195" dur="1" fill="hold">
                                          <p:stCondLst>
                                            <p:cond delay="0"/>
                                          </p:stCondLst>
                                        </p:cTn>
                                        <p:tgtEl>
                                          <p:spTgt spid="84"/>
                                        </p:tgtEl>
                                        <p:attrNameLst>
                                          <p:attrName>style.visibility</p:attrName>
                                        </p:attrNameLst>
                                      </p:cBhvr>
                                      <p:to>
                                        <p:strVal val="visible"/>
                                      </p:to>
                                    </p:set>
                                    <p:animEffect transition="in" filter="fade">
                                      <p:cBhvr>
                                        <p:cTn id="196" dur="500"/>
                                        <p:tgtEl>
                                          <p:spTgt spid="84"/>
                                        </p:tgtEl>
                                      </p:cBhvr>
                                    </p:animEffect>
                                  </p:childTnLst>
                                </p:cTn>
                              </p:par>
                              <p:par>
                                <p:cTn id="197" presetID="53" presetClass="entr" presetSubtype="16" fill="hold" nodeType="withEffect">
                                  <p:stCondLst>
                                    <p:cond delay="0"/>
                                  </p:stCondLst>
                                  <p:childTnLst>
                                    <p:set>
                                      <p:cBhvr>
                                        <p:cTn id="198" dur="1" fill="hold">
                                          <p:stCondLst>
                                            <p:cond delay="0"/>
                                          </p:stCondLst>
                                        </p:cTn>
                                        <p:tgtEl>
                                          <p:spTgt spid="10"/>
                                        </p:tgtEl>
                                        <p:attrNameLst>
                                          <p:attrName>style.visibility</p:attrName>
                                        </p:attrNameLst>
                                      </p:cBhvr>
                                      <p:to>
                                        <p:strVal val="visible"/>
                                      </p:to>
                                    </p:set>
                                    <p:anim calcmode="lin" valueType="num">
                                      <p:cBhvr>
                                        <p:cTn id="199" dur="750" fill="hold"/>
                                        <p:tgtEl>
                                          <p:spTgt spid="10"/>
                                        </p:tgtEl>
                                        <p:attrNameLst>
                                          <p:attrName>ppt_w</p:attrName>
                                        </p:attrNameLst>
                                      </p:cBhvr>
                                      <p:tavLst>
                                        <p:tav tm="0">
                                          <p:val>
                                            <p:fltVal val="0"/>
                                          </p:val>
                                        </p:tav>
                                        <p:tav tm="100000">
                                          <p:val>
                                            <p:strVal val="#ppt_w"/>
                                          </p:val>
                                        </p:tav>
                                      </p:tavLst>
                                    </p:anim>
                                    <p:anim calcmode="lin" valueType="num">
                                      <p:cBhvr>
                                        <p:cTn id="200" dur="750" fill="hold"/>
                                        <p:tgtEl>
                                          <p:spTgt spid="10"/>
                                        </p:tgtEl>
                                        <p:attrNameLst>
                                          <p:attrName>ppt_h</p:attrName>
                                        </p:attrNameLst>
                                      </p:cBhvr>
                                      <p:tavLst>
                                        <p:tav tm="0">
                                          <p:val>
                                            <p:fltVal val="0"/>
                                          </p:val>
                                        </p:tav>
                                        <p:tav tm="100000">
                                          <p:val>
                                            <p:strVal val="#ppt_h"/>
                                          </p:val>
                                        </p:tav>
                                      </p:tavLst>
                                    </p:anim>
                                    <p:animEffect transition="in" filter="fade">
                                      <p:cBhvr>
                                        <p:cTn id="201" dur="750"/>
                                        <p:tgtEl>
                                          <p:spTgt spid="10"/>
                                        </p:tgtEl>
                                      </p:cBhvr>
                                    </p:animEffect>
                                  </p:childTnLst>
                                </p:cTn>
                              </p:par>
                            </p:childTnLst>
                          </p:cTn>
                        </p:par>
                        <p:par>
                          <p:cTn id="202" fill="hold">
                            <p:stCondLst>
                              <p:cond delay="21000"/>
                            </p:stCondLst>
                            <p:childTnLst>
                              <p:par>
                                <p:cTn id="203" presetID="10" presetClass="entr" presetSubtype="0" fill="hold" grpId="0" nodeType="afterEffect">
                                  <p:stCondLst>
                                    <p:cond delay="250"/>
                                  </p:stCondLst>
                                  <p:childTnLst>
                                    <p:set>
                                      <p:cBhvr>
                                        <p:cTn id="204" dur="1" fill="hold">
                                          <p:stCondLst>
                                            <p:cond delay="0"/>
                                          </p:stCondLst>
                                        </p:cTn>
                                        <p:tgtEl>
                                          <p:spTgt spid="83"/>
                                        </p:tgtEl>
                                        <p:attrNameLst>
                                          <p:attrName>style.visibility</p:attrName>
                                        </p:attrNameLst>
                                      </p:cBhvr>
                                      <p:to>
                                        <p:strVal val="visible"/>
                                      </p:to>
                                    </p:set>
                                    <p:animEffect transition="in" filter="fade">
                                      <p:cBhvr>
                                        <p:cTn id="205" dur="500"/>
                                        <p:tgtEl>
                                          <p:spTgt spid="83"/>
                                        </p:tgtEl>
                                      </p:cBhvr>
                                    </p:animEffect>
                                  </p:childTnLst>
                                </p:cTn>
                              </p:par>
                            </p:childTnLst>
                          </p:cTn>
                        </p:par>
                        <p:par>
                          <p:cTn id="206" fill="hold">
                            <p:stCondLst>
                              <p:cond delay="21750"/>
                            </p:stCondLst>
                            <p:childTnLst>
                              <p:par>
                                <p:cTn id="207" presetID="10" presetClass="entr" presetSubtype="0" fill="hold" grpId="0" nodeType="afterEffect">
                                  <p:stCondLst>
                                    <p:cond delay="0"/>
                                  </p:stCondLst>
                                  <p:childTnLst>
                                    <p:set>
                                      <p:cBhvr>
                                        <p:cTn id="208" dur="1" fill="hold">
                                          <p:stCondLst>
                                            <p:cond delay="0"/>
                                          </p:stCondLst>
                                        </p:cTn>
                                        <p:tgtEl>
                                          <p:spTgt spid="92"/>
                                        </p:tgtEl>
                                        <p:attrNameLst>
                                          <p:attrName>style.visibility</p:attrName>
                                        </p:attrNameLst>
                                      </p:cBhvr>
                                      <p:to>
                                        <p:strVal val="visible"/>
                                      </p:to>
                                    </p:set>
                                    <p:animEffect transition="in" filter="fade">
                                      <p:cBhvr>
                                        <p:cTn id="209" dur="1000"/>
                                        <p:tgtEl>
                                          <p:spTgt spid="92"/>
                                        </p:tgtEl>
                                      </p:cBhvr>
                                    </p:animEffect>
                                  </p:childTnLst>
                                </p:cTn>
                              </p:par>
                              <p:par>
                                <p:cTn id="210" presetID="42" presetClass="entr" presetSubtype="0" fill="hold" grpId="0" nodeType="withEffect">
                                  <p:stCondLst>
                                    <p:cond delay="0"/>
                                  </p:stCondLst>
                                  <p:childTnLst>
                                    <p:set>
                                      <p:cBhvr>
                                        <p:cTn id="211" dur="1" fill="hold">
                                          <p:stCondLst>
                                            <p:cond delay="0"/>
                                          </p:stCondLst>
                                        </p:cTn>
                                        <p:tgtEl>
                                          <p:spTgt spid="2"/>
                                        </p:tgtEl>
                                        <p:attrNameLst>
                                          <p:attrName>style.visibility</p:attrName>
                                        </p:attrNameLst>
                                      </p:cBhvr>
                                      <p:to>
                                        <p:strVal val="visible"/>
                                      </p:to>
                                    </p:set>
                                    <p:animEffect transition="in" filter="fade">
                                      <p:cBhvr>
                                        <p:cTn id="212" dur="2000"/>
                                        <p:tgtEl>
                                          <p:spTgt spid="2"/>
                                        </p:tgtEl>
                                      </p:cBhvr>
                                    </p:animEffect>
                                    <p:anim calcmode="lin" valueType="num">
                                      <p:cBhvr>
                                        <p:cTn id="213" dur="2000" fill="hold"/>
                                        <p:tgtEl>
                                          <p:spTgt spid="2"/>
                                        </p:tgtEl>
                                        <p:attrNameLst>
                                          <p:attrName>ppt_x</p:attrName>
                                        </p:attrNameLst>
                                      </p:cBhvr>
                                      <p:tavLst>
                                        <p:tav tm="0">
                                          <p:val>
                                            <p:strVal val="#ppt_x"/>
                                          </p:val>
                                        </p:tav>
                                        <p:tav tm="100000">
                                          <p:val>
                                            <p:strVal val="#ppt_x"/>
                                          </p:val>
                                        </p:tav>
                                      </p:tavLst>
                                    </p:anim>
                                    <p:anim calcmode="lin" valueType="num">
                                      <p:cBhvr>
                                        <p:cTn id="214" dur="2000" fill="hold"/>
                                        <p:tgtEl>
                                          <p:spTgt spid="2"/>
                                        </p:tgtEl>
                                        <p:attrNameLst>
                                          <p:attrName>ppt_y</p:attrName>
                                        </p:attrNameLst>
                                      </p:cBhvr>
                                      <p:tavLst>
                                        <p:tav tm="0">
                                          <p:val>
                                            <p:strVal val="#ppt_y+.1"/>
                                          </p:val>
                                        </p:tav>
                                        <p:tav tm="100000">
                                          <p:val>
                                            <p:strVal val="#ppt_y"/>
                                          </p:val>
                                        </p:tav>
                                      </p:tavLst>
                                    </p:anim>
                                  </p:childTnLst>
                                </p:cTn>
                              </p:par>
                            </p:childTnLst>
                          </p:cTn>
                        </p:par>
                        <p:par>
                          <p:cTn id="215" fill="hold">
                            <p:stCondLst>
                              <p:cond delay="23750"/>
                            </p:stCondLst>
                            <p:childTnLst>
                              <p:par>
                                <p:cTn id="216" presetID="10" presetClass="entr" presetSubtype="0" fill="hold" nodeType="afterEffect">
                                  <p:stCondLst>
                                    <p:cond delay="250"/>
                                  </p:stCondLst>
                                  <p:childTnLst>
                                    <p:set>
                                      <p:cBhvr>
                                        <p:cTn id="217" dur="1" fill="hold">
                                          <p:stCondLst>
                                            <p:cond delay="0"/>
                                          </p:stCondLst>
                                        </p:cTn>
                                        <p:tgtEl>
                                          <p:spTgt spid="115"/>
                                        </p:tgtEl>
                                        <p:attrNameLst>
                                          <p:attrName>style.visibility</p:attrName>
                                        </p:attrNameLst>
                                      </p:cBhvr>
                                      <p:to>
                                        <p:strVal val="visible"/>
                                      </p:to>
                                    </p:set>
                                    <p:animEffect transition="in" filter="fade">
                                      <p:cBhvr>
                                        <p:cTn id="218" dur="1500"/>
                                        <p:tgtEl>
                                          <p:spTgt spid="115"/>
                                        </p:tgtEl>
                                      </p:cBhvr>
                                    </p:animEffect>
                                  </p:childTnLst>
                                </p:cTn>
                              </p:par>
                            </p:childTnLst>
                          </p:cTn>
                        </p:par>
                        <p:par>
                          <p:cTn id="219" fill="hold">
                            <p:stCondLst>
                              <p:cond delay="25500"/>
                            </p:stCondLst>
                            <p:childTnLst>
                              <p:par>
                                <p:cTn id="220" presetID="42" presetClass="path" presetSubtype="0" repeatCount="30000" accel="16667" decel="16667" autoRev="1" fill="hold" nodeType="afterEffect">
                                  <p:stCondLst>
                                    <p:cond delay="0"/>
                                  </p:stCondLst>
                                  <p:childTnLst>
                                    <p:animMotion origin="layout" path="M 4.16667E-6 4.32801E-6 L 0.0059 0.89914 " pathEditMode="relative" rAng="0" ptsTypes="AA">
                                      <p:cBhvr>
                                        <p:cTn id="221" dur="15000" fill="hold"/>
                                        <p:tgtEl>
                                          <p:spTgt spid="115"/>
                                        </p:tgtEl>
                                        <p:attrNameLst>
                                          <p:attrName>ppt_x</p:attrName>
                                          <p:attrName>ppt_y</p:attrName>
                                        </p:attrNameLst>
                                      </p:cBhvr>
                                      <p:rCtr x="295" y="4494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p:bldP spid="83" grpId="0" animBg="1"/>
      <p:bldP spid="84" grpId="0" animBg="1"/>
      <p:bldP spid="90" grpId="0" animBg="1"/>
      <p:bldP spid="91" grpId="0" animBg="1"/>
      <p:bldP spid="85" grpId="0" animBg="1"/>
      <p:bldP spid="86" grpId="0" animBg="1"/>
      <p:bldP spid="87" grpId="0" animBg="1"/>
      <p:bldP spid="88" grpId="0" animBg="1"/>
      <p:bldP spid="89" grpId="0" animBg="1"/>
      <p:bldP spid="72" grpId="0" animBg="1"/>
      <p:bldP spid="74" grpId="0" animBg="1"/>
      <p:bldP spid="75" grpId="0" animBg="1"/>
      <p:bldP spid="76" grpId="0" animBg="1"/>
      <p:bldP spid="77" grpId="0" animBg="1"/>
      <p:bldP spid="78" grpId="0" animBg="1"/>
      <p:bldP spid="79" grpId="0" animBg="1"/>
      <p:bldP spid="80" grpId="0" animBg="1"/>
      <p:bldP spid="81" grpId="0" animBg="1"/>
      <p:bldP spid="82" grpId="0" animBg="1"/>
      <p:bldP spid="73" grpId="0" animBg="1"/>
      <p:bldP spid="52" grpId="0" animBg="1"/>
      <p:bldP spid="112" grpId="0" animBg="1"/>
      <p:bldP spid="110"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8640762" cy="5761038"/>
          </a:xfrm>
          <a:prstGeom prst="rect">
            <a:avLst/>
          </a:prstGeom>
        </p:spPr>
      </p:pic>
      <p:pic>
        <p:nvPicPr>
          <p:cNvPr id="49" name="Obrázok 4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52" name="Obdĺžnik 51"/>
          <p:cNvSpPr/>
          <p:nvPr/>
        </p:nvSpPr>
        <p:spPr>
          <a:xfrm>
            <a:off x="7926373" y="743945"/>
            <a:ext cx="680375" cy="332658"/>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sp>
        <p:nvSpPr>
          <p:cNvPr id="54" name="Obdĺžnik 53"/>
          <p:cNvSpPr/>
          <p:nvPr/>
        </p:nvSpPr>
        <p:spPr>
          <a:xfrm>
            <a:off x="7927186" y="387300"/>
            <a:ext cx="680375" cy="332658"/>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sp>
        <p:nvSpPr>
          <p:cNvPr id="55" name="Obdĺžnik 54"/>
          <p:cNvSpPr/>
          <p:nvPr/>
        </p:nvSpPr>
        <p:spPr>
          <a:xfrm>
            <a:off x="7926373" y="1457649"/>
            <a:ext cx="680375" cy="332658"/>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sp>
        <p:nvSpPr>
          <p:cNvPr id="57" name="Obdĺžnik 56"/>
          <p:cNvSpPr/>
          <p:nvPr/>
        </p:nvSpPr>
        <p:spPr>
          <a:xfrm>
            <a:off x="7926373" y="1814500"/>
            <a:ext cx="680375" cy="332658"/>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sp>
        <p:nvSpPr>
          <p:cNvPr id="60" name="Obdĺžnik 59"/>
          <p:cNvSpPr/>
          <p:nvPr/>
        </p:nvSpPr>
        <p:spPr>
          <a:xfrm>
            <a:off x="7926373" y="1100797"/>
            <a:ext cx="680375" cy="332658"/>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sp>
        <p:nvSpPr>
          <p:cNvPr id="51" name="Obdĺžnik 50"/>
          <p:cNvSpPr/>
          <p:nvPr/>
        </p:nvSpPr>
        <p:spPr>
          <a:xfrm>
            <a:off x="7926373" y="30242"/>
            <a:ext cx="680375" cy="332658"/>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56" name="Obrázok 5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0188" y="393142"/>
            <a:ext cx="6980184" cy="3508034"/>
          </a:xfrm>
          <a:prstGeom prst="rect">
            <a:avLst/>
          </a:prstGeom>
          <a:effectLst>
            <a:outerShdw blurRad="88900" dist="38100" dir="2400000" sx="101000" sy="101000" algn="tl" rotWithShape="0">
              <a:prstClr val="black">
                <a:alpha val="40000"/>
              </a:prstClr>
            </a:outerShdw>
          </a:effectLst>
        </p:spPr>
      </p:pic>
      <p:sp>
        <p:nvSpPr>
          <p:cNvPr id="5" name="Obdĺžnik 4"/>
          <p:cNvSpPr/>
          <p:nvPr/>
        </p:nvSpPr>
        <p:spPr>
          <a:xfrm>
            <a:off x="503957" y="538977"/>
            <a:ext cx="1872208" cy="390876"/>
          </a:xfrm>
          <a:prstGeom prst="rect">
            <a:avLst/>
          </a:prstGeom>
          <a:noFill/>
        </p:spPr>
        <p:txBody>
          <a:bodyPr wrap="square" lIns="82296" tIns="41148" rIns="82296" bIns="41148">
            <a:spAutoFit/>
          </a:bodyPr>
          <a:lstStyle/>
          <a:p>
            <a:pPr algn="ctr"/>
            <a:r>
              <a:rPr lang="sk-SK" sz="2000" b="1" smtClean="0">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rPr>
              <a:t>SLOVAQUIE</a:t>
            </a:r>
            <a:endParaRPr lang="sk-SK" sz="2000" b="1">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endParaRPr>
          </a:p>
        </p:txBody>
      </p:sp>
      <p:pic>
        <p:nvPicPr>
          <p:cNvPr id="7" name="Obrázok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23637" y="45370"/>
            <a:ext cx="281543" cy="250687"/>
          </a:xfrm>
          <a:prstGeom prst="rect">
            <a:avLst/>
          </a:prstGeom>
          <a:effectLst>
            <a:outerShdw blurRad="50800" dist="38100" dir="2700000" algn="tl" rotWithShape="0">
              <a:prstClr val="black">
                <a:alpha val="40000"/>
              </a:prstClr>
            </a:outerShdw>
          </a:effectLst>
        </p:spPr>
      </p:pic>
      <p:sp>
        <p:nvSpPr>
          <p:cNvPr id="71" name="BlokTextu 70"/>
          <p:cNvSpPr txBox="1"/>
          <p:nvPr/>
        </p:nvSpPr>
        <p:spPr>
          <a:xfrm>
            <a:off x="8005834" y="1864489"/>
            <a:ext cx="523531" cy="252377"/>
          </a:xfrm>
          <a:prstGeom prst="rect">
            <a:avLst/>
          </a:prstGeom>
          <a:noFill/>
          <a:effectLst>
            <a:outerShdw blurRad="50800" dist="38100" dir="2700000" algn="tl" rotWithShape="0">
              <a:prstClr val="black">
                <a:alpha val="40000"/>
              </a:prstClr>
            </a:outerShdw>
          </a:effectLst>
        </p:spPr>
        <p:txBody>
          <a:bodyPr wrap="square" lIns="82296" tIns="41148" rIns="82296" bIns="41148" rtlCol="0">
            <a:spAutoFit/>
          </a:bodyPr>
          <a:lstStyle/>
          <a:p>
            <a:pPr algn="ctr"/>
            <a:r>
              <a:rPr lang="sk-SK" sz="1100" b="1" i="1">
                <a:solidFill>
                  <a:srgbClr val="F79646">
                    <a:lumMod val="50000"/>
                  </a:srgbClr>
                </a:solidFill>
              </a:rPr>
              <a:t>TEXT</a:t>
            </a:r>
            <a:endParaRPr lang="sk-SK" sz="1100" b="1" i="1" dirty="0">
              <a:solidFill>
                <a:srgbClr val="F79646">
                  <a:lumMod val="50000"/>
                </a:srgbClr>
              </a:solidFill>
            </a:endParaRPr>
          </a:p>
        </p:txBody>
      </p:sp>
      <p:pic>
        <p:nvPicPr>
          <p:cNvPr id="50" name="Obrázok 49">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62448" y="432671"/>
            <a:ext cx="408225" cy="241933"/>
          </a:xfrm>
          <a:prstGeom prst="rect">
            <a:avLst/>
          </a:prstGeom>
          <a:ln>
            <a:noFill/>
          </a:ln>
          <a:effectLst>
            <a:outerShdw blurRad="292100" dist="139700" dir="2700000" algn="tl" rotWithShape="0">
              <a:srgbClr val="333333">
                <a:alpha val="65000"/>
              </a:srgbClr>
            </a:outerShdw>
          </a:effectLst>
        </p:spPr>
      </p:pic>
      <p:pic>
        <p:nvPicPr>
          <p:cNvPr id="35" name="Obrázok 34">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063491" y="75604"/>
            <a:ext cx="408225" cy="241933"/>
          </a:xfrm>
          <a:prstGeom prst="rect">
            <a:avLst/>
          </a:prstGeom>
          <a:ln>
            <a:noFill/>
          </a:ln>
          <a:effectLst>
            <a:outerShdw blurRad="292100" dist="139700" dir="2700000" algn="tl" rotWithShape="0">
              <a:srgbClr val="333333">
                <a:alpha val="65000"/>
              </a:srgbClr>
            </a:outerShdw>
          </a:effectLst>
        </p:spPr>
      </p:pic>
      <p:pic>
        <p:nvPicPr>
          <p:cNvPr id="39" name="Obrázok 38">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063261" y="789316"/>
            <a:ext cx="408225" cy="241933"/>
          </a:xfrm>
          <a:prstGeom prst="rect">
            <a:avLst/>
          </a:prstGeom>
          <a:ln>
            <a:noFill/>
          </a:ln>
          <a:effectLst>
            <a:outerShdw blurRad="292100" dist="139700" dir="2700000" algn="tl" rotWithShape="0">
              <a:srgbClr val="333333">
                <a:alpha val="65000"/>
              </a:srgbClr>
            </a:outerShdw>
          </a:effectLst>
        </p:spPr>
      </p:pic>
      <p:pic>
        <p:nvPicPr>
          <p:cNvPr id="34" name="Obrázok 33">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063491" y="1146167"/>
            <a:ext cx="408225" cy="241933"/>
          </a:xfrm>
          <a:prstGeom prst="rect">
            <a:avLst/>
          </a:prstGeom>
          <a:ln>
            <a:noFill/>
          </a:ln>
          <a:effectLst>
            <a:outerShdw blurRad="292100" dist="139700" dir="2700000" algn="tl" rotWithShape="0">
              <a:srgbClr val="333333">
                <a:alpha val="65000"/>
              </a:srgbClr>
            </a:outerShdw>
          </a:effectLst>
        </p:spPr>
      </p:pic>
      <p:pic>
        <p:nvPicPr>
          <p:cNvPr id="47" name="Obrázok 46">
            <a:hlinkClick r:id="rId14" action="ppaction://hlinksldjump"/>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062448" y="1503019"/>
            <a:ext cx="408225" cy="241933"/>
          </a:xfrm>
          <a:prstGeom prst="rect">
            <a:avLst/>
          </a:prstGeom>
          <a:ln>
            <a:noFill/>
          </a:ln>
          <a:effectLst>
            <a:outerShdw blurRad="292100" dist="139700" dir="2700000" algn="tl" rotWithShape="0">
              <a:srgbClr val="333333">
                <a:alpha val="65000"/>
              </a:srgbClr>
            </a:outerShdw>
          </a:effectLst>
        </p:spPr>
      </p:pic>
      <p:sp>
        <p:nvSpPr>
          <p:cNvPr id="23" name="Názov"/>
          <p:cNvSpPr/>
          <p:nvPr/>
        </p:nvSpPr>
        <p:spPr>
          <a:xfrm>
            <a:off x="2823390" y="4191159"/>
            <a:ext cx="3954536" cy="421654"/>
          </a:xfrm>
          <a:prstGeom prst="rect">
            <a:avLst/>
          </a:prstGeom>
          <a:solidFill>
            <a:srgbClr val="C0C0C0"/>
          </a:solidFill>
          <a:ln>
            <a:solidFill>
              <a:srgbClr val="336600"/>
            </a:solidFill>
          </a:ln>
          <a:effectLst>
            <a:outerShdw blurRad="88900" dist="38100" dir="2400000" sx="101000" sy="101000" algn="tl" rotWithShape="0">
              <a:prstClr val="black">
                <a:alpha val="40000"/>
              </a:prstClr>
            </a:outerShdw>
          </a:effectLst>
          <a:scene3d>
            <a:camera prst="orthographicFront"/>
            <a:lightRig rig="threePt" dir="t"/>
          </a:scene3d>
          <a:sp3d>
            <a:bevelT w="114300" prst="artDeco"/>
          </a:sp3d>
        </p:spPr>
        <p:txBody>
          <a:bodyPr wrap="square" lIns="82296" tIns="41148" rIns="82296" bIns="41148">
            <a:spAutoFit/>
            <a:sp3d extrusionH="57150">
              <a:bevelT w="82550" h="38100" prst="coolSlant"/>
            </a:sp3d>
          </a:bodyPr>
          <a:lstStyle/>
          <a:p>
            <a:pPr algn="ctr"/>
            <a:r>
              <a:rPr lang="sk-SK" sz="2200" b="1" smtClean="0">
                <a:ln w="1905">
                  <a:solidFill>
                    <a:schemeClr val="tx1">
                      <a:lumMod val="95000"/>
                      <a:lumOff val="5000"/>
                    </a:schemeClr>
                  </a:solidFill>
                </a:ln>
                <a:solidFill>
                  <a:schemeClr val="accent3">
                    <a:lumMod val="60000"/>
                    <a:lumOff val="40000"/>
                  </a:schemeClr>
                </a:solidFill>
                <a:latin typeface="Cooper Std Black" pitchFamily="18" charset="0"/>
              </a:rPr>
              <a:t>Slovaquie du ciel</a:t>
            </a:r>
            <a:endParaRPr lang="sk-SK" sz="2200" b="1">
              <a:ln w="1905">
                <a:solidFill>
                  <a:schemeClr val="tx1">
                    <a:lumMod val="95000"/>
                    <a:lumOff val="5000"/>
                  </a:schemeClr>
                </a:solidFill>
              </a:ln>
              <a:solidFill>
                <a:schemeClr val="accent3">
                  <a:lumMod val="60000"/>
                  <a:lumOff val="40000"/>
                </a:schemeClr>
              </a:solidFill>
              <a:latin typeface="Cooper Std Black" pitchFamily="18" charset="0"/>
            </a:endParaRPr>
          </a:p>
        </p:txBody>
      </p:sp>
      <p:pic>
        <p:nvPicPr>
          <p:cNvPr id="22" name="Erb"/>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rot="20871873">
            <a:off x="1089851" y="4190979"/>
            <a:ext cx="930155" cy="964694"/>
          </a:xfrm>
          <a:prstGeom prst="rect">
            <a:avLst/>
          </a:prstGeom>
          <a:effectLst>
            <a:outerShdw blurRad="88900" dist="38100" dir="2400000" sx="101000" sy="101000" algn="tl" rotWithShape="0">
              <a:prstClr val="black">
                <a:alpha val="40000"/>
              </a:prstClr>
            </a:outerShdw>
          </a:effectLst>
        </p:spPr>
      </p:pic>
      <p:sp>
        <p:nvSpPr>
          <p:cNvPr id="25" name="Poďakovanie"/>
          <p:cNvSpPr txBox="1"/>
          <p:nvPr/>
        </p:nvSpPr>
        <p:spPr>
          <a:xfrm>
            <a:off x="285929" y="5305722"/>
            <a:ext cx="4682524" cy="329321"/>
          </a:xfrm>
          <a:prstGeom prst="rect">
            <a:avLst/>
          </a:prstGeom>
          <a:noFill/>
        </p:spPr>
        <p:txBody>
          <a:bodyPr wrap="square" lIns="82296" tIns="41148" rIns="82296" bIns="41148" rtlCol="0">
            <a:spAutoFit/>
          </a:bodyPr>
          <a:lstStyle/>
          <a:p>
            <a:pPr algn="ctr"/>
            <a:r>
              <a:rPr lang="fr-FR" b="1" i="1">
                <a:solidFill>
                  <a:schemeClr val="accent6">
                    <a:lumMod val="50000"/>
                  </a:schemeClr>
                </a:solidFill>
                <a:latin typeface="Browallia New" panose="020B0604020202020204" pitchFamily="34" charset="-34"/>
                <a:cs typeface="Browallia New" panose="020B0604020202020204" pitchFamily="34" charset="-34"/>
              </a:rPr>
              <a:t>Je vous remercie mes chers amis pour les aider avec les traductions</a:t>
            </a:r>
            <a:r>
              <a:rPr lang="sk-SK" b="1" i="1" smtClean="0">
                <a:solidFill>
                  <a:schemeClr val="accent6">
                    <a:lumMod val="50000"/>
                  </a:schemeClr>
                </a:solidFill>
                <a:latin typeface="Browallia New" panose="020B0604020202020204" pitchFamily="34" charset="-34"/>
                <a:cs typeface="Browallia New" panose="020B0604020202020204" pitchFamily="34" charset="-34"/>
              </a:rPr>
              <a:t>.</a:t>
            </a:r>
            <a:endParaRPr lang="sk-SK" sz="1800">
              <a:solidFill>
                <a:schemeClr val="accent6">
                  <a:lumMod val="50000"/>
                </a:schemeClr>
              </a:solidFill>
              <a:latin typeface="CoventryScriptCE" panose="020B0500000000000000" pitchFamily="34" charset="2"/>
            </a:endParaRPr>
          </a:p>
        </p:txBody>
      </p:sp>
    </p:spTree>
    <p:extLst>
      <p:ext uri="{BB962C8B-B14F-4D97-AF65-F5344CB8AC3E}">
        <p14:creationId xmlns:p14="http://schemas.microsoft.com/office/powerpoint/2010/main" val="780627596"/>
      </p:ext>
    </p:extLst>
  </p:cSld>
  <p:clrMapOvr>
    <a:masterClrMapping/>
  </p:clrMapOvr>
  <mc:AlternateContent xmlns:mc="http://schemas.openxmlformats.org/markup-compatibility/2006" xmlns:p14="http://schemas.microsoft.com/office/powerpoint/2010/main">
    <mc:Choice Requires="p14">
      <p:transition spd="slow" p14:dur="30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childTnLst>
                          </p:cTn>
                        </p:par>
                        <p:par>
                          <p:cTn id="10" fill="hold">
                            <p:stCondLst>
                              <p:cond delay="2500"/>
                            </p:stCondLst>
                            <p:childTnLst>
                              <p:par>
                                <p:cTn id="11" presetID="10" presetClass="entr" presetSubtype="0" fill="hold" grpId="0" nodeType="afterEffect">
                                  <p:stCondLst>
                                    <p:cond delay="0"/>
                                  </p:stCondLst>
                                  <p:childTnLst>
                                    <p:set>
                                      <p:cBhvr>
                                        <p:cTn id="12" dur="1" fill="hold">
                                          <p:stCondLst>
                                            <p:cond delay="0"/>
                                          </p:stCondLst>
                                        </p:cTn>
                                        <p:tgtEl>
                                          <p:spTgt spid="51"/>
                                        </p:tgtEl>
                                        <p:attrNameLst>
                                          <p:attrName>style.visibility</p:attrName>
                                        </p:attrNameLst>
                                      </p:cBhvr>
                                      <p:to>
                                        <p:strVal val="visible"/>
                                      </p:to>
                                    </p:set>
                                    <p:animEffect transition="in" filter="fade">
                                      <p:cBhvr>
                                        <p:cTn id="13" dur="500"/>
                                        <p:tgtEl>
                                          <p:spTgt spid="51"/>
                                        </p:tgtEl>
                                      </p:cBhvr>
                                    </p:animEffect>
                                  </p:childTnLst>
                                </p:cTn>
                              </p:par>
                              <p:par>
                                <p:cTn id="14" presetID="53" presetClass="entr" presetSubtype="16" fill="hold" nodeType="with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750" fill="hold"/>
                                        <p:tgtEl>
                                          <p:spTgt spid="50"/>
                                        </p:tgtEl>
                                        <p:attrNameLst>
                                          <p:attrName>ppt_w</p:attrName>
                                        </p:attrNameLst>
                                      </p:cBhvr>
                                      <p:tavLst>
                                        <p:tav tm="0">
                                          <p:val>
                                            <p:fltVal val="0"/>
                                          </p:val>
                                        </p:tav>
                                        <p:tav tm="100000">
                                          <p:val>
                                            <p:strVal val="#ppt_w"/>
                                          </p:val>
                                        </p:tav>
                                      </p:tavLst>
                                    </p:anim>
                                    <p:anim calcmode="lin" valueType="num">
                                      <p:cBhvr>
                                        <p:cTn id="17" dur="750" fill="hold"/>
                                        <p:tgtEl>
                                          <p:spTgt spid="50"/>
                                        </p:tgtEl>
                                        <p:attrNameLst>
                                          <p:attrName>ppt_h</p:attrName>
                                        </p:attrNameLst>
                                      </p:cBhvr>
                                      <p:tavLst>
                                        <p:tav tm="0">
                                          <p:val>
                                            <p:fltVal val="0"/>
                                          </p:val>
                                        </p:tav>
                                        <p:tav tm="100000">
                                          <p:val>
                                            <p:strVal val="#ppt_h"/>
                                          </p:val>
                                        </p:tav>
                                      </p:tavLst>
                                    </p:anim>
                                    <p:animEffect transition="in" filter="fade">
                                      <p:cBhvr>
                                        <p:cTn id="18" dur="750"/>
                                        <p:tgtEl>
                                          <p:spTgt spid="50"/>
                                        </p:tgtEl>
                                      </p:cBhvr>
                                    </p:animEffect>
                                  </p:childTnLst>
                                </p:cTn>
                              </p:par>
                            </p:childTnLst>
                          </p:cTn>
                        </p:par>
                        <p:par>
                          <p:cTn id="19" fill="hold">
                            <p:stCondLst>
                              <p:cond delay="3250"/>
                            </p:stCondLst>
                            <p:childTnLst>
                              <p:par>
                                <p:cTn id="20" presetID="10" presetClass="entr" presetSubtype="0" fill="hold" grpId="0" nodeType="afterEffect">
                                  <p:stCondLst>
                                    <p:cond delay="25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500"/>
                                        <p:tgtEl>
                                          <p:spTgt spid="54"/>
                                        </p:tgtEl>
                                      </p:cBhvr>
                                    </p:animEffect>
                                  </p:childTnLst>
                                </p:cTn>
                              </p:par>
                              <p:par>
                                <p:cTn id="23" presetID="53" presetClass="entr" presetSubtype="16"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Effect transition="in" filter="fade">
                                      <p:cBhvr>
                                        <p:cTn id="27" dur="750"/>
                                        <p:tgtEl>
                                          <p:spTgt spid="35"/>
                                        </p:tgtEl>
                                      </p:cBhvr>
                                    </p:animEffect>
                                  </p:childTnLst>
                                </p:cTn>
                              </p:par>
                            </p:childTnLst>
                          </p:cTn>
                        </p:par>
                        <p:par>
                          <p:cTn id="28" fill="hold">
                            <p:stCondLst>
                              <p:cond delay="4000"/>
                            </p:stCondLst>
                            <p:childTnLst>
                              <p:par>
                                <p:cTn id="29" presetID="10" presetClass="entr" presetSubtype="0" fill="hold" grpId="0" nodeType="afterEffect">
                                  <p:stCondLst>
                                    <p:cond delay="250"/>
                                  </p:stCondLst>
                                  <p:childTnLst>
                                    <p:set>
                                      <p:cBhvr>
                                        <p:cTn id="30" dur="1" fill="hold">
                                          <p:stCondLst>
                                            <p:cond delay="0"/>
                                          </p:stCondLst>
                                        </p:cTn>
                                        <p:tgtEl>
                                          <p:spTgt spid="52"/>
                                        </p:tgtEl>
                                        <p:attrNameLst>
                                          <p:attrName>style.visibility</p:attrName>
                                        </p:attrNameLst>
                                      </p:cBhvr>
                                      <p:to>
                                        <p:strVal val="visible"/>
                                      </p:to>
                                    </p:set>
                                    <p:animEffect transition="in" filter="fade">
                                      <p:cBhvr>
                                        <p:cTn id="31" dur="500"/>
                                        <p:tgtEl>
                                          <p:spTgt spid="52"/>
                                        </p:tgtEl>
                                      </p:cBhvr>
                                    </p:animEffect>
                                  </p:childTnLst>
                                </p:cTn>
                              </p:par>
                              <p:par>
                                <p:cTn id="32" presetID="53" presetClass="entr" presetSubtype="16" fill="hold" nodeType="withEffect">
                                  <p:stCondLst>
                                    <p:cond delay="0"/>
                                  </p:stCondLst>
                                  <p:childTnLst>
                                    <p:set>
                                      <p:cBhvr>
                                        <p:cTn id="33" dur="1" fill="hold">
                                          <p:stCondLst>
                                            <p:cond delay="0"/>
                                          </p:stCondLst>
                                        </p:cTn>
                                        <p:tgtEl>
                                          <p:spTgt spid="39"/>
                                        </p:tgtEl>
                                        <p:attrNameLst>
                                          <p:attrName>style.visibility</p:attrName>
                                        </p:attrNameLst>
                                      </p:cBhvr>
                                      <p:to>
                                        <p:strVal val="visible"/>
                                      </p:to>
                                    </p:set>
                                    <p:anim calcmode="lin" valueType="num">
                                      <p:cBhvr>
                                        <p:cTn id="34" dur="750" fill="hold"/>
                                        <p:tgtEl>
                                          <p:spTgt spid="39"/>
                                        </p:tgtEl>
                                        <p:attrNameLst>
                                          <p:attrName>ppt_w</p:attrName>
                                        </p:attrNameLst>
                                      </p:cBhvr>
                                      <p:tavLst>
                                        <p:tav tm="0">
                                          <p:val>
                                            <p:fltVal val="0"/>
                                          </p:val>
                                        </p:tav>
                                        <p:tav tm="100000">
                                          <p:val>
                                            <p:strVal val="#ppt_w"/>
                                          </p:val>
                                        </p:tav>
                                      </p:tavLst>
                                    </p:anim>
                                    <p:anim calcmode="lin" valueType="num">
                                      <p:cBhvr>
                                        <p:cTn id="35" dur="750" fill="hold"/>
                                        <p:tgtEl>
                                          <p:spTgt spid="39"/>
                                        </p:tgtEl>
                                        <p:attrNameLst>
                                          <p:attrName>ppt_h</p:attrName>
                                        </p:attrNameLst>
                                      </p:cBhvr>
                                      <p:tavLst>
                                        <p:tav tm="0">
                                          <p:val>
                                            <p:fltVal val="0"/>
                                          </p:val>
                                        </p:tav>
                                        <p:tav tm="100000">
                                          <p:val>
                                            <p:strVal val="#ppt_h"/>
                                          </p:val>
                                        </p:tav>
                                      </p:tavLst>
                                    </p:anim>
                                    <p:animEffect transition="in" filter="fade">
                                      <p:cBhvr>
                                        <p:cTn id="36" dur="750"/>
                                        <p:tgtEl>
                                          <p:spTgt spid="39"/>
                                        </p:tgtEl>
                                      </p:cBhvr>
                                    </p:animEffect>
                                  </p:childTnLst>
                                </p:cTn>
                              </p:par>
                            </p:childTnLst>
                          </p:cTn>
                        </p:par>
                        <p:par>
                          <p:cTn id="37" fill="hold">
                            <p:stCondLst>
                              <p:cond delay="4750"/>
                            </p:stCondLst>
                            <p:childTnLst>
                              <p:par>
                                <p:cTn id="38" presetID="10" presetClass="entr" presetSubtype="0" fill="hold" grpId="0" nodeType="afterEffect">
                                  <p:stCondLst>
                                    <p:cond delay="250"/>
                                  </p:stCondLst>
                                  <p:childTnLst>
                                    <p:set>
                                      <p:cBhvr>
                                        <p:cTn id="39" dur="1" fill="hold">
                                          <p:stCondLst>
                                            <p:cond delay="0"/>
                                          </p:stCondLst>
                                        </p:cTn>
                                        <p:tgtEl>
                                          <p:spTgt spid="60"/>
                                        </p:tgtEl>
                                        <p:attrNameLst>
                                          <p:attrName>style.visibility</p:attrName>
                                        </p:attrNameLst>
                                      </p:cBhvr>
                                      <p:to>
                                        <p:strVal val="visible"/>
                                      </p:to>
                                    </p:set>
                                    <p:animEffect transition="in" filter="fade">
                                      <p:cBhvr>
                                        <p:cTn id="40" dur="500"/>
                                        <p:tgtEl>
                                          <p:spTgt spid="60"/>
                                        </p:tgtEl>
                                      </p:cBhvr>
                                    </p:animEffect>
                                  </p:childTnLst>
                                </p:cTn>
                              </p:par>
                              <p:par>
                                <p:cTn id="41" presetID="53" presetClass="entr" presetSubtype="16" fill="hold" nodeType="with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p:cTn id="43" dur="750" fill="hold"/>
                                        <p:tgtEl>
                                          <p:spTgt spid="34"/>
                                        </p:tgtEl>
                                        <p:attrNameLst>
                                          <p:attrName>ppt_w</p:attrName>
                                        </p:attrNameLst>
                                      </p:cBhvr>
                                      <p:tavLst>
                                        <p:tav tm="0">
                                          <p:val>
                                            <p:fltVal val="0"/>
                                          </p:val>
                                        </p:tav>
                                        <p:tav tm="100000">
                                          <p:val>
                                            <p:strVal val="#ppt_w"/>
                                          </p:val>
                                        </p:tav>
                                      </p:tavLst>
                                    </p:anim>
                                    <p:anim calcmode="lin" valueType="num">
                                      <p:cBhvr>
                                        <p:cTn id="44" dur="750" fill="hold"/>
                                        <p:tgtEl>
                                          <p:spTgt spid="34"/>
                                        </p:tgtEl>
                                        <p:attrNameLst>
                                          <p:attrName>ppt_h</p:attrName>
                                        </p:attrNameLst>
                                      </p:cBhvr>
                                      <p:tavLst>
                                        <p:tav tm="0">
                                          <p:val>
                                            <p:fltVal val="0"/>
                                          </p:val>
                                        </p:tav>
                                        <p:tav tm="100000">
                                          <p:val>
                                            <p:strVal val="#ppt_h"/>
                                          </p:val>
                                        </p:tav>
                                      </p:tavLst>
                                    </p:anim>
                                    <p:animEffect transition="in" filter="fade">
                                      <p:cBhvr>
                                        <p:cTn id="45" dur="750"/>
                                        <p:tgtEl>
                                          <p:spTgt spid="34"/>
                                        </p:tgtEl>
                                      </p:cBhvr>
                                    </p:animEffect>
                                  </p:childTnLst>
                                </p:cTn>
                              </p:par>
                            </p:childTnLst>
                          </p:cTn>
                        </p:par>
                        <p:par>
                          <p:cTn id="46" fill="hold">
                            <p:stCondLst>
                              <p:cond delay="5500"/>
                            </p:stCondLst>
                            <p:childTnLst>
                              <p:par>
                                <p:cTn id="47" presetID="10" presetClass="entr" presetSubtype="0" fill="hold" grpId="0" nodeType="afterEffect">
                                  <p:stCondLst>
                                    <p:cond delay="250"/>
                                  </p:stCondLst>
                                  <p:childTnLst>
                                    <p:set>
                                      <p:cBhvr>
                                        <p:cTn id="48" dur="1" fill="hold">
                                          <p:stCondLst>
                                            <p:cond delay="0"/>
                                          </p:stCondLst>
                                        </p:cTn>
                                        <p:tgtEl>
                                          <p:spTgt spid="55"/>
                                        </p:tgtEl>
                                        <p:attrNameLst>
                                          <p:attrName>style.visibility</p:attrName>
                                        </p:attrNameLst>
                                      </p:cBhvr>
                                      <p:to>
                                        <p:strVal val="visible"/>
                                      </p:to>
                                    </p:set>
                                    <p:animEffect transition="in" filter="fade">
                                      <p:cBhvr>
                                        <p:cTn id="49" dur="500"/>
                                        <p:tgtEl>
                                          <p:spTgt spid="55"/>
                                        </p:tgtEl>
                                      </p:cBhvr>
                                    </p:animEffect>
                                  </p:childTnLst>
                                </p:cTn>
                              </p:par>
                              <p:par>
                                <p:cTn id="50" presetID="53" presetClass="entr" presetSubtype="16" fill="hold" nodeType="with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p:cTn id="52" dur="750" fill="hold"/>
                                        <p:tgtEl>
                                          <p:spTgt spid="47"/>
                                        </p:tgtEl>
                                        <p:attrNameLst>
                                          <p:attrName>ppt_w</p:attrName>
                                        </p:attrNameLst>
                                      </p:cBhvr>
                                      <p:tavLst>
                                        <p:tav tm="0">
                                          <p:val>
                                            <p:fltVal val="0"/>
                                          </p:val>
                                        </p:tav>
                                        <p:tav tm="100000">
                                          <p:val>
                                            <p:strVal val="#ppt_w"/>
                                          </p:val>
                                        </p:tav>
                                      </p:tavLst>
                                    </p:anim>
                                    <p:anim calcmode="lin" valueType="num">
                                      <p:cBhvr>
                                        <p:cTn id="53" dur="750" fill="hold"/>
                                        <p:tgtEl>
                                          <p:spTgt spid="47"/>
                                        </p:tgtEl>
                                        <p:attrNameLst>
                                          <p:attrName>ppt_h</p:attrName>
                                        </p:attrNameLst>
                                      </p:cBhvr>
                                      <p:tavLst>
                                        <p:tav tm="0">
                                          <p:val>
                                            <p:fltVal val="0"/>
                                          </p:val>
                                        </p:tav>
                                        <p:tav tm="100000">
                                          <p:val>
                                            <p:strVal val="#ppt_h"/>
                                          </p:val>
                                        </p:tav>
                                      </p:tavLst>
                                    </p:anim>
                                    <p:animEffect transition="in" filter="fade">
                                      <p:cBhvr>
                                        <p:cTn id="54" dur="750"/>
                                        <p:tgtEl>
                                          <p:spTgt spid="47"/>
                                        </p:tgtEl>
                                      </p:cBhvr>
                                    </p:animEffect>
                                  </p:childTnLst>
                                </p:cTn>
                              </p:par>
                            </p:childTnLst>
                          </p:cTn>
                        </p:par>
                        <p:par>
                          <p:cTn id="55" fill="hold">
                            <p:stCondLst>
                              <p:cond delay="6250"/>
                            </p:stCondLst>
                            <p:childTnLst>
                              <p:par>
                                <p:cTn id="56" presetID="10" presetClass="entr" presetSubtype="0" fill="hold" grpId="0" nodeType="afterEffect">
                                  <p:stCondLst>
                                    <p:cond delay="250"/>
                                  </p:stCondLst>
                                  <p:childTnLst>
                                    <p:set>
                                      <p:cBhvr>
                                        <p:cTn id="57" dur="1" fill="hold">
                                          <p:stCondLst>
                                            <p:cond delay="0"/>
                                          </p:stCondLst>
                                        </p:cTn>
                                        <p:tgtEl>
                                          <p:spTgt spid="57"/>
                                        </p:tgtEl>
                                        <p:attrNameLst>
                                          <p:attrName>style.visibility</p:attrName>
                                        </p:attrNameLst>
                                      </p:cBhvr>
                                      <p:to>
                                        <p:strVal val="visible"/>
                                      </p:to>
                                    </p:set>
                                    <p:animEffect transition="in" filter="fade">
                                      <p:cBhvr>
                                        <p:cTn id="58" dur="500"/>
                                        <p:tgtEl>
                                          <p:spTgt spid="57"/>
                                        </p:tgtEl>
                                      </p:cBhvr>
                                    </p:animEffect>
                                  </p:childTnLst>
                                </p:cTn>
                              </p:par>
                            </p:childTnLst>
                          </p:cTn>
                        </p:par>
                        <p:par>
                          <p:cTn id="59" fill="hold">
                            <p:stCondLst>
                              <p:cond delay="7000"/>
                            </p:stCondLst>
                            <p:childTnLst>
                              <p:par>
                                <p:cTn id="60" presetID="10" presetClass="entr" presetSubtype="0" fill="hold" grpId="0" nodeType="afterEffect">
                                  <p:stCondLst>
                                    <p:cond delay="0"/>
                                  </p:stCondLst>
                                  <p:childTnLst>
                                    <p:set>
                                      <p:cBhvr>
                                        <p:cTn id="61" dur="1" fill="hold">
                                          <p:stCondLst>
                                            <p:cond delay="0"/>
                                          </p:stCondLst>
                                        </p:cTn>
                                        <p:tgtEl>
                                          <p:spTgt spid="71"/>
                                        </p:tgtEl>
                                        <p:attrNameLst>
                                          <p:attrName>style.visibility</p:attrName>
                                        </p:attrNameLst>
                                      </p:cBhvr>
                                      <p:to>
                                        <p:strVal val="visible"/>
                                      </p:to>
                                    </p:set>
                                    <p:animEffect transition="in" filter="fade">
                                      <p:cBhvr>
                                        <p:cTn id="62" dur="1000"/>
                                        <p:tgtEl>
                                          <p:spTgt spid="71"/>
                                        </p:tgtEl>
                                      </p:cBhvr>
                                    </p:animEffect>
                                  </p:childTnLst>
                                </p:cTn>
                              </p:par>
                              <p:par>
                                <p:cTn id="63" presetID="42" presetClass="entr" presetSubtype="0"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fade">
                                      <p:cBhvr>
                                        <p:cTn id="65" dur="1000"/>
                                        <p:tgtEl>
                                          <p:spTgt spid="25"/>
                                        </p:tgtEl>
                                      </p:cBhvr>
                                    </p:animEffect>
                                    <p:anim calcmode="lin" valueType="num">
                                      <p:cBhvr>
                                        <p:cTn id="66" dur="1000" fill="hold"/>
                                        <p:tgtEl>
                                          <p:spTgt spid="25"/>
                                        </p:tgtEl>
                                        <p:attrNameLst>
                                          <p:attrName>ppt_x</p:attrName>
                                        </p:attrNameLst>
                                      </p:cBhvr>
                                      <p:tavLst>
                                        <p:tav tm="0">
                                          <p:val>
                                            <p:strVal val="#ppt_x"/>
                                          </p:val>
                                        </p:tav>
                                        <p:tav tm="100000">
                                          <p:val>
                                            <p:strVal val="#ppt_x"/>
                                          </p:val>
                                        </p:tav>
                                      </p:tavLst>
                                    </p:anim>
                                    <p:anim calcmode="lin" valueType="num">
                                      <p:cBhvr>
                                        <p:cTn id="67" dur="1000" fill="hold"/>
                                        <p:tgtEl>
                                          <p:spTgt spid="25"/>
                                        </p:tgtEl>
                                        <p:attrNameLst>
                                          <p:attrName>ppt_y</p:attrName>
                                        </p:attrNameLst>
                                      </p:cBhvr>
                                      <p:tavLst>
                                        <p:tav tm="0">
                                          <p:val>
                                            <p:strVal val="#ppt_y+.1"/>
                                          </p:val>
                                        </p:tav>
                                        <p:tav tm="100000">
                                          <p:val>
                                            <p:strVal val="#ppt_y"/>
                                          </p:val>
                                        </p:tav>
                                      </p:tavLst>
                                    </p:anim>
                                  </p:childTnLst>
                                </p:cTn>
                              </p:par>
                            </p:childTnLst>
                          </p:cTn>
                        </p:par>
                        <p:par>
                          <p:cTn id="68" fill="hold">
                            <p:stCondLst>
                              <p:cond delay="8000"/>
                            </p:stCondLst>
                            <p:childTnLst>
                              <p:par>
                                <p:cTn id="69" presetID="10" presetClass="entr" presetSubtype="0" fill="hold" nodeType="afterEffect">
                                  <p:stCondLst>
                                    <p:cond delay="250"/>
                                  </p:stCondLst>
                                  <p:childTnLst>
                                    <p:set>
                                      <p:cBhvr>
                                        <p:cTn id="70" dur="1" fill="hold">
                                          <p:stCondLst>
                                            <p:cond delay="0"/>
                                          </p:stCondLst>
                                        </p:cTn>
                                        <p:tgtEl>
                                          <p:spTgt spid="7"/>
                                        </p:tgtEl>
                                        <p:attrNameLst>
                                          <p:attrName>style.visibility</p:attrName>
                                        </p:attrNameLst>
                                      </p:cBhvr>
                                      <p:to>
                                        <p:strVal val="visible"/>
                                      </p:to>
                                    </p:set>
                                    <p:animEffect transition="in" filter="fade">
                                      <p:cBhvr>
                                        <p:cTn id="71" dur="1500"/>
                                        <p:tgtEl>
                                          <p:spTgt spid="7"/>
                                        </p:tgtEl>
                                      </p:cBhvr>
                                    </p:animEffect>
                                  </p:childTnLst>
                                </p:cTn>
                              </p:par>
                            </p:childTnLst>
                          </p:cTn>
                        </p:par>
                        <p:par>
                          <p:cTn id="72" fill="hold">
                            <p:stCondLst>
                              <p:cond delay="9750"/>
                            </p:stCondLst>
                            <p:childTnLst>
                              <p:par>
                                <p:cTn id="73" presetID="42" presetClass="path" presetSubtype="0" repeatCount="30000" accel="16667" decel="16667" autoRev="1" fill="hold" nodeType="afterEffect">
                                  <p:stCondLst>
                                    <p:cond delay="0"/>
                                  </p:stCondLst>
                                  <p:childTnLst>
                                    <p:animMotion origin="layout" path="M 8.33333E-7 9.32223E-7 L -0.00104 0.24959 " pathEditMode="relative" rAng="0" ptsTypes="AA">
                                      <p:cBhvr>
                                        <p:cTn id="74" dur="15000" fill="hold"/>
                                        <p:tgtEl>
                                          <p:spTgt spid="7"/>
                                        </p:tgtEl>
                                        <p:attrNameLst>
                                          <p:attrName>ppt_x</p:attrName>
                                          <p:attrName>ppt_y</p:attrName>
                                        </p:attrNameLst>
                                      </p:cBhvr>
                                      <p:rCtr x="-52" y="12468"/>
                                    </p:animMotion>
                                  </p:childTnLst>
                                </p:cTn>
                              </p:par>
                            </p:childTnLst>
                          </p:cTn>
                        </p:par>
                        <p:par>
                          <p:cTn id="75" fill="hold">
                            <p:stCondLst>
                              <p:cond delay="909750"/>
                            </p:stCondLst>
                            <p:childTnLst>
                              <p:par>
                                <p:cTn id="76" presetID="42"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2000"/>
                                        <p:tgtEl>
                                          <p:spTgt spid="23"/>
                                        </p:tgtEl>
                                      </p:cBhvr>
                                    </p:animEffect>
                                    <p:anim calcmode="lin" valueType="num">
                                      <p:cBhvr>
                                        <p:cTn id="79" dur="2000" fill="hold"/>
                                        <p:tgtEl>
                                          <p:spTgt spid="23"/>
                                        </p:tgtEl>
                                        <p:attrNameLst>
                                          <p:attrName>ppt_x</p:attrName>
                                        </p:attrNameLst>
                                      </p:cBhvr>
                                      <p:tavLst>
                                        <p:tav tm="0">
                                          <p:val>
                                            <p:strVal val="#ppt_x"/>
                                          </p:val>
                                        </p:tav>
                                        <p:tav tm="100000">
                                          <p:val>
                                            <p:strVal val="#ppt_x"/>
                                          </p:val>
                                        </p:tav>
                                      </p:tavLst>
                                    </p:anim>
                                    <p:anim calcmode="lin" valueType="num">
                                      <p:cBhvr>
                                        <p:cTn id="80" dur="2000" fill="hold"/>
                                        <p:tgtEl>
                                          <p:spTgt spid="23"/>
                                        </p:tgtEl>
                                        <p:attrNameLst>
                                          <p:attrName>ppt_y</p:attrName>
                                        </p:attrNameLst>
                                      </p:cBhvr>
                                      <p:tavLst>
                                        <p:tav tm="0">
                                          <p:val>
                                            <p:strVal val="#ppt_y+.1"/>
                                          </p:val>
                                        </p:tav>
                                        <p:tav tm="100000">
                                          <p:val>
                                            <p:strVal val="#ppt_y"/>
                                          </p:val>
                                        </p:tav>
                                      </p:tavLst>
                                    </p:anim>
                                  </p:childTnLst>
                                </p:cTn>
                              </p:par>
                            </p:childTnLst>
                          </p:cTn>
                        </p:par>
                        <p:par>
                          <p:cTn id="81" fill="hold">
                            <p:stCondLst>
                              <p:cond delay="911750"/>
                            </p:stCondLst>
                            <p:childTnLst>
                              <p:par>
                                <p:cTn id="82" presetID="53" presetClass="entr" presetSubtype="16" fill="hold" nodeType="afterEffect">
                                  <p:stCondLst>
                                    <p:cond delay="0"/>
                                  </p:stCondLst>
                                  <p:childTnLst>
                                    <p:set>
                                      <p:cBhvr>
                                        <p:cTn id="83" dur="1" fill="hold">
                                          <p:stCondLst>
                                            <p:cond delay="0"/>
                                          </p:stCondLst>
                                        </p:cTn>
                                        <p:tgtEl>
                                          <p:spTgt spid="22"/>
                                        </p:tgtEl>
                                        <p:attrNameLst>
                                          <p:attrName>style.visibility</p:attrName>
                                        </p:attrNameLst>
                                      </p:cBhvr>
                                      <p:to>
                                        <p:strVal val="visible"/>
                                      </p:to>
                                    </p:set>
                                    <p:anim calcmode="lin" valueType="num">
                                      <p:cBhvr>
                                        <p:cTn id="84" dur="2000" fill="hold"/>
                                        <p:tgtEl>
                                          <p:spTgt spid="22"/>
                                        </p:tgtEl>
                                        <p:attrNameLst>
                                          <p:attrName>ppt_w</p:attrName>
                                        </p:attrNameLst>
                                      </p:cBhvr>
                                      <p:tavLst>
                                        <p:tav tm="0">
                                          <p:val>
                                            <p:fltVal val="0"/>
                                          </p:val>
                                        </p:tav>
                                        <p:tav tm="100000">
                                          <p:val>
                                            <p:strVal val="#ppt_w"/>
                                          </p:val>
                                        </p:tav>
                                      </p:tavLst>
                                    </p:anim>
                                    <p:anim calcmode="lin" valueType="num">
                                      <p:cBhvr>
                                        <p:cTn id="85" dur="2000" fill="hold"/>
                                        <p:tgtEl>
                                          <p:spTgt spid="22"/>
                                        </p:tgtEl>
                                        <p:attrNameLst>
                                          <p:attrName>ppt_h</p:attrName>
                                        </p:attrNameLst>
                                      </p:cBhvr>
                                      <p:tavLst>
                                        <p:tav tm="0">
                                          <p:val>
                                            <p:fltVal val="0"/>
                                          </p:val>
                                        </p:tav>
                                        <p:tav tm="100000">
                                          <p:val>
                                            <p:strVal val="#ppt_h"/>
                                          </p:val>
                                        </p:tav>
                                      </p:tavLst>
                                    </p:anim>
                                    <p:animEffect transition="in" filter="fade">
                                      <p:cBhvr>
                                        <p:cTn id="86"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4" grpId="0" animBg="1"/>
      <p:bldP spid="55" grpId="0" animBg="1"/>
      <p:bldP spid="57" grpId="0" animBg="1"/>
      <p:bldP spid="60" grpId="0" animBg="1"/>
      <p:bldP spid="51" grpId="0" animBg="1"/>
      <p:bldP spid="5" grpId="0"/>
      <p:bldP spid="71" grpId="0"/>
      <p:bldP spid="23" grpId="0" animBg="1"/>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Slovensko</a:t>
            </a: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Hudba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Fotografie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Zostavil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Rok :		2016</a:t>
            </a: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sp>
        <p:nvSpPr>
          <p:cNvPr id="9" name="BlokTextu 8"/>
          <p:cNvSpPr txBox="1"/>
          <p:nvPr/>
        </p:nvSpPr>
        <p:spPr>
          <a:xfrm>
            <a:off x="680375" y="823865"/>
            <a:ext cx="7416655" cy="2714739"/>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Slovenská republika je vnútrozemský štát ležiaci v strednej Európe. Má rozlohu 49 tis. km</a:t>
            </a:r>
            <a:r>
              <a:rPr lang="sk-SK" sz="1500" i="1" baseline="30000">
                <a:ln w="9525">
                  <a:noFill/>
                  <a:prstDash val="solid"/>
                </a:ln>
                <a:solidFill>
                  <a:srgbClr val="F79646">
                    <a:lumMod val="50000"/>
                  </a:srgbClr>
                </a:solidFill>
                <a:latin typeface="Nadianne" panose="03020902050305070206" pitchFamily="66" charset="0"/>
                <a:cs typeface="Arial" charset="0"/>
              </a:rPr>
              <a:t>2</a:t>
            </a:r>
            <a:r>
              <a:rPr lang="sk-SK" sz="1500" i="1">
                <a:ln w="9525">
                  <a:noFill/>
                  <a:prstDash val="solid"/>
                </a:ln>
                <a:solidFill>
                  <a:srgbClr val="F79646">
                    <a:lumMod val="50000"/>
                  </a:srgbClr>
                </a:solidFill>
                <a:latin typeface="Nadianne" panose="03020902050305070206" pitchFamily="66" charset="0"/>
                <a:cs typeface="Arial" charset="0"/>
              </a:rPr>
              <a:t> a má 5,5 mil. obyvateľov. Štátnym jazykom je slovenčina.</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Slovensko je parlamentnou republikou. Hlavou štátu je prezident a výkonnú moc predstavuje vláda v čele s premiérom.</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Hlavným a súčasne aj najväčším mestom Slovenska je </a:t>
            </a:r>
            <a:r>
              <a:rPr lang="sk-SK" sz="1500" i="1" smtClean="0">
                <a:ln w="9525">
                  <a:noFill/>
                  <a:prstDash val="solid"/>
                </a:ln>
                <a:solidFill>
                  <a:srgbClr val="F79646">
                    <a:lumMod val="50000"/>
                  </a:srgbClr>
                </a:solidFill>
                <a:latin typeface="Nadianne" panose="03020902050305070206" pitchFamily="66" charset="0"/>
                <a:cs typeface="Arial" charset="0"/>
              </a:rPr>
              <a:t>Bratislava</a:t>
            </a:r>
            <a:r>
              <a:rPr lang="sk-SK" sz="15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Na Slovensku je </a:t>
            </a:r>
            <a:r>
              <a:rPr lang="sk-SK" sz="1500" i="1" smtClean="0">
                <a:ln w="9525">
                  <a:noFill/>
                  <a:prstDash val="solid"/>
                </a:ln>
                <a:solidFill>
                  <a:srgbClr val="F79646">
                    <a:lumMod val="50000"/>
                  </a:srgbClr>
                </a:solidFill>
                <a:latin typeface="Nadianne" panose="03020902050305070206" pitchFamily="66" charset="0"/>
                <a:cs typeface="Arial" charset="0"/>
              </a:rPr>
              <a:t>množstvo </a:t>
            </a:r>
            <a:r>
              <a:rPr lang="sk-SK" sz="1500" i="1">
                <a:ln w="9525">
                  <a:noFill/>
                  <a:prstDash val="solid"/>
                </a:ln>
                <a:solidFill>
                  <a:srgbClr val="F79646">
                    <a:lumMod val="50000"/>
                  </a:srgbClr>
                </a:solidFill>
                <a:latin typeface="Nadianne" panose="03020902050305070206" pitchFamily="66" charset="0"/>
                <a:cs typeface="Arial" charset="0"/>
              </a:rPr>
              <a:t>prírodných a historických pamiatok (hrady, zámky, kostoly a iné stavby).</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Je typické svojimi horskými masívmi, medzi ktorými dominujú Vysoké Tatry. Má tiež veľa jaskýň, z ktorých tie najzaujímavejšie sú aj na listine pamiatok UNESCO.</a:t>
            </a:r>
          </a:p>
        </p:txBody>
      </p:sp>
      <p:pic>
        <p:nvPicPr>
          <p:cNvPr id="16" name="Obrázok 15">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pic>
        <p:nvPicPr>
          <p:cNvPr id="15" name="Obrázok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20" y="109113"/>
            <a:ext cx="408225" cy="241933"/>
          </a:xfrm>
          <a:prstGeom prst="rect">
            <a:avLst/>
          </a:prstGeom>
          <a:ln>
            <a:noFill/>
          </a:ln>
          <a:effectLst>
            <a:outerShdw blurRad="292100" dist="139700" dir="2700000" algn="tl" rotWithShape="0">
              <a:srgbClr val="333333">
                <a:alpha val="65000"/>
              </a:srgbClr>
            </a:outerShdw>
          </a:effectLst>
        </p:spPr>
      </p:pic>
      <p:pic>
        <p:nvPicPr>
          <p:cNvPr id="13" name="Obrázok 12">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spTree>
    <p:extLst>
      <p:ext uri="{BB962C8B-B14F-4D97-AF65-F5344CB8AC3E}">
        <p14:creationId xmlns:p14="http://schemas.microsoft.com/office/powerpoint/2010/main" val="84129790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6"/>
                                        </p:tgtEl>
                                        <p:attrNameLst>
                                          <p:attrName>style.visibility</p:attrName>
                                        </p:attrNameLst>
                                      </p:cBhvr>
                                      <p:to>
                                        <p:strVal val="visible"/>
                                      </p:to>
                                    </p:set>
                                    <p:anim calcmode="lin" valueType="num">
                                      <p:cBhvr>
                                        <p:cTn id="25" dur="2000" fill="hold"/>
                                        <p:tgtEl>
                                          <p:spTgt spid="16"/>
                                        </p:tgtEl>
                                        <p:attrNameLst>
                                          <p:attrName>ppt_w</p:attrName>
                                        </p:attrNameLst>
                                      </p:cBhvr>
                                      <p:tavLst>
                                        <p:tav tm="0">
                                          <p:val>
                                            <p:fltVal val="0"/>
                                          </p:val>
                                        </p:tav>
                                        <p:tav tm="100000">
                                          <p:val>
                                            <p:strVal val="#ppt_w"/>
                                          </p:val>
                                        </p:tav>
                                      </p:tavLst>
                                    </p:anim>
                                    <p:anim calcmode="lin" valueType="num">
                                      <p:cBhvr>
                                        <p:cTn id="26" dur="2000" fill="hold"/>
                                        <p:tgtEl>
                                          <p:spTgt spid="16"/>
                                        </p:tgtEl>
                                        <p:attrNameLst>
                                          <p:attrName>ppt_h</p:attrName>
                                        </p:attrNameLst>
                                      </p:cBhvr>
                                      <p:tavLst>
                                        <p:tav tm="0">
                                          <p:val>
                                            <p:fltVal val="0"/>
                                          </p:val>
                                        </p:tav>
                                        <p:tav tm="100000">
                                          <p:val>
                                            <p:strVal val="#ppt_h"/>
                                          </p:val>
                                        </p:tav>
                                      </p:tavLst>
                                    </p:anim>
                                    <p:animEffect transition="in" filter="fade">
                                      <p:cBhvr>
                                        <p:cTn id="27" dur="2000"/>
                                        <p:tgtEl>
                                          <p:spTgt spid="16"/>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500"/>
                                        <p:tgtEl>
                                          <p:spTgt spid="13"/>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Slovakia</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Music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Photos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Arranged by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Year :		2016</a:t>
            </a: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20" y="109113"/>
            <a:ext cx="408225" cy="241933"/>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23865"/>
            <a:ext cx="7416655" cy="3083921"/>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en-US" sz="1500" i="1">
                <a:ln w="9525">
                  <a:noFill/>
                  <a:prstDash val="solid"/>
                </a:ln>
                <a:solidFill>
                  <a:srgbClr val="F79646">
                    <a:lumMod val="50000"/>
                  </a:srgbClr>
                </a:solidFill>
                <a:latin typeface="Nadianne" panose="03020902050305070206" pitchFamily="66" charset="0"/>
                <a:cs typeface="Arial" charset="0"/>
              </a:rPr>
              <a:t>The Slovak Republic is a landlocked country in Central Europe. Slovakia’s territory spans about 49,000 square kilometers. The official language is Slovak, a member of the Slavic language family.</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en-US" sz="1500" i="1">
                <a:ln w="9525">
                  <a:noFill/>
                  <a:prstDash val="solid"/>
                </a:ln>
                <a:solidFill>
                  <a:srgbClr val="F79646">
                    <a:lumMod val="50000"/>
                  </a:srgbClr>
                </a:solidFill>
                <a:latin typeface="Nadianne" panose="03020902050305070206" pitchFamily="66" charset="0"/>
                <a:cs typeface="Arial" charset="0"/>
              </a:rPr>
              <a:t>Slovakia is a parliamentary republic and the head of state is President, the executive power is represented by a Government led by the Prime Minister. The capital of the country and the biggest city is Bratislava.</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en-US" sz="1500" i="1">
                <a:ln w="9525">
                  <a:noFill/>
                  <a:prstDash val="solid"/>
                </a:ln>
                <a:solidFill>
                  <a:srgbClr val="F79646">
                    <a:lumMod val="50000"/>
                  </a:srgbClr>
                </a:solidFill>
                <a:latin typeface="Nadianne" panose="03020902050305070206" pitchFamily="66" charset="0"/>
                <a:cs typeface="Arial" charset="0"/>
              </a:rPr>
              <a:t>Slovakia features medieval castles and towns, folk architecture, spas and other historical relicts.</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en-US" sz="1500" i="1">
                <a:ln w="9525">
                  <a:noFill/>
                  <a:prstDash val="solid"/>
                </a:ln>
                <a:solidFill>
                  <a:srgbClr val="F79646">
                    <a:lumMod val="50000"/>
                  </a:srgbClr>
                </a:solidFill>
                <a:latin typeface="Nadianne" panose="03020902050305070206" pitchFamily="66" charset="0"/>
                <a:cs typeface="Arial" charset="0"/>
              </a:rPr>
              <a:t>Typical for the country are mountains, the biggest from</a:t>
            </a:r>
            <a:r>
              <a:rPr lang="sk-SK" sz="1500" i="1">
                <a:ln w="9525">
                  <a:noFill/>
                  <a:prstDash val="solid"/>
                </a:ln>
                <a:solidFill>
                  <a:srgbClr val="F79646">
                    <a:lumMod val="50000"/>
                  </a:srgbClr>
                </a:solidFill>
                <a:latin typeface="Nadianne" panose="03020902050305070206" pitchFamily="66" charset="0"/>
                <a:cs typeface="Arial" charset="0"/>
              </a:rPr>
              <a:t> them</a:t>
            </a:r>
            <a:r>
              <a:rPr lang="en-US" sz="1500" i="1">
                <a:ln w="9525">
                  <a:noFill/>
                  <a:prstDash val="solid"/>
                </a:ln>
                <a:solidFill>
                  <a:srgbClr val="F79646">
                    <a:lumMod val="50000"/>
                  </a:srgbClr>
                </a:solidFill>
                <a:latin typeface="Nadianne" panose="03020902050305070206" pitchFamily="66" charset="0"/>
                <a:cs typeface="Arial" charset="0"/>
              </a:rPr>
              <a:t> are the High Tatras. There are hundreds caves under the mountains</a:t>
            </a:r>
            <a:r>
              <a:rPr lang="sk-SK" sz="1500" i="1">
                <a:ln w="9525">
                  <a:noFill/>
                  <a:prstDash val="solid"/>
                </a:ln>
                <a:solidFill>
                  <a:srgbClr val="F79646">
                    <a:lumMod val="50000"/>
                  </a:srgbClr>
                </a:solidFill>
                <a:latin typeface="Nadianne" panose="03020902050305070206" pitchFamily="66" charset="0"/>
                <a:cs typeface="Arial" charset="0"/>
              </a:rPr>
              <a:t>.</a:t>
            </a:r>
            <a:r>
              <a:rPr lang="en-US" sz="1500" i="1">
                <a:ln w="9525">
                  <a:noFill/>
                  <a:prstDash val="solid"/>
                </a:ln>
                <a:solidFill>
                  <a:srgbClr val="F79646">
                    <a:lumMod val="50000"/>
                  </a:srgbClr>
                </a:solidFill>
                <a:latin typeface="Nadianne" panose="03020902050305070206" pitchFamily="66" charset="0"/>
                <a:cs typeface="Arial" charset="0"/>
              </a:rPr>
              <a:t> </a:t>
            </a:r>
            <a:r>
              <a:rPr lang="sk-SK" sz="1500" i="1">
                <a:ln w="9525">
                  <a:noFill/>
                  <a:prstDash val="solid"/>
                </a:ln>
                <a:solidFill>
                  <a:srgbClr val="F79646">
                    <a:lumMod val="50000"/>
                  </a:srgbClr>
                </a:solidFill>
                <a:latin typeface="Nadianne" panose="03020902050305070206" pitchFamily="66" charset="0"/>
                <a:cs typeface="Arial" charset="0"/>
              </a:rPr>
              <a:t>A</a:t>
            </a:r>
            <a:r>
              <a:rPr lang="en-US" sz="1500" i="1">
                <a:ln w="9525">
                  <a:noFill/>
                  <a:prstDash val="solid"/>
                </a:ln>
                <a:solidFill>
                  <a:srgbClr val="F79646">
                    <a:lumMod val="50000"/>
                  </a:srgbClr>
                </a:solidFill>
                <a:latin typeface="Nadianne" panose="03020902050305070206" pitchFamily="66" charset="0"/>
                <a:cs typeface="Arial" charset="0"/>
              </a:rPr>
              <a:t>bout 15 of them</a:t>
            </a:r>
            <a:r>
              <a:rPr lang="sk-SK" sz="1500" i="1">
                <a:ln w="9525">
                  <a:noFill/>
                  <a:prstDash val="solid"/>
                </a:ln>
                <a:solidFill>
                  <a:srgbClr val="F79646">
                    <a:lumMod val="50000"/>
                  </a:srgbClr>
                </a:solidFill>
                <a:latin typeface="Nadianne" panose="03020902050305070206" pitchFamily="66" charset="0"/>
                <a:cs typeface="Arial" charset="0"/>
              </a:rPr>
              <a:t> is</a:t>
            </a:r>
            <a:r>
              <a:rPr lang="en-US" sz="1500" i="1">
                <a:ln w="9525">
                  <a:noFill/>
                  <a:prstDash val="solid"/>
                </a:ln>
                <a:solidFill>
                  <a:srgbClr val="F79646">
                    <a:lumMod val="50000"/>
                  </a:srgbClr>
                </a:solidFill>
                <a:latin typeface="Nadianne" panose="03020902050305070206" pitchFamily="66" charset="0"/>
                <a:cs typeface="Arial" charset="0"/>
              </a:rPr>
              <a:t> open to the public. The most precious have the UNESCO’s World Heritage Site Status.</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spTree>
    <p:extLst>
      <p:ext uri="{BB962C8B-B14F-4D97-AF65-F5344CB8AC3E}">
        <p14:creationId xmlns:p14="http://schemas.microsoft.com/office/powerpoint/2010/main" val="410390980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Eslovaquia</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Música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Fotos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Selección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Año :		2016</a:t>
            </a:r>
          </a:p>
        </p:txBody>
      </p:sp>
      <p:sp>
        <p:nvSpPr>
          <p:cNvPr id="6" name="BlokTextu 5"/>
          <p:cNvSpPr txBox="1"/>
          <p:nvPr/>
        </p:nvSpPr>
        <p:spPr>
          <a:xfrm>
            <a:off x="6463563" y="4082625"/>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20" y="109113"/>
            <a:ext cx="408225" cy="241933"/>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23857"/>
            <a:ext cx="7416655" cy="3154268"/>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es-ES" sz="1500" i="1">
                <a:ln w="9525">
                  <a:noFill/>
                  <a:prstDash val="solid"/>
                </a:ln>
                <a:solidFill>
                  <a:srgbClr val="F79646">
                    <a:lumMod val="50000"/>
                  </a:srgbClr>
                </a:solidFill>
                <a:latin typeface="Nadianne" panose="03020902050305070206" pitchFamily="66" charset="0"/>
                <a:cs typeface="Arial" charset="0"/>
              </a:rPr>
              <a:t>Eslovaquia es un país sin mar en Europa Central. Su territorio se extiende por más de 49.000 km</a:t>
            </a:r>
            <a:r>
              <a:rPr lang="es-ES" sz="1500" i="1" baseline="30000">
                <a:ln w="9525">
                  <a:noFill/>
                  <a:prstDash val="solid"/>
                </a:ln>
                <a:solidFill>
                  <a:srgbClr val="F79646">
                    <a:lumMod val="50000"/>
                  </a:srgbClr>
                </a:solidFill>
                <a:latin typeface="Nadianne" panose="03020902050305070206" pitchFamily="66" charset="0"/>
                <a:cs typeface="Arial" charset="0"/>
              </a:rPr>
              <a:t>2</a:t>
            </a:r>
            <a:r>
              <a:rPr lang="es-ES" sz="1500" i="1">
                <a:ln w="9525">
                  <a:noFill/>
                  <a:prstDash val="solid"/>
                </a:ln>
                <a:solidFill>
                  <a:srgbClr val="F79646">
                    <a:lumMod val="50000"/>
                  </a:srgbClr>
                </a:solidFill>
                <a:latin typeface="Nadianne" panose="03020902050305070206" pitchFamily="66" charset="0"/>
                <a:cs typeface="Arial" charset="0"/>
              </a:rPr>
              <a:t> con una población de 5,5 millones de habitantes. Su idioma oficial es el eslovaco.</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es-ES" sz="1500" i="1">
                <a:ln w="9525">
                  <a:noFill/>
                  <a:prstDash val="solid"/>
                </a:ln>
                <a:solidFill>
                  <a:srgbClr val="F79646">
                    <a:lumMod val="50000"/>
                  </a:srgbClr>
                </a:solidFill>
                <a:latin typeface="Nadianne" panose="03020902050305070206" pitchFamily="66" charset="0"/>
                <a:cs typeface="Arial" charset="0"/>
              </a:rPr>
              <a:t>Eslovaquia es una república parlamentaria encabezada por un presidente como jefe de Estado. El gobierno, encabezado por un primer ministro</a:t>
            </a:r>
            <a:r>
              <a:rPr lang="sk-SK" sz="1500" i="1">
                <a:ln w="9525">
                  <a:noFill/>
                  <a:prstDash val="solid"/>
                </a:ln>
                <a:solidFill>
                  <a:srgbClr val="F79646">
                    <a:lumMod val="50000"/>
                  </a:srgbClr>
                </a:solidFill>
                <a:latin typeface="Nadianne" panose="03020902050305070206" pitchFamily="66" charset="0"/>
                <a:cs typeface="Arial" charset="0"/>
              </a:rPr>
              <a:t>,</a:t>
            </a:r>
            <a:r>
              <a:rPr lang="es-ES" sz="1500" i="1">
                <a:ln w="9525">
                  <a:noFill/>
                  <a:prstDash val="solid"/>
                </a:ln>
                <a:solidFill>
                  <a:srgbClr val="F79646">
                    <a:lumMod val="50000"/>
                  </a:srgbClr>
                </a:solidFill>
                <a:latin typeface="Nadianne" panose="03020902050305070206" pitchFamily="66" charset="0"/>
                <a:cs typeface="Arial" charset="0"/>
              </a:rPr>
              <a:t> tiene el poder ejecutivo.</a:t>
            </a:r>
            <a:r>
              <a:rPr lang="sk-SK" sz="1500" i="1">
                <a:ln w="9525">
                  <a:noFill/>
                  <a:prstDash val="solid"/>
                </a:ln>
                <a:solidFill>
                  <a:srgbClr val="F79646">
                    <a:lumMod val="50000"/>
                  </a:srgbClr>
                </a:solidFill>
                <a:latin typeface="Nadianne" panose="03020902050305070206" pitchFamily="66" charset="0"/>
                <a:cs typeface="Arial" charset="0"/>
              </a:rPr>
              <a:t> </a:t>
            </a:r>
            <a:r>
              <a:rPr lang="es-ES" sz="1500" i="1">
                <a:ln w="9525">
                  <a:noFill/>
                  <a:prstDash val="solid"/>
                </a:ln>
                <a:solidFill>
                  <a:srgbClr val="F79646">
                    <a:lumMod val="50000"/>
                  </a:srgbClr>
                </a:solidFill>
                <a:latin typeface="Nadianne" panose="03020902050305070206" pitchFamily="66" charset="0"/>
                <a:cs typeface="Arial" charset="0"/>
              </a:rPr>
              <a:t>La capital de Eslovaquia es la ciudad de Bratislava, que es también la ciudad más grande del país.</a:t>
            </a:r>
            <a:endParaRPr lang="sk-SK" sz="15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es-ES" sz="1500" i="1">
                <a:ln w="9525">
                  <a:noFill/>
                  <a:prstDash val="solid"/>
                </a:ln>
                <a:solidFill>
                  <a:srgbClr val="F79646">
                    <a:lumMod val="50000"/>
                  </a:srgbClr>
                </a:solidFill>
                <a:latin typeface="Nadianne" panose="03020902050305070206" pitchFamily="66" charset="0"/>
                <a:cs typeface="Arial" charset="0"/>
              </a:rPr>
              <a:t>Eslovaquia es rica en recursos naturales, así como del patri</a:t>
            </a:r>
            <a:r>
              <a:rPr lang="sk-SK" sz="1500" i="1">
                <a:ln w="9525">
                  <a:noFill/>
                  <a:prstDash val="solid"/>
                </a:ln>
                <a:solidFill>
                  <a:srgbClr val="F79646">
                    <a:lumMod val="50000"/>
                  </a:srgbClr>
                </a:solidFill>
                <a:latin typeface="Nadianne" panose="03020902050305070206" pitchFamily="66" charset="0"/>
                <a:cs typeface="Arial" charset="0"/>
              </a:rPr>
              <a:t>-</a:t>
            </a:r>
            <a:r>
              <a:rPr lang="es-ES" sz="1500" i="1">
                <a:ln w="9525">
                  <a:noFill/>
                  <a:prstDash val="solid"/>
                </a:ln>
                <a:solidFill>
                  <a:srgbClr val="F79646">
                    <a:lumMod val="50000"/>
                  </a:srgbClr>
                </a:solidFill>
                <a:latin typeface="Nadianne" panose="03020902050305070206" pitchFamily="66" charset="0"/>
                <a:cs typeface="Arial" charset="0"/>
              </a:rPr>
              <a:t>monio histórico (castillos, palacios, iglesias y más).</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es-ES" sz="1500" i="1">
                <a:ln w="9525">
                  <a:noFill/>
                  <a:prstDash val="solid"/>
                </a:ln>
                <a:solidFill>
                  <a:srgbClr val="F79646">
                    <a:lumMod val="50000"/>
                  </a:srgbClr>
                </a:solidFill>
                <a:latin typeface="Nadianne" panose="03020902050305070206" pitchFamily="66" charset="0"/>
                <a:cs typeface="Arial" charset="0"/>
              </a:rPr>
              <a:t>Eslovaquia es principalmente montañoso, con los Altos Tatras siendo la cadena dominante.</a:t>
            </a:r>
            <a:r>
              <a:rPr lang="sk-SK" sz="1500" i="1">
                <a:ln w="9525">
                  <a:noFill/>
                  <a:prstDash val="solid"/>
                </a:ln>
                <a:solidFill>
                  <a:srgbClr val="F79646">
                    <a:lumMod val="50000"/>
                  </a:srgbClr>
                </a:solidFill>
                <a:latin typeface="Nadianne" panose="03020902050305070206" pitchFamily="66" charset="0"/>
                <a:cs typeface="Arial" charset="0"/>
              </a:rPr>
              <a:t> </a:t>
            </a:r>
            <a:r>
              <a:rPr lang="es-ES" sz="1500" i="1">
                <a:ln w="9525">
                  <a:noFill/>
                  <a:prstDash val="solid"/>
                </a:ln>
                <a:solidFill>
                  <a:srgbClr val="F79646">
                    <a:lumMod val="50000"/>
                  </a:srgbClr>
                </a:solidFill>
                <a:latin typeface="Nadianne" panose="03020902050305070206" pitchFamily="66" charset="0"/>
                <a:cs typeface="Arial" charset="0"/>
              </a:rPr>
              <a:t>También se pueden encontrar muchas cuevas naturales, algunas de las cuales son clasificadas como patrimonio cultural por la 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spTree>
    <p:extLst>
      <p:ext uri="{BB962C8B-B14F-4D97-AF65-F5344CB8AC3E}">
        <p14:creationId xmlns:p14="http://schemas.microsoft.com/office/powerpoint/2010/main" val="350017795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Slovaquie</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Musique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Images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Arrange par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Année :		2016</a:t>
            </a:r>
          </a:p>
        </p:txBody>
      </p:sp>
      <p:sp>
        <p:nvSpPr>
          <p:cNvPr id="6" name="BlokTextu 5"/>
          <p:cNvSpPr txBox="1"/>
          <p:nvPr/>
        </p:nvSpPr>
        <p:spPr>
          <a:xfrm>
            <a:off x="6463563" y="4082625"/>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20" y="109113"/>
            <a:ext cx="408225" cy="241933"/>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23865"/>
            <a:ext cx="7416655" cy="3083921"/>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fr-FR" sz="1500" i="1">
                <a:ln w="9525">
                  <a:noFill/>
                  <a:prstDash val="solid"/>
                </a:ln>
                <a:solidFill>
                  <a:srgbClr val="F79646">
                    <a:lumMod val="50000"/>
                  </a:srgbClr>
                </a:solidFill>
                <a:latin typeface="Nadianne" panose="03020902050305070206" pitchFamily="66" charset="0"/>
                <a:cs typeface="Arial" charset="0"/>
              </a:rPr>
              <a:t>La République Slovaque est un pays situé en Europe centrale sur une superficie de 49,000 km</a:t>
            </a:r>
            <a:r>
              <a:rPr lang="fr-FR" sz="1500" i="1" baseline="30000">
                <a:ln w="9525">
                  <a:noFill/>
                  <a:prstDash val="solid"/>
                </a:ln>
                <a:solidFill>
                  <a:srgbClr val="F79646">
                    <a:lumMod val="50000"/>
                  </a:srgbClr>
                </a:solidFill>
                <a:latin typeface="Nadianne" panose="03020902050305070206" pitchFamily="66" charset="0"/>
                <a:cs typeface="Arial" charset="0"/>
              </a:rPr>
              <a:t>2</a:t>
            </a:r>
            <a:r>
              <a:rPr lang="fr-FR" sz="1500" i="1">
                <a:ln w="9525">
                  <a:noFill/>
                  <a:prstDash val="solid"/>
                </a:ln>
                <a:solidFill>
                  <a:srgbClr val="F79646">
                    <a:lumMod val="50000"/>
                  </a:srgbClr>
                </a:solidFill>
                <a:latin typeface="Nadianne" panose="03020902050305070206" pitchFamily="66" charset="0"/>
                <a:cs typeface="Arial" charset="0"/>
              </a:rPr>
              <a:t> et une population de 5,5 mil. habitants. La langue officielle est slovaque, proche du tchèque.</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fr-FR" sz="1500" i="1">
                <a:ln w="9525">
                  <a:noFill/>
                  <a:prstDash val="solid"/>
                </a:ln>
                <a:solidFill>
                  <a:srgbClr val="F79646">
                    <a:lumMod val="50000"/>
                  </a:srgbClr>
                </a:solidFill>
                <a:latin typeface="Nadianne" panose="03020902050305070206" pitchFamily="66" charset="0"/>
                <a:cs typeface="Arial" charset="0"/>
              </a:rPr>
              <a:t>La Slovaquie est une république parlementaire ayant à sa tête un président. Le pouvoir exécutif est exercé par le gouvernement  avec un premier ministre à sa tête.</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fr-FR" sz="1500" i="1">
                <a:ln w="9525">
                  <a:noFill/>
                  <a:prstDash val="solid"/>
                </a:ln>
                <a:solidFill>
                  <a:srgbClr val="F79646">
                    <a:lumMod val="50000"/>
                  </a:srgbClr>
                </a:solidFill>
                <a:latin typeface="Nadianne" panose="03020902050305070206" pitchFamily="66" charset="0"/>
                <a:cs typeface="Arial" charset="0"/>
              </a:rPr>
              <a:t>La plus grande ville de Slovaquie et la capitale du pays est Bratislava.</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fr-FR" sz="1500" i="1">
                <a:ln w="9525">
                  <a:noFill/>
                  <a:prstDash val="solid"/>
                </a:ln>
                <a:solidFill>
                  <a:srgbClr val="F79646">
                    <a:lumMod val="50000"/>
                  </a:srgbClr>
                </a:solidFill>
                <a:latin typeface="Nadianne" panose="03020902050305070206" pitchFamily="66" charset="0"/>
                <a:cs typeface="Arial" charset="0"/>
              </a:rPr>
              <a:t>Il y a beaucoup des monuments historiques en Slovaquie (châteaux, églises et d’autres édifices).</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fr-FR" sz="1500" i="1">
                <a:ln w="9525">
                  <a:noFill/>
                  <a:prstDash val="solid"/>
                </a:ln>
                <a:solidFill>
                  <a:srgbClr val="F79646">
                    <a:lumMod val="50000"/>
                  </a:srgbClr>
                </a:solidFill>
                <a:latin typeface="Nadianne" panose="03020902050305070206" pitchFamily="66" charset="0"/>
                <a:cs typeface="Arial" charset="0"/>
              </a:rPr>
              <a:t>Typiques pour le pays sont montagnes dominées par les Tatras et une quantité des grottes dont 15 ouvertes au public. Les plus précieuses sont listées par UNESCO World heritage.</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spTree>
    <p:extLst>
      <p:ext uri="{BB962C8B-B14F-4D97-AF65-F5344CB8AC3E}">
        <p14:creationId xmlns:p14="http://schemas.microsoft.com/office/powerpoint/2010/main" val="291215230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Slowakei</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Musik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Fotos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Kompilierung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Jahr :		2016</a:t>
            </a: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20" y="109113"/>
            <a:ext cx="408225" cy="241933"/>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23857"/>
            <a:ext cx="7416655" cy="3330142"/>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de-DE" sz="1500" i="1">
                <a:ln w="9525">
                  <a:noFill/>
                  <a:prstDash val="solid"/>
                </a:ln>
                <a:solidFill>
                  <a:srgbClr val="F79646">
                    <a:lumMod val="50000"/>
                  </a:srgbClr>
                </a:solidFill>
                <a:latin typeface="Nadianne" panose="03020902050305070206" pitchFamily="66" charset="0"/>
                <a:cs typeface="Arial" charset="0"/>
              </a:rPr>
              <a:t>Die Slowakische Republik ist ein Binnenstaat in Mitteleuropa mit einer Ausdehnung von 49,000 km</a:t>
            </a:r>
            <a:r>
              <a:rPr lang="de-DE" sz="1500" i="1" baseline="30000">
                <a:ln w="9525">
                  <a:noFill/>
                  <a:prstDash val="solid"/>
                </a:ln>
                <a:solidFill>
                  <a:srgbClr val="F79646">
                    <a:lumMod val="50000"/>
                  </a:srgbClr>
                </a:solidFill>
                <a:latin typeface="Nadianne" panose="03020902050305070206" pitchFamily="66" charset="0"/>
                <a:cs typeface="Arial" charset="0"/>
              </a:rPr>
              <a:t>2</a:t>
            </a:r>
            <a:r>
              <a:rPr lang="de-DE" sz="1500" i="1">
                <a:ln w="9525">
                  <a:noFill/>
                  <a:prstDash val="solid"/>
                </a:ln>
                <a:solidFill>
                  <a:srgbClr val="F79646">
                    <a:lumMod val="50000"/>
                  </a:srgbClr>
                </a:solidFill>
                <a:latin typeface="Nadianne" panose="03020902050305070206" pitchFamily="66" charset="0"/>
                <a:cs typeface="Arial" charset="0"/>
              </a:rPr>
              <a:t> und mit 5,5 mil. Ein</a:t>
            </a:r>
            <a:r>
              <a:rPr lang="sk-SK" sz="1500" i="1">
                <a:ln w="9525">
                  <a:noFill/>
                  <a:prstDash val="solid"/>
                </a:ln>
                <a:solidFill>
                  <a:srgbClr val="F79646">
                    <a:lumMod val="50000"/>
                  </a:srgbClr>
                </a:solidFill>
                <a:latin typeface="Nadianne" panose="03020902050305070206" pitchFamily="66" charset="0"/>
                <a:cs typeface="Arial" charset="0"/>
              </a:rPr>
              <a:t>-</a:t>
            </a:r>
            <a:r>
              <a:rPr lang="de-DE" sz="1500" i="1">
                <a:ln w="9525">
                  <a:noFill/>
                  <a:prstDash val="solid"/>
                </a:ln>
                <a:solidFill>
                  <a:srgbClr val="F79646">
                    <a:lumMod val="50000"/>
                  </a:srgbClr>
                </a:solidFill>
                <a:latin typeface="Nadianne" panose="03020902050305070206" pitchFamily="66" charset="0"/>
                <a:cs typeface="Arial" charset="0"/>
              </a:rPr>
              <a:t>wohnern. Die Amtssprache ist Slowakisch.</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de-DE" sz="1500" i="1">
                <a:ln w="9525">
                  <a:noFill/>
                  <a:prstDash val="solid"/>
                </a:ln>
                <a:solidFill>
                  <a:srgbClr val="F79646">
                    <a:lumMod val="50000"/>
                  </a:srgbClr>
                </a:solidFill>
                <a:latin typeface="Nadianne" panose="03020902050305070206" pitchFamily="66" charset="0"/>
                <a:cs typeface="Arial" charset="0"/>
              </a:rPr>
              <a:t>Die Slowakei ist eine parlamentarische Republik. Staatsober</a:t>
            </a:r>
            <a:r>
              <a:rPr lang="sk-SK" sz="1500" i="1">
                <a:ln w="9525">
                  <a:noFill/>
                  <a:prstDash val="solid"/>
                </a:ln>
                <a:solidFill>
                  <a:srgbClr val="F79646">
                    <a:lumMod val="50000"/>
                  </a:srgbClr>
                </a:solidFill>
                <a:latin typeface="Nadianne" panose="03020902050305070206" pitchFamily="66" charset="0"/>
                <a:cs typeface="Arial" charset="0"/>
              </a:rPr>
              <a:t>-</a:t>
            </a:r>
            <a:r>
              <a:rPr lang="de-DE" sz="1500" i="1">
                <a:ln w="9525">
                  <a:noFill/>
                  <a:prstDash val="solid"/>
                </a:ln>
                <a:solidFill>
                  <a:srgbClr val="F79646">
                    <a:lumMod val="50000"/>
                  </a:srgbClr>
                </a:solidFill>
                <a:latin typeface="Nadianne" panose="03020902050305070206" pitchFamily="66" charset="0"/>
                <a:cs typeface="Arial" charset="0"/>
              </a:rPr>
              <a:t>haupt ist Präsident und die ausübende Macht besitzt die Regierung mit einem Ministerpräsidenten an der Spitze.</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de-DE" sz="1500" i="1">
                <a:ln w="9525">
                  <a:noFill/>
                  <a:prstDash val="solid"/>
                </a:ln>
                <a:solidFill>
                  <a:srgbClr val="F79646">
                    <a:lumMod val="50000"/>
                  </a:srgbClr>
                </a:solidFill>
                <a:latin typeface="Nadianne" panose="03020902050305070206" pitchFamily="66" charset="0"/>
                <a:cs typeface="Arial" charset="0"/>
              </a:rPr>
              <a:t>Die Hauptstadt und gleichzeitig größte Stadt des Landes ist Bratislava.</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de-DE" sz="1500" i="1">
                <a:ln w="9525">
                  <a:noFill/>
                  <a:prstDash val="solid"/>
                </a:ln>
                <a:solidFill>
                  <a:srgbClr val="F79646">
                    <a:lumMod val="50000"/>
                  </a:srgbClr>
                </a:solidFill>
                <a:latin typeface="Nadianne" panose="03020902050305070206" pitchFamily="66" charset="0"/>
                <a:cs typeface="Arial" charset="0"/>
              </a:rPr>
              <a:t>Slowakei besitzt eine Unmenge an historischen Sehenswürdig</a:t>
            </a:r>
            <a:r>
              <a:rPr lang="sk-SK" sz="1500" i="1">
                <a:ln w="9525">
                  <a:noFill/>
                  <a:prstDash val="solid"/>
                </a:ln>
                <a:solidFill>
                  <a:srgbClr val="F79646">
                    <a:lumMod val="50000"/>
                  </a:srgbClr>
                </a:solidFill>
                <a:latin typeface="Nadianne" panose="03020902050305070206" pitchFamily="66" charset="0"/>
                <a:cs typeface="Arial" charset="0"/>
              </a:rPr>
              <a:t>-</a:t>
            </a:r>
            <a:r>
              <a:rPr lang="de-DE" sz="1500" i="1">
                <a:ln w="9525">
                  <a:noFill/>
                  <a:prstDash val="solid"/>
                </a:ln>
                <a:solidFill>
                  <a:srgbClr val="F79646">
                    <a:lumMod val="50000"/>
                  </a:srgbClr>
                </a:solidFill>
                <a:latin typeface="Nadianne" panose="03020902050305070206" pitchFamily="66" charset="0"/>
                <a:cs typeface="Arial" charset="0"/>
              </a:rPr>
              <a:t>keiten wie Burgen, Schlösser, Kirchen und andere Bauten.</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de-DE" sz="1500" i="1">
                <a:ln w="9525">
                  <a:noFill/>
                  <a:prstDash val="solid"/>
                </a:ln>
                <a:solidFill>
                  <a:srgbClr val="F79646">
                    <a:lumMod val="50000"/>
                  </a:srgbClr>
                </a:solidFill>
                <a:latin typeface="Nadianne" panose="03020902050305070206" pitchFamily="66" charset="0"/>
                <a:cs typeface="Arial" charset="0"/>
              </a:rPr>
              <a:t>Typisch für das Land sind Gebirgsmassive mit der domi</a:t>
            </a:r>
            <a:r>
              <a:rPr lang="sk-SK" sz="1500" i="1">
                <a:ln w="9525">
                  <a:noFill/>
                  <a:prstDash val="solid"/>
                </a:ln>
                <a:solidFill>
                  <a:srgbClr val="F79646">
                    <a:lumMod val="50000"/>
                  </a:srgbClr>
                </a:solidFill>
                <a:latin typeface="Nadianne" panose="03020902050305070206" pitchFamily="66" charset="0"/>
                <a:cs typeface="Arial" charset="0"/>
              </a:rPr>
              <a:t>-</a:t>
            </a:r>
            <a:r>
              <a:rPr lang="de-DE" sz="1500" i="1">
                <a:ln w="9525">
                  <a:noFill/>
                  <a:prstDash val="solid"/>
                </a:ln>
                <a:solidFill>
                  <a:srgbClr val="F79646">
                    <a:lumMod val="50000"/>
                  </a:srgbClr>
                </a:solidFill>
                <a:latin typeface="Nadianne" panose="03020902050305070206" pitchFamily="66" charset="0"/>
                <a:cs typeface="Arial" charset="0"/>
              </a:rPr>
              <a:t>nierenden Hohen Tatra. Erwähnenswert sind auch zahlreiche Grotten, davon 15 der Öffentlichkeit zugänglich. Die wertvollsten befinden sich auf der UNESCO Liste des Kulturerbes.</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spTree>
    <p:extLst>
      <p:ext uri="{BB962C8B-B14F-4D97-AF65-F5344CB8AC3E}">
        <p14:creationId xmlns:p14="http://schemas.microsoft.com/office/powerpoint/2010/main" val="343015864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Slovacchia</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Música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Selezione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Anno :		2016</a:t>
            </a: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20" y="109113"/>
            <a:ext cx="408225" cy="241933"/>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23857"/>
            <a:ext cx="7416655" cy="3330142"/>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it-IT" sz="1500" i="1">
                <a:ln w="9525">
                  <a:noFill/>
                  <a:prstDash val="solid"/>
                </a:ln>
                <a:solidFill>
                  <a:srgbClr val="F79646">
                    <a:lumMod val="50000"/>
                  </a:srgbClr>
                </a:solidFill>
                <a:latin typeface="Nadianne" panose="03020902050305070206" pitchFamily="66" charset="0"/>
                <a:cs typeface="Arial" charset="0"/>
              </a:rPr>
              <a:t>La Slovacchia  è un paese situato nel Centro dell’Europa. Il suo territorio si estende per 49,000 sq kilometri con una popolazione di 5.5 milioni di abitanti. La lingua ufficiale è lo Slovacco.</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it-IT" sz="1500" i="1">
                <a:ln w="9525">
                  <a:noFill/>
                  <a:prstDash val="solid"/>
                </a:ln>
                <a:solidFill>
                  <a:srgbClr val="F79646">
                    <a:lumMod val="50000"/>
                  </a:srgbClr>
                </a:solidFill>
                <a:latin typeface="Nadianne" panose="03020902050305070206" pitchFamily="66" charset="0"/>
                <a:cs typeface="Arial" charset="0"/>
              </a:rPr>
              <a:t>La Slovacchia ha una forma di governo di repubblica parla</a:t>
            </a:r>
            <a:r>
              <a:rPr lang="sk-SK" sz="1500" i="1">
                <a:ln w="9525">
                  <a:noFill/>
                  <a:prstDash val="solid"/>
                </a:ln>
                <a:solidFill>
                  <a:srgbClr val="F79646">
                    <a:lumMod val="50000"/>
                  </a:srgbClr>
                </a:solidFill>
                <a:latin typeface="Nadianne" panose="03020902050305070206" pitchFamily="66" charset="0"/>
                <a:cs typeface="Arial" charset="0"/>
              </a:rPr>
              <a:t>-</a:t>
            </a:r>
            <a:r>
              <a:rPr lang="it-IT" sz="1500" i="1">
                <a:ln w="9525">
                  <a:noFill/>
                  <a:prstDash val="solid"/>
                </a:ln>
                <a:solidFill>
                  <a:srgbClr val="F79646">
                    <a:lumMod val="50000"/>
                  </a:srgbClr>
                </a:solidFill>
                <a:latin typeface="Nadianne" panose="03020902050305070206" pitchFamily="66" charset="0"/>
                <a:cs typeface="Arial" charset="0"/>
              </a:rPr>
              <a:t>mentare, guidati da un Presidente come Capo di Stato. Il governo, guidato dal primo ministro, ha il potere esecutivo.</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it-IT" sz="1500" i="1">
                <a:ln w="9525">
                  <a:noFill/>
                  <a:prstDash val="solid"/>
                </a:ln>
                <a:solidFill>
                  <a:srgbClr val="F79646">
                    <a:lumMod val="50000"/>
                  </a:srgbClr>
                </a:solidFill>
                <a:latin typeface="Nadianne" panose="03020902050305070206" pitchFamily="66" charset="0"/>
                <a:cs typeface="Arial" charset="0"/>
              </a:rPr>
              <a:t>Capitale dello stato Slovacco è Bratislava, che è anche la più grande città del paese.</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it-IT" sz="1500" i="1">
                <a:ln w="9525">
                  <a:noFill/>
                  <a:prstDash val="solid"/>
                </a:ln>
                <a:solidFill>
                  <a:srgbClr val="F79646">
                    <a:lumMod val="50000"/>
                  </a:srgbClr>
                </a:solidFill>
                <a:latin typeface="Nadianne" panose="03020902050305070206" pitchFamily="66" charset="0"/>
                <a:cs typeface="Arial" charset="0"/>
              </a:rPr>
              <a:t>La Slovacchia è ricca di risorse naturali così come pure ha un patrimonio storico quali castelli, palazzi, chiese e molto altro.</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it-IT" sz="1500" i="1">
                <a:ln w="9525">
                  <a:noFill/>
                  <a:prstDash val="solid"/>
                </a:ln>
                <a:solidFill>
                  <a:srgbClr val="F79646">
                    <a:lumMod val="50000"/>
                  </a:srgbClr>
                </a:solidFill>
                <a:latin typeface="Nadianne" panose="03020902050305070206" pitchFamily="66" charset="0"/>
                <a:cs typeface="Arial" charset="0"/>
              </a:rPr>
              <a:t>La Slovacchia prevalentemente montuosa, è dominata dall’ </a:t>
            </a:r>
            <a:r>
              <a:rPr lang="sk-SK" sz="1500" i="1">
                <a:ln w="9525">
                  <a:noFill/>
                  <a:prstDash val="solid"/>
                </a:ln>
                <a:solidFill>
                  <a:srgbClr val="F79646">
                    <a:lumMod val="50000"/>
                  </a:srgbClr>
                </a:solidFill>
                <a:latin typeface="Nadianne" panose="03020902050305070206" pitchFamily="66" charset="0"/>
                <a:cs typeface="Arial" charset="0"/>
              </a:rPr>
              <a:t>Alti</a:t>
            </a:r>
            <a:r>
              <a:rPr lang="it-IT" sz="1500" i="1">
                <a:ln w="9525">
                  <a:noFill/>
                  <a:prstDash val="solid"/>
                </a:ln>
                <a:solidFill>
                  <a:srgbClr val="F79646">
                    <a:lumMod val="50000"/>
                  </a:srgbClr>
                </a:solidFill>
                <a:latin typeface="Nadianne" panose="03020902050305070206" pitchFamily="66" charset="0"/>
                <a:cs typeface="Arial" charset="0"/>
              </a:rPr>
              <a:t> Tatra</a:t>
            </a:r>
            <a:r>
              <a:rPr lang="sk-SK" sz="1500" i="1">
                <a:ln w="9525">
                  <a:noFill/>
                  <a:prstDash val="solid"/>
                </a:ln>
                <a:solidFill>
                  <a:srgbClr val="F79646">
                    <a:lumMod val="50000"/>
                  </a:srgbClr>
                </a:solidFill>
                <a:latin typeface="Nadianne" panose="03020902050305070206" pitchFamily="66" charset="0"/>
                <a:cs typeface="Arial" charset="0"/>
              </a:rPr>
              <a:t>s</a:t>
            </a:r>
            <a:r>
              <a:rPr lang="it-IT" sz="1500" i="1">
                <a:ln w="9525">
                  <a:noFill/>
                  <a:prstDash val="solid"/>
                </a:ln>
                <a:solidFill>
                  <a:srgbClr val="F79646">
                    <a:lumMod val="50000"/>
                  </a:srgbClr>
                </a:solidFill>
                <a:latin typeface="Nadianne" panose="03020902050305070206" pitchFamily="66" charset="0"/>
                <a:cs typeface="Arial" charset="0"/>
              </a:rPr>
              <a:t> che è la catena montagnosa dominante.</a:t>
            </a:r>
            <a:r>
              <a:rPr lang="sk-SK" sz="1500" i="1">
                <a:ln w="9525">
                  <a:noFill/>
                  <a:prstDash val="solid"/>
                </a:ln>
                <a:solidFill>
                  <a:srgbClr val="F79646">
                    <a:lumMod val="50000"/>
                  </a:srgbClr>
                </a:solidFill>
                <a:latin typeface="Nadianne" panose="03020902050305070206" pitchFamily="66" charset="0"/>
                <a:cs typeface="Arial" charset="0"/>
              </a:rPr>
              <a:t> </a:t>
            </a:r>
            <a:r>
              <a:rPr lang="it-IT" sz="1500" i="1">
                <a:ln w="9525">
                  <a:noFill/>
                  <a:prstDash val="solid"/>
                </a:ln>
                <a:solidFill>
                  <a:srgbClr val="F79646">
                    <a:lumMod val="50000"/>
                  </a:srgbClr>
                </a:solidFill>
                <a:latin typeface="Nadianne" panose="03020902050305070206" pitchFamily="66" charset="0"/>
                <a:cs typeface="Arial" charset="0"/>
              </a:rPr>
              <a:t>Vi sono molte grotte naturali alcune delle quali sono considerate dall’Unesco Patrimonio dell’Umanità.</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spTree>
    <p:extLst>
      <p:ext uri="{BB962C8B-B14F-4D97-AF65-F5344CB8AC3E}">
        <p14:creationId xmlns:p14="http://schemas.microsoft.com/office/powerpoint/2010/main" val="391866768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Eslováquia</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Música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Fotos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Organizado por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Ano :		2016</a:t>
            </a: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20" y="109113"/>
            <a:ext cx="408225" cy="241933"/>
          </a:xfrm>
          <a:prstGeom prst="rect">
            <a:avLst/>
          </a:prstGeom>
          <a:ln>
            <a:noFill/>
          </a:ln>
          <a:effectLst>
            <a:outerShdw blurRad="292100" dist="139700" dir="2700000" algn="tl" rotWithShape="0">
              <a:srgbClr val="333333">
                <a:alpha val="65000"/>
              </a:srgbClr>
            </a:outerShdw>
          </a:effectLst>
        </p:spPr>
      </p:pic>
      <p:sp>
        <p:nvSpPr>
          <p:cNvPr id="13" name="BlokTextu 12"/>
          <p:cNvSpPr txBox="1"/>
          <p:nvPr/>
        </p:nvSpPr>
        <p:spPr>
          <a:xfrm>
            <a:off x="680375" y="823857"/>
            <a:ext cx="7416655" cy="3330142"/>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pt-BR" sz="1500" i="1">
                <a:ln w="9525">
                  <a:noFill/>
                  <a:prstDash val="solid"/>
                </a:ln>
                <a:solidFill>
                  <a:srgbClr val="F79646">
                    <a:lumMod val="50000"/>
                  </a:srgbClr>
                </a:solidFill>
                <a:latin typeface="Nadianne" panose="03020902050305070206" pitchFamily="66" charset="0"/>
                <a:cs typeface="Arial" charset="0"/>
              </a:rPr>
              <a:t>A Eslováquia é um país sem litoral da Europa Central. Seu território se estende por 49.000 km</a:t>
            </a:r>
            <a:r>
              <a:rPr lang="pt-BR" sz="1500" i="1" baseline="30000">
                <a:ln w="9525">
                  <a:noFill/>
                  <a:prstDash val="solid"/>
                </a:ln>
                <a:solidFill>
                  <a:srgbClr val="F79646">
                    <a:lumMod val="50000"/>
                  </a:srgbClr>
                </a:solidFill>
                <a:latin typeface="Nadianne" panose="03020902050305070206" pitchFamily="66" charset="0"/>
                <a:cs typeface="Arial" charset="0"/>
              </a:rPr>
              <a:t>2</a:t>
            </a:r>
            <a:r>
              <a:rPr lang="pt-BR" sz="1500" i="1">
                <a:ln w="9525">
                  <a:noFill/>
                  <a:prstDash val="solid"/>
                </a:ln>
                <a:solidFill>
                  <a:srgbClr val="F79646">
                    <a:lumMod val="50000"/>
                  </a:srgbClr>
                </a:solidFill>
                <a:latin typeface="Nadianne" panose="03020902050305070206" pitchFamily="66" charset="0"/>
                <a:cs typeface="Arial" charset="0"/>
              </a:rPr>
              <a:t>, com população de 5,5 milhões de habitantes. Sua língua oficial é o eslovaco.</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pt-BR" sz="1500" i="1">
                <a:ln w="9525">
                  <a:noFill/>
                  <a:prstDash val="solid"/>
                </a:ln>
                <a:solidFill>
                  <a:srgbClr val="F79646">
                    <a:lumMod val="50000"/>
                  </a:srgbClr>
                </a:solidFill>
                <a:latin typeface="Nadianne" panose="03020902050305070206" pitchFamily="66" charset="0"/>
                <a:cs typeface="Arial" charset="0"/>
              </a:rPr>
              <a:t>A Eslováquia é uma república parlamentarista, liderada por um presidente como Chefe de Estado. O Governo, liderado por um  Primeiro-Ministro, detém o Poder Executivo.</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pt-BR" sz="1500" i="1">
                <a:ln w="9525">
                  <a:noFill/>
                  <a:prstDash val="solid"/>
                </a:ln>
                <a:solidFill>
                  <a:srgbClr val="F79646">
                    <a:lumMod val="50000"/>
                  </a:srgbClr>
                </a:solidFill>
                <a:latin typeface="Nadianne" panose="03020902050305070206" pitchFamily="66" charset="0"/>
                <a:cs typeface="Arial" charset="0"/>
              </a:rPr>
              <a:t>A capital da Eslováquia é a cidade de Bratislava, que também é a maior cidade do país.</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pt-BR" sz="1500" i="1">
                <a:ln w="9525">
                  <a:noFill/>
                  <a:prstDash val="solid"/>
                </a:ln>
                <a:solidFill>
                  <a:srgbClr val="F79646">
                    <a:lumMod val="50000"/>
                  </a:srgbClr>
                </a:solidFill>
                <a:latin typeface="Nadianne" panose="03020902050305070206" pitchFamily="66" charset="0"/>
                <a:cs typeface="Arial" charset="0"/>
              </a:rPr>
              <a:t>A Eslováquia é rica em recursos naturais, bem como em patri</a:t>
            </a:r>
            <a:r>
              <a:rPr lang="sk-SK" sz="1500" i="1">
                <a:ln w="9525">
                  <a:noFill/>
                  <a:prstDash val="solid"/>
                </a:ln>
                <a:solidFill>
                  <a:srgbClr val="F79646">
                    <a:lumMod val="50000"/>
                  </a:srgbClr>
                </a:solidFill>
                <a:latin typeface="Nadianne" panose="03020902050305070206" pitchFamily="66" charset="0"/>
                <a:cs typeface="Arial" charset="0"/>
              </a:rPr>
              <a:t>-</a:t>
            </a:r>
            <a:r>
              <a:rPr lang="pt-BR" sz="1500" i="1">
                <a:ln w="9525">
                  <a:noFill/>
                  <a:prstDash val="solid"/>
                </a:ln>
                <a:solidFill>
                  <a:srgbClr val="F79646">
                    <a:lumMod val="50000"/>
                  </a:srgbClr>
                </a:solidFill>
                <a:latin typeface="Nadianne" panose="03020902050305070206" pitchFamily="66" charset="0"/>
                <a:cs typeface="Arial" charset="0"/>
              </a:rPr>
              <a:t>mônio histórico (castelos, mansões, igrejas e muito mais). A Eslo</a:t>
            </a:r>
            <a:r>
              <a:rPr lang="sk-SK" sz="1500" i="1">
                <a:ln w="9525">
                  <a:noFill/>
                  <a:prstDash val="solid"/>
                </a:ln>
                <a:solidFill>
                  <a:srgbClr val="F79646">
                    <a:lumMod val="50000"/>
                  </a:srgbClr>
                </a:solidFill>
                <a:latin typeface="Nadianne" panose="03020902050305070206" pitchFamily="66" charset="0"/>
                <a:cs typeface="Arial" charset="0"/>
              </a:rPr>
              <a:t>-</a:t>
            </a:r>
            <a:r>
              <a:rPr lang="pt-BR" sz="1500" i="1">
                <a:ln w="9525">
                  <a:noFill/>
                  <a:prstDash val="solid"/>
                </a:ln>
                <a:solidFill>
                  <a:srgbClr val="F79646">
                    <a:lumMod val="50000"/>
                  </a:srgbClr>
                </a:solidFill>
                <a:latin typeface="Nadianne" panose="03020902050305070206" pitchFamily="66" charset="0"/>
                <a:cs typeface="Arial" charset="0"/>
              </a:rPr>
              <a:t>váquia é principalmente montanhosa, com os Alto Tatras sendo a cadeia dominante.</a:t>
            </a:r>
            <a:r>
              <a:rPr lang="sk-SK" sz="1500" i="1">
                <a:ln w="9525">
                  <a:noFill/>
                  <a:prstDash val="solid"/>
                </a:ln>
                <a:solidFill>
                  <a:srgbClr val="F79646">
                    <a:lumMod val="50000"/>
                  </a:srgbClr>
                </a:solidFill>
                <a:latin typeface="Nadianne" panose="03020902050305070206" pitchFamily="66" charset="0"/>
                <a:cs typeface="Arial" charset="0"/>
              </a:rPr>
              <a:t> </a:t>
            </a:r>
            <a:r>
              <a:rPr lang="pt-BR" sz="1500" i="1">
                <a:ln w="9525">
                  <a:noFill/>
                  <a:prstDash val="solid"/>
                </a:ln>
                <a:solidFill>
                  <a:srgbClr val="F79646">
                    <a:lumMod val="50000"/>
                  </a:srgbClr>
                </a:solidFill>
                <a:latin typeface="Nadianne" panose="03020902050305070206" pitchFamily="66" charset="0"/>
                <a:cs typeface="Arial" charset="0"/>
              </a:rPr>
              <a:t>Também podem-se encontrar muitas cavernas naturais, sendo que algumas são classificadas como Patrimônio Cultural pela 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spTree>
    <p:extLst>
      <p:ext uri="{BB962C8B-B14F-4D97-AF65-F5344CB8AC3E}">
        <p14:creationId xmlns:p14="http://schemas.microsoft.com/office/powerpoint/2010/main" val="388566517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2500"/>
                                        <p:tgtEl>
                                          <p:spTgt spid="13"/>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3"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Słowacja</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dirty="0" err="1">
                <a:ln w="9525">
                  <a:noFill/>
                  <a:prstDash val="solid"/>
                </a:ln>
                <a:solidFill>
                  <a:srgbClr val="F79646">
                    <a:lumMod val="50000"/>
                  </a:srgbClr>
                </a:solidFill>
                <a:latin typeface="Nadianne" panose="03020902050305070206" pitchFamily="66" charset="0"/>
                <a:cs typeface="Arial" charset="0"/>
              </a:rPr>
              <a:t>Muzyka</a:t>
            </a:r>
            <a:r>
              <a:rPr lang="sk-SK" sz="1300" i="1" dirty="0">
                <a:ln w="9525">
                  <a:noFill/>
                  <a:prstDash val="solid"/>
                </a:ln>
                <a:solidFill>
                  <a:srgbClr val="F79646">
                    <a:lumMod val="50000"/>
                  </a:srgbClr>
                </a:solidFill>
                <a:latin typeface="Nadianne" panose="03020902050305070206" pitchFamily="66" charset="0"/>
                <a:cs typeface="Arial" charset="0"/>
              </a:rPr>
              <a:t> :	</a:t>
            </a:r>
            <a:r>
              <a:rPr lang="sk-SK" sz="1300" i="1">
                <a:ln w="9525">
                  <a:noFill/>
                  <a:prstDash val="solid"/>
                </a:ln>
                <a:solidFill>
                  <a:srgbClr val="F79646">
                    <a:lumMod val="50000"/>
                  </a:srgbClr>
                </a:solidFill>
                <a:latin typeface="Nadianne" panose="03020902050305070206" pitchFamily="66" charset="0"/>
                <a:cs typeface="Arial" charset="0"/>
              </a:rPr>
              <a:t>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Fotografie </a:t>
            </a:r>
            <a:r>
              <a:rPr lang="sk-SK" sz="1300" i="1" dirty="0">
                <a:ln w="9525">
                  <a:noFill/>
                  <a:prstDash val="solid"/>
                </a:ln>
                <a:solidFill>
                  <a:srgbClr val="F79646">
                    <a:lumMod val="50000"/>
                  </a:srgbClr>
                </a:solidFill>
                <a:latin typeface="Nadianne" panose="03020902050305070206" pitchFamily="66" charset="0"/>
                <a:cs typeface="Arial" charset="0"/>
              </a:rPr>
              <a:t>:</a:t>
            </a:r>
            <a:r>
              <a:rPr lang="sk-SK" sz="1300" i="1">
                <a:ln w="9525">
                  <a:noFill/>
                  <a:prstDash val="solid"/>
                </a:ln>
                <a:solidFill>
                  <a:srgbClr val="F79646">
                    <a:lumMod val="50000"/>
                  </a:srgbClr>
                </a:solidFill>
                <a:latin typeface="Nadianne" panose="03020902050305070206" pitchFamily="66" charset="0"/>
                <a:cs typeface="Arial" charset="0"/>
              </a:rPr>
              <a:t>	Miroslav Švec</a:t>
            </a:r>
            <a:endParaRPr lang="sk-SK" sz="1300" i="1" dirty="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300" i="1" dirty="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dirty="0" err="1">
                <a:ln w="9525">
                  <a:noFill/>
                  <a:prstDash val="solid"/>
                </a:ln>
                <a:solidFill>
                  <a:srgbClr val="F79646">
                    <a:lumMod val="50000"/>
                  </a:srgbClr>
                </a:solidFill>
                <a:latin typeface="Nadianne" panose="03020902050305070206" pitchFamily="66" charset="0"/>
                <a:cs typeface="Arial" charset="0"/>
              </a:rPr>
              <a:t>Skompletował</a:t>
            </a:r>
            <a:r>
              <a:rPr lang="sk-SK" sz="1300" i="1" dirty="0">
                <a:ln w="9525">
                  <a:noFill/>
                  <a:prstDash val="solid"/>
                </a:ln>
                <a:solidFill>
                  <a:srgbClr val="F79646">
                    <a:lumMod val="50000"/>
                  </a:srgbClr>
                </a:solidFill>
                <a:latin typeface="Nadianne" panose="03020902050305070206" pitchFamily="66" charset="0"/>
                <a:cs typeface="Arial" charset="0"/>
              </a:rPr>
              <a:t>  :	</a:t>
            </a:r>
            <a:r>
              <a:rPr lang="sk-SK" sz="1300" i="1" dirty="0" err="1">
                <a:ln w="9525">
                  <a:noFill/>
                  <a:prstDash val="solid"/>
                </a:ln>
                <a:solidFill>
                  <a:srgbClr val="F79646">
                    <a:lumMod val="50000"/>
                  </a:srgbClr>
                </a:solidFill>
                <a:latin typeface="Nadianne" panose="03020902050305070206" pitchFamily="66" charset="0"/>
                <a:cs typeface="Arial" charset="0"/>
              </a:rPr>
              <a:t>Steve</a:t>
            </a:r>
            <a:endParaRPr lang="sk-SK" sz="1300" i="1" dirty="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300" i="1" dirty="0">
                <a:ln w="9525">
                  <a:noFill/>
                  <a:prstDash val="solid"/>
                </a:ln>
                <a:solidFill>
                  <a:srgbClr val="F79646">
                    <a:lumMod val="50000"/>
                  </a:srgbClr>
                </a:solidFill>
                <a:latin typeface="Nadianne" panose="03020902050305070206" pitchFamily="66" charset="0"/>
                <a:cs typeface="Arial" charset="0"/>
              </a:rPr>
              <a:t>Rok :	</a:t>
            </a:r>
            <a:r>
              <a:rPr lang="sk-SK" sz="1300" i="1">
                <a:ln w="9525">
                  <a:noFill/>
                  <a:prstDash val="solid"/>
                </a:ln>
                <a:solidFill>
                  <a:srgbClr val="F79646">
                    <a:lumMod val="50000"/>
                  </a:srgbClr>
                </a:solidFill>
                <a:latin typeface="Nadianne" panose="03020902050305070206" pitchFamily="66" charset="0"/>
                <a:cs typeface="Arial" charset="0"/>
              </a:rPr>
              <a:t>	2016</a:t>
            </a:r>
            <a:endParaRPr lang="sk-SK" sz="1300" i="1" dirty="0">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20" y="109113"/>
            <a:ext cx="408225" cy="241933"/>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23864"/>
            <a:ext cx="7416655" cy="2406813"/>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pl-PL" i="1" smtClean="0">
                <a:ln w="9525">
                  <a:noFill/>
                  <a:prstDash val="solid"/>
                </a:ln>
                <a:solidFill>
                  <a:srgbClr val="F79646">
                    <a:lumMod val="50000"/>
                  </a:srgbClr>
                </a:solidFill>
                <a:latin typeface="Nadianne" panose="03020902050305070206" pitchFamily="66" charset="0"/>
                <a:cs typeface="Arial" charset="0"/>
              </a:rPr>
              <a:t>     </a:t>
            </a:r>
            <a:r>
              <a:rPr lang="pl-PL" sz="1500" i="1">
                <a:ln w="9525">
                  <a:noFill/>
                  <a:prstDash val="solid"/>
                </a:ln>
                <a:solidFill>
                  <a:srgbClr val="F79646">
                    <a:lumMod val="50000"/>
                  </a:srgbClr>
                </a:solidFill>
                <a:latin typeface="Nadianne" panose="03020902050305070206" pitchFamily="66" charset="0"/>
                <a:cs typeface="Arial" charset="0"/>
              </a:rPr>
              <a:t>Republika Słowacka – państwo śródlądowe w Europie Środ-kowej. Powierzchnia 49 tys. km². Ludności 5,5 mil. Język urzędowy słowacki.</a:t>
            </a:r>
          </a:p>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     Słowacja to republika (system parlamentarno – gabinetowy). Głową państwa jest prezydenta a szefem rządu premier. Stolicą państwa jest Bratysława. </a:t>
            </a:r>
          </a:p>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     Słowacja szczyci się wieloma zabytkami. Jest krajem górskim. Jej powierzchnie zajmują liczne pasma górskie, z których dominują Tatry Wysokie z najwyższym szczytem Słowacji i Karpat Gerlachem (2655 m n.p.m). Przepiękne są słowackie jaskinie z których wiele umieszczono na liście 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spTree>
    <p:extLst>
      <p:ext uri="{BB962C8B-B14F-4D97-AF65-F5344CB8AC3E}">
        <p14:creationId xmlns:p14="http://schemas.microsoft.com/office/powerpoint/2010/main" val="3146190172"/>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Szlovákia</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Zene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Fotók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Összeállította: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Év :		2016</a:t>
            </a: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20" y="109113"/>
            <a:ext cx="408225" cy="241933"/>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23861"/>
            <a:ext cx="7416655" cy="33147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hu-HU" sz="1500" i="1">
                <a:ln w="9525">
                  <a:noFill/>
                  <a:prstDash val="solid"/>
                </a:ln>
                <a:solidFill>
                  <a:srgbClr val="F79646">
                    <a:lumMod val="50000"/>
                  </a:srgbClr>
                </a:solidFill>
                <a:latin typeface="Nadianne" panose="03020902050305070206" pitchFamily="66" charset="0"/>
                <a:cs typeface="Arial" charset="0"/>
              </a:rPr>
              <a:t>     A Szlovák Köztársaság szárazföldi ország Közép-Európában. A területe mintegy 49.000 négyzetkilométer. A hivatalos nyelv a szlovák, amely a szláv nyelvcsalád tagja.</a:t>
            </a:r>
          </a:p>
          <a:p>
            <a:pPr algn="just" fontAlgn="base">
              <a:spcBef>
                <a:spcPct val="0"/>
              </a:spcBef>
              <a:spcAft>
                <a:spcPct val="0"/>
              </a:spcAft>
              <a:defRPr/>
            </a:pPr>
            <a:r>
              <a:rPr lang="hu-HU" sz="1500" i="1">
                <a:ln w="9525">
                  <a:noFill/>
                  <a:prstDash val="solid"/>
                </a:ln>
                <a:solidFill>
                  <a:srgbClr val="F79646">
                    <a:lumMod val="50000"/>
                  </a:srgbClr>
                </a:solidFill>
                <a:latin typeface="Nadianne" panose="03020902050305070206" pitchFamily="66" charset="0"/>
                <a:cs typeface="Arial" charset="0"/>
              </a:rPr>
              <a:t>     Szlovákia parlamentáris köztársaság. Az állam élén az állam-elnök áll, míg a végrehajtó hatalmat a miniszterelnök vezette kor-mány képviseli. A főváros és egyben az ország legnagyobb városa - Bratislava (Pozsony).</a:t>
            </a:r>
          </a:p>
          <a:p>
            <a:pPr algn="just" fontAlgn="base">
              <a:spcBef>
                <a:spcPct val="0"/>
              </a:spcBef>
              <a:spcAft>
                <a:spcPct val="0"/>
              </a:spcAft>
              <a:defRPr/>
            </a:pPr>
            <a:r>
              <a:rPr lang="hu-HU" sz="1500" i="1">
                <a:ln w="9525">
                  <a:noFill/>
                  <a:prstDash val="solid"/>
                </a:ln>
                <a:solidFill>
                  <a:srgbClr val="F79646">
                    <a:lumMod val="50000"/>
                  </a:srgbClr>
                </a:solidFill>
                <a:latin typeface="Nadianne" panose="03020902050305070206" pitchFamily="66" charset="0"/>
                <a:cs typeface="Arial" charset="0"/>
              </a:rPr>
              <a:t>     Szlovákia területén számos természeti érdekesség illetve törté-nelmi emlék található (középkori várak, kastélyok, templomok és más történelmi nevezetességek).</a:t>
            </a:r>
          </a:p>
          <a:p>
            <a:pPr algn="just" fontAlgn="base">
              <a:spcBef>
                <a:spcPct val="0"/>
              </a:spcBef>
              <a:spcAft>
                <a:spcPct val="0"/>
              </a:spcAft>
              <a:defRPr/>
            </a:pPr>
            <a:r>
              <a:rPr lang="hu-HU" sz="1500" i="1">
                <a:ln w="9525">
                  <a:noFill/>
                  <a:prstDash val="solid"/>
                </a:ln>
                <a:solidFill>
                  <a:srgbClr val="F79646">
                    <a:lumMod val="50000"/>
                  </a:srgbClr>
                </a:solidFill>
                <a:latin typeface="Nadianne" panose="03020902050305070206" pitchFamily="66" charset="0"/>
                <a:cs typeface="Arial" charset="0"/>
              </a:rPr>
              <a:t>     Az országra a hegységek jellemzőek, melyekből kiemelkedik a Magas Tátra. Emellett több száz barlang van feltárva, melyek közül 15 megtekinthető. A legérdekesebbek elnyerték az UNESCO Világöröksége státuszát.</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spTree>
    <p:extLst>
      <p:ext uri="{BB962C8B-B14F-4D97-AF65-F5344CB8AC3E}">
        <p14:creationId xmlns:p14="http://schemas.microsoft.com/office/powerpoint/2010/main" val="345318716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Slovacia</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Muzica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Fotografii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Montaj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Data :		2016</a:t>
            </a: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5" name="Obrázok 14">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pic>
        <p:nvPicPr>
          <p:cNvPr id="18" name="Obrázok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20" y="109113"/>
            <a:ext cx="408225" cy="241933"/>
          </a:xfrm>
          <a:prstGeom prst="rect">
            <a:avLst/>
          </a:prstGeom>
          <a:ln>
            <a:noFill/>
          </a:ln>
          <a:effectLst>
            <a:outerShdw blurRad="292100" dist="139700" dir="2700000" algn="tl" rotWithShape="0">
              <a:srgbClr val="333333">
                <a:alpha val="65000"/>
              </a:srgbClr>
            </a:outerShdw>
          </a:effectLst>
        </p:spPr>
      </p:pic>
      <p:sp>
        <p:nvSpPr>
          <p:cNvPr id="14" name="BlokTextu 13"/>
          <p:cNvSpPr txBox="1"/>
          <p:nvPr/>
        </p:nvSpPr>
        <p:spPr>
          <a:xfrm>
            <a:off x="680375" y="823857"/>
            <a:ext cx="7416655" cy="3167196"/>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vi-VN" sz="1500" i="1">
                <a:ln w="9525">
                  <a:noFill/>
                  <a:prstDash val="solid"/>
                </a:ln>
                <a:solidFill>
                  <a:srgbClr val="F79646">
                    <a:lumMod val="50000"/>
                  </a:srgbClr>
                </a:solidFill>
                <a:latin typeface="Nadianne" panose="03020902050305070206" pitchFamily="66" charset="0"/>
                <a:cs typeface="Arial" charset="0"/>
              </a:rPr>
              <a:t>Slovacia este o Ţară a Europei Centrale, fără ieşire la Mare. Teritoriul său se întinde pe o suprafaţă de 49.000 km</a:t>
            </a:r>
            <a:r>
              <a:rPr lang="vi-VN" sz="1500" i="1" baseline="30000">
                <a:ln w="9525">
                  <a:noFill/>
                  <a:prstDash val="solid"/>
                </a:ln>
                <a:solidFill>
                  <a:srgbClr val="F79646">
                    <a:lumMod val="50000"/>
                  </a:srgbClr>
                </a:solidFill>
                <a:latin typeface="Nadianne" panose="03020902050305070206" pitchFamily="66" charset="0"/>
                <a:cs typeface="Arial" charset="0"/>
              </a:rPr>
              <a:t>2</a:t>
            </a:r>
            <a:r>
              <a:rPr lang="vi-VN" sz="1500" i="1">
                <a:ln w="9525">
                  <a:noFill/>
                  <a:prstDash val="solid"/>
                </a:ln>
                <a:solidFill>
                  <a:srgbClr val="F79646">
                    <a:lumMod val="50000"/>
                  </a:srgbClr>
                </a:solidFill>
                <a:latin typeface="Nadianne" panose="03020902050305070206" pitchFamily="66" charset="0"/>
                <a:cs typeface="Arial" charset="0"/>
              </a:rPr>
              <a:t> şi are o populaţie de 5,5 milioane de locuitori. Limba oficială este slovaca (de origine slavă).</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vi-VN" sz="1500" i="1">
                <a:ln w="9525">
                  <a:noFill/>
                  <a:prstDash val="solid"/>
                </a:ln>
                <a:solidFill>
                  <a:srgbClr val="F79646">
                    <a:lumMod val="50000"/>
                  </a:srgbClr>
                </a:solidFill>
                <a:latin typeface="Nadianne" panose="03020902050305070206" pitchFamily="66" charset="0"/>
                <a:cs typeface="Arial" charset="0"/>
              </a:rPr>
              <a:t>Slovacia este o republică parlamentară, condusă de un preşe</a:t>
            </a:r>
            <a:r>
              <a:rPr lang="sk-SK" sz="1500" i="1">
                <a:ln w="9525">
                  <a:noFill/>
                  <a:prstDash val="solid"/>
                </a:ln>
                <a:solidFill>
                  <a:srgbClr val="F79646">
                    <a:lumMod val="50000"/>
                  </a:srgbClr>
                </a:solidFill>
                <a:latin typeface="Nadianne" panose="03020902050305070206" pitchFamily="66" charset="0"/>
                <a:cs typeface="Arial" charset="0"/>
              </a:rPr>
              <a:t>-</a:t>
            </a:r>
            <a:r>
              <a:rPr lang="vi-VN" sz="1500" i="1">
                <a:ln w="9525">
                  <a:noFill/>
                  <a:prstDash val="solid"/>
                </a:ln>
                <a:solidFill>
                  <a:srgbClr val="F79646">
                    <a:lumMod val="50000"/>
                  </a:srgbClr>
                </a:solidFill>
                <a:latin typeface="Nadianne" panose="03020902050305070206" pitchFamily="66" charset="0"/>
                <a:cs typeface="Arial" charset="0"/>
              </a:rPr>
              <a:t>dinte ca şef de Stat. Guvernul este condus de prim-ministru, care are puterea executivă.</a:t>
            </a:r>
            <a:r>
              <a:rPr lang="sk-SK" sz="1500" i="1">
                <a:ln w="9525">
                  <a:noFill/>
                  <a:prstDash val="solid"/>
                </a:ln>
                <a:solidFill>
                  <a:srgbClr val="F79646">
                    <a:lumMod val="50000"/>
                  </a:srgbClr>
                </a:solidFill>
                <a:latin typeface="Nadianne" panose="03020902050305070206" pitchFamily="66" charset="0"/>
                <a:cs typeface="Arial" charset="0"/>
              </a:rPr>
              <a:t> </a:t>
            </a:r>
            <a:r>
              <a:rPr lang="vi-VN" sz="1500" i="1">
                <a:ln w="9525">
                  <a:noFill/>
                  <a:prstDash val="solid"/>
                </a:ln>
                <a:solidFill>
                  <a:srgbClr val="F79646">
                    <a:lumMod val="50000"/>
                  </a:srgbClr>
                </a:solidFill>
                <a:latin typeface="Nadianne" panose="03020902050305070206" pitchFamily="66" charset="0"/>
                <a:cs typeface="Arial" charset="0"/>
              </a:rPr>
              <a:t>Capitala Slovaciei este Bratislava, care este cel mai mare oraş al Ţării.</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vi-VN" sz="1500" i="1">
                <a:ln w="9525">
                  <a:noFill/>
                  <a:prstDash val="solid"/>
                </a:ln>
                <a:solidFill>
                  <a:srgbClr val="F79646">
                    <a:lumMod val="50000"/>
                  </a:srgbClr>
                </a:solidFill>
                <a:latin typeface="Nadianne" panose="03020902050305070206" pitchFamily="66" charset="0"/>
                <a:cs typeface="Arial" charset="0"/>
              </a:rPr>
              <a:t>Slovacia are un potenţial natural pentru turism foarte bogat dar şi un patrimoniu istoric semnificativ pentru civilizaţia Europei (castele, vile, biserici şi multe altele)</a:t>
            </a:r>
            <a:r>
              <a:rPr lang="sk-SK" sz="1500" i="1">
                <a:ln w="9525">
                  <a:noFill/>
                  <a:prstDash val="solid"/>
                </a:ln>
                <a:solidFill>
                  <a:srgbClr val="F79646">
                    <a:lumMod val="50000"/>
                  </a:srgbClr>
                </a:solidFill>
                <a:latin typeface="Nadianne" panose="03020902050305070206" pitchFamily="66" charset="0"/>
                <a:cs typeface="Arial" charset="0"/>
              </a:rPr>
              <a:t>. </a:t>
            </a:r>
            <a:r>
              <a:rPr lang="vi-VN" sz="1500" i="1">
                <a:ln w="9525">
                  <a:noFill/>
                  <a:prstDash val="solid"/>
                </a:ln>
                <a:solidFill>
                  <a:srgbClr val="F79646">
                    <a:lumMod val="50000"/>
                  </a:srgbClr>
                </a:solidFill>
                <a:latin typeface="Nadianne" panose="03020902050305070206" pitchFamily="66" charset="0"/>
                <a:cs typeface="Arial" charset="0"/>
              </a:rPr>
              <a:t>Slovacia este preponderent o Ţară muntoasă, cu munţii Tatra Mare care domină relieful naţional, cu multe peşteri naturale, unele vestite, precum Backyards listată în tezaurul Patrimoniului Mondial UNESCO.</a:t>
            </a:r>
          </a:p>
        </p:txBody>
      </p:sp>
      <p:pic>
        <p:nvPicPr>
          <p:cNvPr id="17" name="Obrázok 16">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spTree>
    <p:extLst>
      <p:ext uri="{BB962C8B-B14F-4D97-AF65-F5344CB8AC3E}">
        <p14:creationId xmlns:p14="http://schemas.microsoft.com/office/powerpoint/2010/main" val="217312241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2500"/>
                                        <p:tgtEl>
                                          <p:spTgt spid="14"/>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Effect transition="in" filter="fade">
                                      <p:cBhvr>
                                        <p:cTn id="27" dur="2000"/>
                                        <p:tgtEl>
                                          <p:spTgt spid="15"/>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500"/>
                                        <p:tgtEl>
                                          <p:spTgt spid="17"/>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7"/>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4" grpId="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Slowakije</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Muziek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Compilatie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Wijnoogst :	2016</a:t>
            </a: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20" y="109113"/>
            <a:ext cx="408225" cy="241933"/>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23857"/>
            <a:ext cx="7416655" cy="3167196"/>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nl-NL" sz="1500" i="1">
                <a:ln w="9525">
                  <a:noFill/>
                  <a:prstDash val="solid"/>
                </a:ln>
                <a:solidFill>
                  <a:srgbClr val="F79646">
                    <a:lumMod val="50000"/>
                  </a:srgbClr>
                </a:solidFill>
                <a:latin typeface="Nadianne" panose="03020902050305070206" pitchFamily="66" charset="0"/>
                <a:cs typeface="Arial" charset="0"/>
              </a:rPr>
              <a:t>Slowakije is een land in Centraal-Europa. Het is grondgebied beslaat 49.000 vierkante kilometer met een bevolking van 5,5 miljoen. Voertaal is Slowaaks.</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nl-NL" sz="1500" i="1">
                <a:ln w="9525">
                  <a:noFill/>
                  <a:prstDash val="solid"/>
                </a:ln>
                <a:solidFill>
                  <a:srgbClr val="F79646">
                    <a:lumMod val="50000"/>
                  </a:srgbClr>
                </a:solidFill>
                <a:latin typeface="Nadianne" panose="03020902050305070206" pitchFamily="66" charset="0"/>
                <a:cs typeface="Arial" charset="0"/>
              </a:rPr>
              <a:t>Slowakije is een parlementaire republiek onder leiding van de president als staatshoofd. Regering, onder leiding van minister-president, heeft de uitvoerende macht.</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nl-NL" sz="1500" i="1">
                <a:ln w="9525">
                  <a:noFill/>
                  <a:prstDash val="solid"/>
                </a:ln>
                <a:solidFill>
                  <a:srgbClr val="F79646">
                    <a:lumMod val="50000"/>
                  </a:srgbClr>
                </a:solidFill>
                <a:latin typeface="Nadianne" panose="03020902050305070206" pitchFamily="66" charset="0"/>
                <a:cs typeface="Arial" charset="0"/>
              </a:rPr>
              <a:t>Hoofdstad van Slowakije is Bratislava. Het is ook het land de grootste stad.</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nl-NL" sz="1500" i="1">
                <a:ln w="9525">
                  <a:noFill/>
                  <a:prstDash val="solid"/>
                </a:ln>
                <a:solidFill>
                  <a:srgbClr val="F79646">
                    <a:lumMod val="50000"/>
                  </a:srgbClr>
                </a:solidFill>
                <a:latin typeface="Nadianne" panose="03020902050305070206" pitchFamily="66" charset="0"/>
                <a:cs typeface="Arial" charset="0"/>
              </a:rPr>
              <a:t>Slowakije is rijk aan natuurlijke en historische erfgoed (kastelen, herenhuizen, kerken en vele anderen)</a:t>
            </a:r>
            <a:r>
              <a:rPr lang="sk-SK" sz="1500" i="1">
                <a:ln w="9525">
                  <a:noFill/>
                  <a:prstDash val="solid"/>
                </a:ln>
                <a:solidFill>
                  <a:srgbClr val="F79646">
                    <a:lumMod val="50000"/>
                  </a:srgbClr>
                </a:solidFill>
                <a:latin typeface="Nadianne" panose="03020902050305070206" pitchFamily="66" charset="0"/>
                <a:cs typeface="Arial" charset="0"/>
              </a:rPr>
              <a:t>.</a:t>
            </a:r>
            <a:endParaRPr lang="nl-NL" sz="15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nl-NL" sz="1500" i="1">
                <a:ln w="9525">
                  <a:noFill/>
                  <a:prstDash val="solid"/>
                </a:ln>
                <a:solidFill>
                  <a:srgbClr val="F79646">
                    <a:lumMod val="50000"/>
                  </a:srgbClr>
                </a:solidFill>
                <a:latin typeface="Nadianne" panose="03020902050305070206" pitchFamily="66" charset="0"/>
                <a:cs typeface="Arial" charset="0"/>
              </a:rPr>
              <a:t>Slowakije is voornamelijk bergachtig met Hoge Tatra zijn een dominante bergketen. U vindt er ook vele natuurlijke grotten er waarvan sommige zijn vermeld op de Werelderfgoedlijst van 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spTree>
    <p:extLst>
      <p:ext uri="{BB962C8B-B14F-4D97-AF65-F5344CB8AC3E}">
        <p14:creationId xmlns:p14="http://schemas.microsoft.com/office/powerpoint/2010/main" val="172627395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Slovakien</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Musik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Sammanställt av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År :		2016</a:t>
            </a:r>
            <a:endParaRPr lang="sk-SK" sz="1300"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sp>
        <p:nvSpPr>
          <p:cNvPr id="15" name="BlokTextu 14"/>
          <p:cNvSpPr txBox="1"/>
          <p:nvPr/>
        </p:nvSpPr>
        <p:spPr>
          <a:xfrm>
            <a:off x="680375" y="823864"/>
            <a:ext cx="7416655" cy="2406813"/>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sv-SE" sz="1500" i="1">
                <a:ln w="9525">
                  <a:noFill/>
                  <a:prstDash val="solid"/>
                </a:ln>
                <a:solidFill>
                  <a:srgbClr val="F79646">
                    <a:lumMod val="50000"/>
                  </a:srgbClr>
                </a:solidFill>
                <a:latin typeface="Nadianne" panose="03020902050305070206" pitchFamily="66" charset="0"/>
                <a:cs typeface="Arial" charset="0"/>
              </a:rPr>
              <a:t>Slovakien är ett land i Centraleuropa med ytan 49 tkm</a:t>
            </a:r>
            <a:r>
              <a:rPr lang="sv-SE" sz="1500" i="1" baseline="30000">
                <a:ln w="9525">
                  <a:noFill/>
                  <a:prstDash val="solid"/>
                </a:ln>
                <a:solidFill>
                  <a:srgbClr val="F79646">
                    <a:lumMod val="50000"/>
                  </a:srgbClr>
                </a:solidFill>
                <a:latin typeface="Nadianne" panose="03020902050305070206" pitchFamily="66" charset="0"/>
                <a:cs typeface="Arial" charset="0"/>
              </a:rPr>
              <a:t>2</a:t>
            </a:r>
            <a:r>
              <a:rPr lang="sv-SE" sz="1500" i="1">
                <a:ln w="9525">
                  <a:noFill/>
                  <a:prstDash val="solid"/>
                </a:ln>
                <a:solidFill>
                  <a:srgbClr val="F79646">
                    <a:lumMod val="50000"/>
                  </a:srgbClr>
                </a:solidFill>
                <a:latin typeface="Nadianne" panose="03020902050305070206" pitchFamily="66" charset="0"/>
                <a:cs typeface="Arial" charset="0"/>
              </a:rPr>
              <a:t> och 5,5 mil invånare. Landets språk är slovakiska.</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sv-SE" sz="1500" i="1">
                <a:ln w="9525">
                  <a:noFill/>
                  <a:prstDash val="solid"/>
                </a:ln>
                <a:solidFill>
                  <a:srgbClr val="F79646">
                    <a:lumMod val="50000"/>
                  </a:srgbClr>
                </a:solidFill>
                <a:latin typeface="Nadianne" panose="03020902050305070206" pitchFamily="66" charset="0"/>
                <a:cs typeface="Arial" charset="0"/>
              </a:rPr>
              <a:t>Slovakien är en parlamentarisk republik. Statshuvudet är presi</a:t>
            </a:r>
            <a:r>
              <a:rPr lang="sk-SK" sz="1500" i="1">
                <a:ln w="9525">
                  <a:noFill/>
                  <a:prstDash val="solid"/>
                </a:ln>
                <a:solidFill>
                  <a:srgbClr val="F79646">
                    <a:lumMod val="50000"/>
                  </a:srgbClr>
                </a:solidFill>
                <a:latin typeface="Nadianne" panose="03020902050305070206" pitchFamily="66" charset="0"/>
                <a:cs typeface="Arial" charset="0"/>
              </a:rPr>
              <a:t>-</a:t>
            </a:r>
            <a:r>
              <a:rPr lang="sv-SE" sz="1500" i="1">
                <a:ln w="9525">
                  <a:noFill/>
                  <a:prstDash val="solid"/>
                </a:ln>
                <a:solidFill>
                  <a:srgbClr val="F79646">
                    <a:lumMod val="50000"/>
                  </a:srgbClr>
                </a:solidFill>
                <a:latin typeface="Nadianne" panose="03020902050305070206" pitchFamily="66" charset="0"/>
                <a:cs typeface="Arial" charset="0"/>
              </a:rPr>
              <a:t>denten och den verkställande makten har regeringen på spetsen med statsminister.</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sv-SE" sz="1500" i="1">
                <a:ln w="9525">
                  <a:noFill/>
                  <a:prstDash val="solid"/>
                </a:ln>
                <a:solidFill>
                  <a:srgbClr val="F79646">
                    <a:lumMod val="50000"/>
                  </a:srgbClr>
                </a:solidFill>
                <a:latin typeface="Nadianne" panose="03020902050305070206" pitchFamily="66" charset="0"/>
                <a:cs typeface="Arial" charset="0"/>
              </a:rPr>
              <a:t>Huvudstaden och Slovakiens största stad är Bratislava.</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sv-SE" sz="1500" i="1">
                <a:ln w="9525">
                  <a:noFill/>
                  <a:prstDash val="solid"/>
                </a:ln>
                <a:solidFill>
                  <a:srgbClr val="F79646">
                    <a:lumMod val="50000"/>
                  </a:srgbClr>
                </a:solidFill>
                <a:latin typeface="Nadianne" panose="03020902050305070206" pitchFamily="66" charset="0"/>
                <a:cs typeface="Arial" charset="0"/>
              </a:rPr>
              <a:t>Slovakien har många kulturminnen (borgar, slott, kyrkor och andra).</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sv-SE" sz="1500" i="1">
                <a:ln w="9525">
                  <a:noFill/>
                  <a:prstDash val="solid"/>
                </a:ln>
                <a:solidFill>
                  <a:srgbClr val="F79646">
                    <a:lumMod val="50000"/>
                  </a:srgbClr>
                </a:solidFill>
                <a:latin typeface="Nadianne" panose="03020902050305070206" pitchFamily="66" charset="0"/>
                <a:cs typeface="Arial" charset="0"/>
              </a:rPr>
              <a:t>Är också känd med sina bergsmassiv bland vilka dominerar Höga Tatra. Det finns också många grottor; 15 av dem är tillgängliga för allmänheten. De mest kända är listade som UNESCO arv.</a:t>
            </a:r>
          </a:p>
        </p:txBody>
      </p:sp>
      <p:pic>
        <p:nvPicPr>
          <p:cNvPr id="16" name="Obrázok 15">
            <a:hlinkClick r:id="rId6" action="ppaction://hlinksldjump"/>
          </p:cNvPr>
          <p:cNvPicPr>
            <a:picLocks/>
          </p:cNvPicPr>
          <p:nvPr/>
        </p:nvPicPr>
        <p:blipFill>
          <a:blip r:embed="rId7">
            <a:duotone>
              <a:srgbClr val="F79646">
                <a:shade val="45000"/>
                <a:satMod val="135000"/>
              </a:srgbClr>
              <a:prstClr val="white"/>
            </a:duotone>
            <a:extLst>
              <a:ext uri="{BEBA8EAE-BF5A-486C-A8C5-ECC9F3942E4B}">
                <a14:imgProps xmlns:a14="http://schemas.microsoft.com/office/drawing/2010/main">
                  <a14:imgLayer r:embed="rId8">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pic>
        <p:nvPicPr>
          <p:cNvPr id="10" name="Obrázok 9">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078405" y="109113"/>
            <a:ext cx="408225" cy="2419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7965059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67820"/>
          </a:xfrm>
          <a:prstGeom prst="rect">
            <a:avLst/>
          </a:prstGeom>
          <a:solidFill>
            <a:schemeClr val="bg1">
              <a:alpha val="20000"/>
            </a:schemeClr>
          </a:solidFill>
          <a:effectLst/>
        </p:spPr>
        <p:txBody>
          <a:bodyPr lIns="82296" tIns="41148" rIns="82296" bIns="41148">
            <a:spAutoFit/>
          </a:bodyPr>
          <a:lstStyle/>
          <a:p>
            <a:pPr algn="just" rtl="1" fontAlgn="base">
              <a:spcBef>
                <a:spcPct val="0"/>
              </a:spcBef>
              <a:spcAft>
                <a:spcPct val="0"/>
              </a:spcAft>
              <a:defRPr/>
            </a:pPr>
            <a:r>
              <a:rPr lang="ar-AE" sz="2500" b="1" i="1" u="sng">
                <a:ln w="9525">
                  <a:noFill/>
                  <a:prstDash val="solid"/>
                </a:ln>
                <a:solidFill>
                  <a:srgbClr val="F79646">
                    <a:lumMod val="50000"/>
                  </a:srgbClr>
                </a:solidFill>
                <a:latin typeface="Nadianne" panose="03020902050305070206" pitchFamily="66" charset="0"/>
                <a:cs typeface="Arial" charset="0"/>
              </a:rPr>
              <a:t>سلوفاكيا</a:t>
            </a:r>
            <a:endParaRPr lang="sk-SK" sz="2500" b="1" i="1" u="sng" dirty="0">
              <a:ln w="9525">
                <a:no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3724811" y="4084031"/>
            <a:ext cx="4320457" cy="1083374"/>
          </a:xfrm>
          <a:prstGeom prst="rect">
            <a:avLst/>
          </a:prstGeom>
          <a:solidFill>
            <a:schemeClr val="bg1">
              <a:alpha val="20000"/>
            </a:schemeClr>
          </a:solidFill>
          <a:effectLst/>
        </p:spPr>
        <p:txBody>
          <a:bodyPr wrap="square" lIns="82296" tIns="41148" rIns="82296" bIns="41148">
            <a:spAutoFit/>
          </a:bodyPr>
          <a:lstStyle/>
          <a:p>
            <a:pPr algn="just" rtl="1" fontAlgn="base">
              <a:spcBef>
                <a:spcPct val="0"/>
              </a:spcBef>
              <a:spcAft>
                <a:spcPct val="0"/>
              </a:spcAft>
              <a:defRPr/>
            </a:pPr>
            <a:r>
              <a:rPr lang="ar-AE" sz="1300" i="1">
                <a:ln w="9525">
                  <a:solidFill>
                    <a:srgbClr val="F79646">
                      <a:lumMod val="50000"/>
                    </a:srgbClr>
                  </a:solidFill>
                  <a:prstDash val="solid"/>
                </a:ln>
                <a:solidFill>
                  <a:srgbClr val="F79646">
                    <a:lumMod val="50000"/>
                  </a:srgbClr>
                </a:solidFill>
                <a:latin typeface="Nadianne" panose="03020902050305070206" pitchFamily="66" charset="0"/>
              </a:rPr>
              <a:t>موسيقى</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Kollárovci</a:t>
            </a:r>
          </a:p>
          <a:p>
            <a:pPr algn="just" rtl="1" fontAlgn="base">
              <a:spcBef>
                <a:spcPct val="0"/>
              </a:spcBef>
              <a:spcAft>
                <a:spcPct val="0"/>
              </a:spcAft>
              <a:defRPr/>
            </a:pPr>
            <a:r>
              <a:rPr lang="ar-AE" sz="1300" i="1">
                <a:ln w="9525">
                  <a:solidFill>
                    <a:srgbClr val="F79646">
                      <a:lumMod val="50000"/>
                    </a:srgbClr>
                  </a:solidFill>
                  <a:prstDash val="solid"/>
                </a:ln>
                <a:solidFill>
                  <a:srgbClr val="F79646">
                    <a:lumMod val="50000"/>
                  </a:srgbClr>
                </a:solidFill>
                <a:latin typeface="Nadianne" panose="03020902050305070206" pitchFamily="66" charset="0"/>
              </a:rPr>
              <a:t>الصور</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Miroslav Švec</a:t>
            </a:r>
          </a:p>
          <a:p>
            <a:pPr algn="just" rtl="1" fontAlgn="base">
              <a:spcBef>
                <a:spcPct val="0"/>
              </a:spcBef>
              <a:spcAft>
                <a:spcPct val="0"/>
              </a:spcAft>
              <a:defRPr/>
            </a:pPr>
            <a:r>
              <a:rPr lang="ar-AE" sz="1300" i="1">
                <a:ln w="9525">
                  <a:solidFill>
                    <a:srgbClr val="F79646">
                      <a:lumMod val="50000"/>
                    </a:srgbClr>
                  </a:solidFill>
                  <a:prstDash val="solid"/>
                </a:ln>
                <a:solidFill>
                  <a:srgbClr val="F79646">
                    <a:lumMod val="50000"/>
                  </a:srgbClr>
                </a:solidFill>
                <a:latin typeface="Nadianne" panose="03020902050305070206" pitchFamily="66" charset="0"/>
              </a:rPr>
              <a:t>البريد الإلكتروني</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pista2011@gmail.com</a:t>
            </a:r>
          </a:p>
          <a:p>
            <a:pPr algn="just" rtl="1" fontAlgn="base">
              <a:spcBef>
                <a:spcPct val="0"/>
              </a:spcBef>
              <a:spcAft>
                <a:spcPct val="0"/>
              </a:spcAft>
              <a:defRPr/>
            </a:pPr>
            <a:r>
              <a:rPr lang="ar-AE" sz="1300" i="1">
                <a:ln w="9525">
                  <a:solidFill>
                    <a:srgbClr val="F79646">
                      <a:lumMod val="50000"/>
                    </a:srgbClr>
                  </a:solidFill>
                  <a:prstDash val="solid"/>
                </a:ln>
                <a:solidFill>
                  <a:srgbClr val="F79646">
                    <a:lumMod val="50000"/>
                  </a:srgbClr>
                </a:solidFill>
                <a:latin typeface="Nadianne" panose="03020902050305070206" pitchFamily="66" charset="0"/>
              </a:rPr>
              <a:t>جمع</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Steve</a:t>
            </a:r>
          </a:p>
          <a:p>
            <a:pPr algn="just" rtl="1" fontAlgn="base">
              <a:spcBef>
                <a:spcPct val="0"/>
              </a:spcBef>
              <a:spcAft>
                <a:spcPct val="0"/>
              </a:spcAft>
              <a:defRPr/>
            </a:pPr>
            <a:r>
              <a:rPr lang="ar-AE" sz="1300" i="1">
                <a:ln w="9525">
                  <a:solidFill>
                    <a:srgbClr val="F79646">
                      <a:lumMod val="50000"/>
                    </a:srgbClr>
                  </a:solidFill>
                  <a:prstDash val="solid"/>
                </a:ln>
                <a:solidFill>
                  <a:srgbClr val="F79646">
                    <a:lumMod val="50000"/>
                  </a:srgbClr>
                </a:solidFill>
                <a:latin typeface="Nadianne" panose="03020902050305070206" pitchFamily="66" charset="0"/>
              </a:rPr>
              <a:t>في السنة</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2016</a:t>
            </a:r>
          </a:p>
        </p:txBody>
      </p:sp>
      <p:sp>
        <p:nvSpPr>
          <p:cNvPr id="6" name="BlokTextu 5"/>
          <p:cNvSpPr txBox="1"/>
          <p:nvPr/>
        </p:nvSpPr>
        <p:spPr>
          <a:xfrm>
            <a:off x="1462489" y="3908850"/>
            <a:ext cx="936560" cy="283154"/>
          </a:xfrm>
          <a:prstGeom prst="rect">
            <a:avLst/>
          </a:prstGeom>
          <a:noFill/>
        </p:spPr>
        <p:txBody>
          <a:bodyPr wrap="square" lIns="82296" tIns="41148" rIns="82296" bIns="41148" rtlCol="0">
            <a:spAutoFit/>
          </a:bodyPr>
          <a:lstStyle/>
          <a:p>
            <a:pPr algn="ctr"/>
            <a:r>
              <a:rPr lang="sk-SK" sz="1300" dirty="0" err="1">
                <a:solidFill>
                  <a:prstClr val="black"/>
                </a:solidFill>
              </a:rPr>
              <a:t>Wikipedia</a:t>
            </a:r>
            <a:endParaRPr lang="sk-SK" sz="1300" dirty="0">
              <a:solidFill>
                <a:prstClr val="black"/>
              </a:solidFill>
            </a:endParaRPr>
          </a:p>
        </p:txBody>
      </p:sp>
      <p:sp>
        <p:nvSpPr>
          <p:cNvPr id="9" name="BlokTextu 8"/>
          <p:cNvSpPr txBox="1"/>
          <p:nvPr/>
        </p:nvSpPr>
        <p:spPr>
          <a:xfrm>
            <a:off x="628614" y="863914"/>
            <a:ext cx="7416655" cy="2869867"/>
          </a:xfrm>
          <a:prstGeom prst="rect">
            <a:avLst/>
          </a:prstGeom>
          <a:solidFill>
            <a:schemeClr val="bg1">
              <a:alpha val="20000"/>
            </a:schemeClr>
          </a:solidFill>
          <a:effectLst/>
        </p:spPr>
        <p:txBody>
          <a:bodyPr lIns="82296" tIns="41148" rIns="82296" bIns="41148">
            <a:spAutoFit/>
          </a:bodyPr>
          <a:lstStyle/>
          <a:p>
            <a:pPr algn="just" rtl="1" fontAlgn="base">
              <a:spcBef>
                <a:spcPct val="0"/>
              </a:spcBef>
              <a:spcAft>
                <a:spcPct val="0"/>
              </a:spcAft>
              <a:defRPr/>
            </a:pPr>
            <a:r>
              <a:rPr lang="sk-SK" sz="22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2200" i="1">
                <a:ln w="9525">
                  <a:noFill/>
                  <a:prstDash val="solid"/>
                </a:ln>
                <a:solidFill>
                  <a:srgbClr val="F79646">
                    <a:lumMod val="50000"/>
                  </a:srgbClr>
                </a:solidFill>
                <a:latin typeface="Nadianne" panose="03020902050305070206" pitchFamily="66" charset="0"/>
                <a:cs typeface="Arial" charset="0"/>
              </a:rPr>
              <a:t> </a:t>
            </a:r>
            <a:r>
              <a:rPr lang="sk-SK" sz="2200" i="1">
                <a:ln w="9525">
                  <a:solidFill>
                    <a:srgbClr val="F79646">
                      <a:lumMod val="50000"/>
                    </a:srgbClr>
                  </a:solidFill>
                  <a:prstDash val="solid"/>
                </a:ln>
                <a:solidFill>
                  <a:srgbClr val="F79646">
                    <a:lumMod val="50000"/>
                  </a:srgbClr>
                </a:solidFill>
                <a:latin typeface="Nadianne" panose="03020902050305070206" pitchFamily="66" charset="0"/>
              </a:rPr>
              <a:t>    </a:t>
            </a:r>
            <a:r>
              <a:rPr lang="ar-AE" sz="2200" i="1">
                <a:ln w="9525">
                  <a:solidFill>
                    <a:srgbClr val="F79646">
                      <a:lumMod val="50000"/>
                    </a:srgbClr>
                  </a:solidFill>
                  <a:prstDash val="solid"/>
                </a:ln>
                <a:solidFill>
                  <a:srgbClr val="F79646">
                    <a:lumMod val="50000"/>
                  </a:srgbClr>
                </a:solidFill>
                <a:latin typeface="Nadianne" panose="03020902050305070206" pitchFamily="66" charset="0"/>
              </a:rPr>
              <a:t>جمهورية سلوفاك هي احدى بلدان وسط أوروبا ، وتبلغ مساحتها 49000 كيلومترا مربعا . لغتها الرسمية هي السلوفاك وهي احدى عائلة لغات السلافيك . نظام الحكم فيها جمهوري برلماني يرأس الدولة رئيس الجمهورية  ، ويرأس السلطة التنفيذية رئيس الوزراء . العاصمة هي اكبر المدن وهي براتيسلافا . يوجد في سلوفاكيا حصون ومدن ومشاهد أثرية ومعمارية  يعود تاريخها الى القرون الوسطى . سلوفاكيا ذات طبيعة جبلية اكبر جبالها هي جبال تاتراس العالية كما يوجد تحت هذه الجبال مئات الكهوف خمسة عشر منها مفتوحة للجمهور ومعظمها تم اعتباره من التراث العالمي من قبل منظمة اليونيسكو</a:t>
            </a:r>
            <a:r>
              <a:rPr lang="sk-SK" sz="2200" i="1">
                <a:ln w="9525">
                  <a:solidFill>
                    <a:srgbClr val="F79646">
                      <a:lumMod val="50000"/>
                    </a:srgbClr>
                  </a:solidFill>
                  <a:prstDash val="solid"/>
                </a:ln>
                <a:solidFill>
                  <a:srgbClr val="F79646">
                    <a:lumMod val="50000"/>
                  </a:srgbClr>
                </a:solidFill>
                <a:latin typeface="Nadianne" panose="03020902050305070206" pitchFamily="66" charset="0"/>
              </a:rPr>
              <a:t> </a:t>
            </a:r>
            <a:r>
              <a:rPr lang="ar-AE" sz="2200" i="1">
                <a:ln w="9525">
                  <a:solidFill>
                    <a:srgbClr val="F79646">
                      <a:lumMod val="50000"/>
                    </a:srgbClr>
                  </a:solidFill>
                  <a:prstDash val="solid"/>
                </a:ln>
                <a:solidFill>
                  <a:srgbClr val="F79646">
                    <a:lumMod val="50000"/>
                  </a:srgbClr>
                </a:solidFill>
                <a:latin typeface="Nadianne" panose="03020902050305070206" pitchFamily="66" charset="0"/>
              </a:rPr>
              <a:t>.</a:t>
            </a:r>
            <a:endParaRPr lang="he-IL" sz="2200" i="1">
              <a:ln w="9525">
                <a:solidFill>
                  <a:srgbClr val="F79646">
                    <a:lumMod val="50000"/>
                  </a:srgbClr>
                </a:solidFill>
                <a:prstDash val="solid"/>
              </a:ln>
              <a:solidFill>
                <a:srgbClr val="F79646">
                  <a:lumMod val="50000"/>
                </a:srgbClr>
              </a:solidFill>
              <a:latin typeface="Nadianne" panose="03020902050305070206" pitchFamily="66" charset="0"/>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4228" y="109113"/>
            <a:ext cx="408225" cy="241933"/>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spTree>
    <p:extLst>
      <p:ext uri="{BB962C8B-B14F-4D97-AF65-F5344CB8AC3E}">
        <p14:creationId xmlns:p14="http://schemas.microsoft.com/office/powerpoint/2010/main" val="67569642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az-Cyrl-AZ" sz="22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Словакия</a:t>
            </a:r>
            <a:endParaRPr lang="sk-SK" sz="22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az-Cyrl-AZ"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Музыка</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300" i="1">
                <a:ln w="9525">
                  <a:noFill/>
                  <a:prstDash val="solid"/>
                </a:ln>
                <a:solidFill>
                  <a:srgbClr val="F79646">
                    <a:lumMod val="50000"/>
                  </a:srgbClr>
                </a:solidFill>
                <a:latin typeface="Nadianne" panose="03020902050305070206" pitchFamily="66" charset="0"/>
                <a:cs typeface="Arial" charset="0"/>
              </a:rPr>
              <a:t>Kollárovci</a:t>
            </a:r>
          </a:p>
          <a:p>
            <a:pPr algn="just" fontAlgn="base">
              <a:spcBef>
                <a:spcPct val="0"/>
              </a:spcBef>
              <a:spcAft>
                <a:spcPct val="0"/>
              </a:spcAft>
              <a:defRPr/>
            </a:pPr>
            <a:r>
              <a:rPr lang="az-Cyrl-AZ"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Фотографии </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Miroslav Švec</a:t>
            </a:r>
          </a:p>
          <a:p>
            <a:pPr algn="just" fontAlgn="base">
              <a:spcBef>
                <a:spcPct val="0"/>
              </a:spcBef>
              <a:spcAft>
                <a:spcPct val="0"/>
              </a:spcAft>
              <a:defRPr/>
            </a:pPr>
            <a:r>
              <a:rPr lang="az-Cyrl-AZ"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Э-почта</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300" i="1">
                <a:ln w="9525">
                  <a:noFill/>
                  <a:prstDash val="solid"/>
                </a:ln>
                <a:solidFill>
                  <a:srgbClr val="F79646">
                    <a:lumMod val="50000"/>
                  </a:srgbClr>
                </a:solidFill>
                <a:latin typeface="Nadianne" panose="03020902050305070206" pitchFamily="66" charset="0"/>
                <a:cs typeface="Arial" charset="0"/>
              </a:rPr>
              <a:t>pista2011@gmail.com </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p>
          <a:p>
            <a:pPr algn="just" fontAlgn="base">
              <a:spcBef>
                <a:spcPct val="0"/>
              </a:spcBef>
              <a:spcAft>
                <a:spcPct val="0"/>
              </a:spcAft>
              <a:defRPr/>
            </a:pPr>
            <a:r>
              <a:rPr lang="az-Cyrl-AZ"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Составил</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Steve</a:t>
            </a:r>
          </a:p>
          <a:p>
            <a:pPr algn="just" fontAlgn="base">
              <a:spcBef>
                <a:spcPct val="0"/>
              </a:spcBef>
              <a:spcAft>
                <a:spcPct val="0"/>
              </a:spcAft>
              <a:defRPr/>
            </a:pPr>
            <a:r>
              <a:rPr lang="az-Cyrl-AZ"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Год</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300" i="1">
                <a:ln w="9525">
                  <a:noFill/>
                  <a:prstDash val="solid"/>
                </a:ln>
                <a:solidFill>
                  <a:srgbClr val="F79646">
                    <a:lumMod val="50000"/>
                  </a:srgbClr>
                </a:solidFill>
                <a:latin typeface="Nadianne" panose="03020902050305070206" pitchFamily="66" charset="0"/>
                <a:cs typeface="Arial" charset="0"/>
              </a:rPr>
              <a:t>2016</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az-Cyrl-AZ"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г.</a:t>
            </a:r>
            <a:endPar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sp>
        <p:nvSpPr>
          <p:cNvPr id="9" name="BlokTextu 8"/>
          <p:cNvSpPr txBox="1"/>
          <p:nvPr/>
        </p:nvSpPr>
        <p:spPr>
          <a:xfrm>
            <a:off x="680375" y="842842"/>
            <a:ext cx="7416655" cy="3283976"/>
          </a:xfrm>
          <a:prstGeom prst="rect">
            <a:avLst/>
          </a:prstGeom>
          <a:solidFill>
            <a:schemeClr val="bg1">
              <a:alpha val="20000"/>
            </a:schemeClr>
          </a:solidFill>
          <a:ln w="3175">
            <a:noFill/>
          </a:ln>
          <a:effectLst/>
        </p:spPr>
        <p:txBody>
          <a:bodyPr lIns="82296" tIns="41148" rIns="82296" bIns="41148">
            <a:spAutoFit/>
          </a:bodyPr>
          <a:lstStyle/>
          <a:p>
            <a:pPr algn="just" fontAlgn="base">
              <a:spcBef>
                <a:spcPct val="0"/>
              </a:spcBef>
              <a:spcAft>
                <a:spcPct val="0"/>
              </a:spcAft>
              <a:defRPr/>
            </a:pP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Словацкая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Республика - внутриконтинентальное государство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Цент</a:t>
            </a: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ральной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Европы площадью в </a:t>
            </a:r>
            <a:r>
              <a:rPr lang="ru-RU" i="1" smtClean="0">
                <a:ln w="3175">
                  <a:noFill/>
                  <a:prstDash val="solid"/>
                </a:ln>
                <a:solidFill>
                  <a:srgbClr val="F79646">
                    <a:lumMod val="50000"/>
                  </a:srgbClr>
                </a:solidFill>
                <a:latin typeface="Nadianne" panose="03020902050305070206" pitchFamily="66" charset="0"/>
                <a:cs typeface="Arial" charset="0"/>
              </a:rPr>
              <a:t>49</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тыс. кв. километров и с </a:t>
            </a:r>
            <a:r>
              <a:rPr lang="ru-RU" i="1">
                <a:ln w="3175">
                  <a:noFill/>
                  <a:prstDash val="solid"/>
                </a:ln>
                <a:solidFill>
                  <a:srgbClr val="F79646">
                    <a:lumMod val="50000"/>
                  </a:srgbClr>
                </a:solidFill>
                <a:latin typeface="Nadianne" panose="03020902050305070206" pitchFamily="66" charset="0"/>
                <a:cs typeface="Arial" charset="0"/>
              </a:rPr>
              <a:t>5,5</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млн. жителей. Государственным языком является словацкий язык.</a:t>
            </a:r>
          </a:p>
          <a:p>
            <a:pPr algn="just" fontAlgn="base">
              <a:spcBef>
                <a:spcPct val="0"/>
              </a:spcBef>
              <a:spcAft>
                <a:spcPct val="0"/>
              </a:spcAft>
              <a:defRPr/>
            </a:pP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Словакия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является парламентской республикой. Высшим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представи</a:t>
            </a: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телем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государства является президент, а исполнительную власть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выпол</a:t>
            </a: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няет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правительство во главе с премьер-министром</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a:t>
            </a: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Столицей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и заодно крупнейшим городом Словакии является Братислава.</a:t>
            </a:r>
          </a:p>
          <a:p>
            <a:pPr algn="just" fontAlgn="base">
              <a:spcBef>
                <a:spcPct val="0"/>
              </a:spcBef>
              <a:spcAft>
                <a:spcPct val="0"/>
              </a:spcAft>
              <a:defRPr/>
            </a:pP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Словакия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богата историческими памятниками,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в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том числе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кре</a:t>
            </a: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постями</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замками, кремлями, соборами и т.п</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a:t>
            </a: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Также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типичны для неё горные массивы, среди которых Высокие Татры выделяются красотой и богатством природы. Она также располагает большим количеством пещер, из которых </a:t>
            </a:r>
            <a:r>
              <a:rPr lang="ru-RU" i="1">
                <a:ln w="3175">
                  <a:noFill/>
                  <a:prstDash val="solid"/>
                </a:ln>
                <a:solidFill>
                  <a:srgbClr val="F79646">
                    <a:lumMod val="50000"/>
                  </a:srgbClr>
                </a:solidFill>
                <a:latin typeface="Nadianne" panose="03020902050305070206" pitchFamily="66" charset="0"/>
                <a:cs typeface="Arial" charset="0"/>
              </a:rPr>
              <a:t>15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доступно общественности. Те редчайшие были внесены в список культурных ценностей ЮНЕСКО</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a:t>
            </a:r>
            <a:endPar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20" y="109113"/>
            <a:ext cx="408225" cy="241933"/>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spTree>
    <p:extLst>
      <p:ext uri="{BB962C8B-B14F-4D97-AF65-F5344CB8AC3E}">
        <p14:creationId xmlns:p14="http://schemas.microsoft.com/office/powerpoint/2010/main" val="1828106412"/>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a:ln w="9525">
                  <a:noFill/>
                  <a:prstDash val="solid"/>
                </a:ln>
                <a:solidFill>
                  <a:srgbClr val="F79646">
                    <a:lumMod val="50000"/>
                  </a:srgbClr>
                </a:solidFill>
                <a:latin typeface="Nadianne" panose="03020902050305070206" pitchFamily="66" charset="0"/>
                <a:cs typeface="Arial" charset="0"/>
              </a:rPr>
              <a:t> </a:t>
            </a:r>
            <a:r>
              <a:rPr lang="el-GR" sz="22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Σλοβακία</a:t>
            </a:r>
            <a:endParaRPr lang="sk-SK" sz="22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160318"/>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el-GR" sz="14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Μουσική</a:t>
            </a:r>
            <a:r>
              <a:rPr lang="el-GR" sz="1300" i="1">
                <a:ln w="9525">
                  <a:noFill/>
                  <a:prstDash val="solid"/>
                </a:ln>
                <a:solidFill>
                  <a:srgbClr val="F79646">
                    <a:lumMod val="50000"/>
                  </a:srgbClr>
                </a:solidFill>
                <a:latin typeface="Nadianne" panose="03020902050305070206" pitchFamily="66" charset="0"/>
                <a:cs typeface="Arial" charset="0"/>
              </a:rPr>
              <a:t> :			</a:t>
            </a:r>
            <a:r>
              <a:rPr lang="sk-SK" sz="1300" i="1">
                <a:ln w="9525">
                  <a:noFill/>
                  <a:prstDash val="solid"/>
                </a:ln>
                <a:solidFill>
                  <a:srgbClr val="F79646">
                    <a:lumMod val="50000"/>
                  </a:srgbClr>
                </a:solidFill>
                <a:latin typeface="Nadianne" panose="03020902050305070206" pitchFamily="66" charset="0"/>
                <a:cs typeface="Arial" charset="0"/>
              </a:rPr>
              <a:t>Kollárovci</a:t>
            </a:r>
          </a:p>
          <a:p>
            <a:pPr algn="just" fontAlgn="base">
              <a:spcBef>
                <a:spcPct val="0"/>
              </a:spcBef>
              <a:spcAft>
                <a:spcPct val="0"/>
              </a:spcAft>
              <a:defRPr/>
            </a:pPr>
            <a:r>
              <a:rPr lang="el-GR" sz="14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Φωτογραφίες</a:t>
            </a:r>
            <a:r>
              <a:rPr lang="el-GR" sz="1300" i="1">
                <a:ln w="9525">
                  <a:noFill/>
                  <a:prstDash val="solid"/>
                </a:ln>
                <a:solidFill>
                  <a:srgbClr val="F79646">
                    <a:lumMod val="50000"/>
                  </a:srgbClr>
                </a:solidFill>
                <a:latin typeface="Nadianne" panose="03020902050305070206" pitchFamily="66" charset="0"/>
                <a:cs typeface="Arial" charset="0"/>
              </a:rPr>
              <a:t> :		</a:t>
            </a:r>
            <a:r>
              <a:rPr lang="sk-SK" sz="1300" i="1">
                <a:ln w="9525">
                  <a:noFill/>
                  <a:prstDash val="solid"/>
                </a:ln>
                <a:solidFill>
                  <a:srgbClr val="F79646">
                    <a:lumMod val="50000"/>
                  </a:srgbClr>
                </a:solidFill>
                <a:latin typeface="Nadianne" panose="03020902050305070206" pitchFamily="66" charset="0"/>
                <a:cs typeface="Arial" charset="0"/>
              </a:rPr>
              <a:t>Miroslav Švec</a:t>
            </a:r>
            <a:endParaRPr lang="el-GR" sz="13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el-GR" sz="14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Ηλεκτρονική Διεύθυνση </a:t>
            </a:r>
            <a:r>
              <a:rPr lang="el-GR" sz="1300" i="1">
                <a:ln w="9525">
                  <a:noFill/>
                  <a:prstDash val="solid"/>
                </a:ln>
                <a:solidFill>
                  <a:srgbClr val="F79646">
                    <a:lumMod val="50000"/>
                  </a:srgbClr>
                </a:solidFill>
                <a:latin typeface="Nadianne" panose="03020902050305070206" pitchFamily="66" charset="0"/>
                <a:cs typeface="Arial" charset="0"/>
              </a:rPr>
              <a:t>:	pista2011@gmail.com        </a:t>
            </a:r>
          </a:p>
          <a:p>
            <a:pPr algn="just" fontAlgn="base">
              <a:spcBef>
                <a:spcPct val="0"/>
              </a:spcBef>
              <a:spcAft>
                <a:spcPct val="0"/>
              </a:spcAft>
              <a:defRPr/>
            </a:pPr>
            <a:r>
              <a:rPr lang="el-GR" sz="14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Συλλογή</a:t>
            </a:r>
            <a:r>
              <a:rPr lang="el-GR" sz="1300" i="1">
                <a:ln w="9525">
                  <a:noFill/>
                  <a:prstDash val="solid"/>
                </a:ln>
                <a:solidFill>
                  <a:srgbClr val="F79646">
                    <a:lumMod val="50000"/>
                  </a:srgbClr>
                </a:solidFill>
                <a:latin typeface="Nadianne" panose="03020902050305070206" pitchFamily="66" charset="0"/>
                <a:cs typeface="Arial" charset="0"/>
              </a:rPr>
              <a:t> :			Steve</a:t>
            </a:r>
          </a:p>
          <a:p>
            <a:pPr algn="just" fontAlgn="base">
              <a:spcBef>
                <a:spcPct val="0"/>
              </a:spcBef>
              <a:spcAft>
                <a:spcPct val="0"/>
              </a:spcAft>
              <a:defRPr/>
            </a:pPr>
            <a:r>
              <a:rPr lang="el-GR" sz="14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Έτος</a:t>
            </a:r>
            <a:r>
              <a:rPr lang="el-GR" sz="1300" i="1">
                <a:ln w="9525">
                  <a:noFill/>
                  <a:prstDash val="solid"/>
                </a:ln>
                <a:solidFill>
                  <a:srgbClr val="F79646">
                    <a:lumMod val="50000"/>
                  </a:srgbClr>
                </a:solidFill>
                <a:latin typeface="Nadianne" panose="03020902050305070206" pitchFamily="66" charset="0"/>
                <a:cs typeface="Arial" charset="0"/>
              </a:rPr>
              <a:t> :			20</a:t>
            </a:r>
            <a:r>
              <a:rPr lang="sk-SK" sz="1300" i="1">
                <a:ln w="9525">
                  <a:noFill/>
                  <a:prstDash val="solid"/>
                </a:ln>
                <a:solidFill>
                  <a:srgbClr val="F79646">
                    <a:lumMod val="50000"/>
                  </a:srgbClr>
                </a:solidFill>
                <a:latin typeface="Nadianne" panose="03020902050305070206" pitchFamily="66" charset="0"/>
                <a:cs typeface="Arial" charset="0"/>
              </a:rPr>
              <a:t>16</a:t>
            </a:r>
            <a:endParaRPr lang="el-GR" sz="1300" i="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sp>
        <p:nvSpPr>
          <p:cNvPr id="15" name="BlokTextu 14"/>
          <p:cNvSpPr txBox="1"/>
          <p:nvPr/>
        </p:nvSpPr>
        <p:spPr>
          <a:xfrm>
            <a:off x="731749" y="823861"/>
            <a:ext cx="7416655" cy="2868478"/>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 Σλοβακία είναι μία χώρα της Κεντρικής Ευρώπης. Η έκτασή της ανέρχεται σε </a:t>
            </a:r>
            <a:r>
              <a:rPr lang="el-GR" sz="1500" b="1" i="1">
                <a:ln w="6350">
                  <a:noFill/>
                  <a:prstDash val="solid"/>
                </a:ln>
                <a:solidFill>
                  <a:srgbClr val="F79646">
                    <a:lumMod val="50000"/>
                  </a:srgbClr>
                </a:solidFill>
                <a:latin typeface="Nadianne" panose="03020902050305070206" pitchFamily="66" charset="0"/>
                <a:cs typeface="Arial" charset="0"/>
              </a:rPr>
              <a:t>49000 (km)</a:t>
            </a:r>
            <a:r>
              <a:rPr lang="el-GR" sz="1500" b="1" i="1" baseline="30000">
                <a:ln w="6350">
                  <a:solidFill>
                    <a:srgbClr val="F79646">
                      <a:lumMod val="50000"/>
                    </a:srgbClr>
                  </a:solidFill>
                  <a:prstDash val="solid"/>
                </a:ln>
                <a:solidFill>
                  <a:srgbClr val="F79646">
                    <a:lumMod val="50000"/>
                  </a:srgbClr>
                </a:solidFill>
                <a:latin typeface="Nadianne" panose="03020902050305070206" pitchFamily="66" charset="0"/>
                <a:cs typeface="Arial" charset="0"/>
              </a:rPr>
              <a:t>2</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και ο πληθυσμός της σε </a:t>
            </a:r>
            <a:r>
              <a:rPr lang="el-GR" sz="1500" b="1" i="1">
                <a:ln w="6350">
                  <a:noFill/>
                  <a:prstDash val="solid"/>
                </a:ln>
                <a:solidFill>
                  <a:srgbClr val="F79646">
                    <a:lumMod val="50000"/>
                  </a:srgbClr>
                </a:solidFill>
                <a:latin typeface="Nadianne" panose="03020902050305070206" pitchFamily="66" charset="0"/>
                <a:cs typeface="Arial" charset="0"/>
              </a:rPr>
              <a:t>5,5</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εκατ. Η επίσημη γλώσσα είναι η Σλοβακική.</a:t>
            </a:r>
          </a:p>
          <a:p>
            <a:pPr algn="just" fontAlgn="base">
              <a:spcBef>
                <a:spcPct val="0"/>
              </a:spcBef>
              <a:spcAft>
                <a:spcPct val="0"/>
              </a:spcAft>
              <a:defRPr/>
            </a:pP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 Σλοβακία είναι μία κοινοβουλευτική δημοκρατία με αρχηγό του κράτους τον πρόεδρο της Δημοκρατίαςκαι ως εκτελεστική εξουσία τη κυβέρνηση με επικεφαλή το πρωθυπουργό.</a:t>
            </a:r>
          </a:p>
          <a:p>
            <a:pPr algn="just" fontAlgn="base">
              <a:spcBef>
                <a:spcPct val="0"/>
              </a:spcBef>
              <a:spcAft>
                <a:spcPct val="0"/>
              </a:spcAft>
              <a:defRPr/>
            </a:pP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Πρωτεύουσα και μεγαλύτερη πόλη της Σλοβακίας είναι η Μπρατισλάβα.</a:t>
            </a:r>
          </a:p>
          <a:p>
            <a:pPr algn="just" fontAlgn="base">
              <a:spcBef>
                <a:spcPct val="0"/>
              </a:spcBef>
              <a:spcAft>
                <a:spcPct val="0"/>
              </a:spcAft>
              <a:defRPr/>
            </a:pP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 Σλοβακία είναι πλούσια σε φυσική όσο και σε ιστορική κληρονομιά  (κάστρα, αρχοντικά, εκκλησίες και πολλά άλλα).</a:t>
            </a:r>
          </a:p>
          <a:p>
            <a:pPr algn="just" fontAlgn="base">
              <a:spcBef>
                <a:spcPct val="0"/>
              </a:spcBef>
              <a:spcAft>
                <a:spcPct val="0"/>
              </a:spcAft>
              <a:defRPr/>
            </a:pP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 Σλοβακία είναι κυρίως ορεινή χώρα με κυρίαρχη  οροσειρά, την οροσειρά </a:t>
            </a:r>
            <a:r>
              <a:rPr lang="el-GR" sz="1500" b="1" i="1">
                <a:ln w="6350">
                  <a:noFill/>
                  <a:prstDash val="solid"/>
                </a:ln>
                <a:solidFill>
                  <a:srgbClr val="F79646">
                    <a:lumMod val="50000"/>
                  </a:srgbClr>
                </a:solidFill>
                <a:latin typeface="Nadianne" panose="03020902050305070206" pitchFamily="66" charset="0"/>
                <a:cs typeface="Arial" charset="0"/>
              </a:rPr>
              <a:t>T</a:t>
            </a:r>
            <a:r>
              <a:rPr lang="sk-SK" sz="1500" b="1" i="1">
                <a:ln w="6350">
                  <a:noFill/>
                  <a:prstDash val="solid"/>
                </a:ln>
                <a:solidFill>
                  <a:srgbClr val="F79646">
                    <a:lumMod val="50000"/>
                  </a:srgbClr>
                </a:solidFill>
                <a:latin typeface="Nadianne" panose="03020902050305070206" pitchFamily="66" charset="0"/>
                <a:cs typeface="Arial" charset="0"/>
              </a:rPr>
              <a:t>á</a:t>
            </a:r>
            <a:r>
              <a:rPr lang="el-GR" sz="1500" b="1" i="1">
                <a:ln w="6350">
                  <a:noFill/>
                  <a:prstDash val="solid"/>
                </a:ln>
                <a:solidFill>
                  <a:srgbClr val="F79646">
                    <a:lumMod val="50000"/>
                  </a:srgbClr>
                </a:solidFill>
                <a:latin typeface="Nadianne" panose="03020902050305070206" pitchFamily="66" charset="0"/>
                <a:cs typeface="Arial" charset="0"/>
              </a:rPr>
              <a:t>tra.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Μπορείτε να δείτε  επίσης πολλά φυσικά σπήλαια μερικά εκ των οποίων έχουν χαρακτηριστεί ως Παγκόσμια Κληρονομιά της </a:t>
            </a:r>
            <a:r>
              <a:rPr lang="el-GR" sz="1500" b="1" i="1">
                <a:ln w="6350">
                  <a:noFill/>
                  <a:prstDash val="solid"/>
                </a:ln>
                <a:solidFill>
                  <a:srgbClr val="F79646">
                    <a:lumMod val="50000"/>
                  </a:srgbClr>
                </a:solidFill>
                <a:latin typeface="Nadianne" panose="03020902050305070206" pitchFamily="66" charset="0"/>
                <a:cs typeface="Arial" charset="0"/>
              </a:rPr>
              <a:t>UNESCO.</a:t>
            </a:r>
          </a:p>
        </p:txBody>
      </p:sp>
      <p:pic>
        <p:nvPicPr>
          <p:cNvPr id="16" name="Obrázok 15">
            <a:hlinkClick r:id="rId6" action="ppaction://hlinksldjump"/>
          </p:cNvPr>
          <p:cNvPicPr>
            <a:picLocks/>
          </p:cNvPicPr>
          <p:nvPr/>
        </p:nvPicPr>
        <p:blipFill>
          <a:blip r:embed="rId7">
            <a:duotone>
              <a:srgbClr val="F79646">
                <a:shade val="45000"/>
                <a:satMod val="135000"/>
              </a:srgbClr>
              <a:prstClr val="white"/>
            </a:duotone>
            <a:extLst>
              <a:ext uri="{BEBA8EAE-BF5A-486C-A8C5-ECC9F3942E4B}">
                <a14:imgProps xmlns:a14="http://schemas.microsoft.com/office/drawing/2010/main">
                  <a14:imgLayer r:embed="rId8">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pic>
        <p:nvPicPr>
          <p:cNvPr id="11" name="Obrázok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078401" y="109113"/>
            <a:ext cx="395056" cy="2419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0459145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67820"/>
          </a:xfrm>
          <a:prstGeom prst="rect">
            <a:avLst/>
          </a:prstGeom>
          <a:solidFill>
            <a:schemeClr val="bg1">
              <a:alpha val="20000"/>
            </a:schemeClr>
          </a:solidFill>
          <a:effectLst/>
        </p:spPr>
        <p:txBody>
          <a:bodyPr lIns="82296" tIns="41148" rIns="82296" bIns="41148">
            <a:spAutoFit/>
          </a:bodyPr>
          <a:lstStyle/>
          <a:p>
            <a:pPr algn="just" rtl="1" fontAlgn="base">
              <a:spcBef>
                <a:spcPct val="0"/>
              </a:spcBef>
              <a:spcAft>
                <a:spcPct val="0"/>
              </a:spcAft>
              <a:defRPr/>
            </a:pPr>
            <a:r>
              <a:rPr lang="he-IL" sz="2500" b="1" i="1" u="sng">
                <a:ln w="9525">
                  <a:noFill/>
                  <a:prstDash val="solid"/>
                </a:ln>
                <a:solidFill>
                  <a:srgbClr val="F79646">
                    <a:lumMod val="50000"/>
                  </a:srgbClr>
                </a:solidFill>
                <a:latin typeface="Nadianne" panose="03020902050305070206" pitchFamily="66" charset="0"/>
              </a:rPr>
              <a:t>סלובקיה</a:t>
            </a:r>
            <a:endParaRPr lang="sk-SK" sz="2500" b="1" i="1" u="sng" dirty="0">
              <a:ln w="9525">
                <a:no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3776573" y="4099919"/>
            <a:ext cx="4320457" cy="1083374"/>
          </a:xfrm>
          <a:prstGeom prst="rect">
            <a:avLst/>
          </a:prstGeom>
          <a:solidFill>
            <a:schemeClr val="bg1">
              <a:alpha val="20000"/>
            </a:schemeClr>
          </a:solidFill>
          <a:effectLst/>
        </p:spPr>
        <p:txBody>
          <a:bodyPr wrap="square" lIns="82296" tIns="41148" rIns="82296" bIns="41148">
            <a:spAutoFit/>
          </a:bodyPr>
          <a:lstStyle/>
          <a:p>
            <a:pPr algn="just" rtl="1" fontAlgn="base">
              <a:spcBef>
                <a:spcPct val="0"/>
              </a:spcBef>
              <a:spcAft>
                <a:spcPct val="0"/>
              </a:spcAft>
              <a:defRPr/>
            </a:pPr>
            <a:r>
              <a:rPr lang="he-IL" sz="1300" i="1">
                <a:ln w="9525">
                  <a:solidFill>
                    <a:srgbClr val="F79646">
                      <a:lumMod val="50000"/>
                    </a:srgbClr>
                  </a:solidFill>
                  <a:prstDash val="solid"/>
                </a:ln>
                <a:solidFill>
                  <a:srgbClr val="F79646">
                    <a:lumMod val="50000"/>
                  </a:srgbClr>
                </a:solidFill>
                <a:latin typeface="Nadianne" panose="03020902050305070206" pitchFamily="66" charset="0"/>
              </a:rPr>
              <a:t>מוסיקה</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Kollárovci</a:t>
            </a:r>
          </a:p>
          <a:p>
            <a:pPr algn="just" rtl="1" fontAlgn="base">
              <a:spcBef>
                <a:spcPct val="0"/>
              </a:spcBef>
              <a:spcAft>
                <a:spcPct val="0"/>
              </a:spcAft>
              <a:defRPr/>
            </a:pPr>
            <a:r>
              <a:rPr lang="he-IL" sz="1300" i="1">
                <a:ln w="9525">
                  <a:solidFill>
                    <a:srgbClr val="F79646">
                      <a:lumMod val="50000"/>
                    </a:srgbClr>
                  </a:solidFill>
                  <a:prstDash val="solid"/>
                </a:ln>
                <a:solidFill>
                  <a:srgbClr val="F79646">
                    <a:lumMod val="50000"/>
                  </a:srgbClr>
                </a:solidFill>
                <a:latin typeface="Nadianne" panose="03020902050305070206" pitchFamily="66" charset="0"/>
              </a:rPr>
              <a:t>תמונות</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Miroslav Švec</a:t>
            </a:r>
          </a:p>
          <a:p>
            <a:pPr algn="just" rtl="1" fontAlgn="base">
              <a:spcBef>
                <a:spcPct val="0"/>
              </a:spcBef>
              <a:spcAft>
                <a:spcPct val="0"/>
              </a:spcAft>
              <a:defRPr/>
            </a:pPr>
            <a:r>
              <a:rPr lang="he-IL" sz="1300" i="1">
                <a:ln w="9525">
                  <a:solidFill>
                    <a:srgbClr val="F79646">
                      <a:lumMod val="50000"/>
                    </a:srgbClr>
                  </a:solidFill>
                  <a:prstDash val="solid"/>
                </a:ln>
                <a:solidFill>
                  <a:srgbClr val="F79646">
                    <a:lumMod val="50000"/>
                  </a:srgbClr>
                </a:solidFill>
                <a:latin typeface="Nadianne" panose="03020902050305070206" pitchFamily="66" charset="0"/>
              </a:rPr>
              <a:t>אימייל</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pista2011@gmail.com </a:t>
            </a:r>
          </a:p>
          <a:p>
            <a:pPr algn="just" rtl="1" fontAlgn="base">
              <a:spcBef>
                <a:spcPct val="0"/>
              </a:spcBef>
              <a:spcAft>
                <a:spcPct val="0"/>
              </a:spcAft>
              <a:defRPr/>
            </a:pPr>
            <a:r>
              <a:rPr lang="he-IL" sz="1300" i="1">
                <a:ln w="9525">
                  <a:solidFill>
                    <a:srgbClr val="F79646">
                      <a:lumMod val="50000"/>
                    </a:srgbClr>
                  </a:solidFill>
                  <a:prstDash val="solid"/>
                </a:ln>
                <a:solidFill>
                  <a:srgbClr val="F79646">
                    <a:lumMod val="50000"/>
                  </a:srgbClr>
                </a:solidFill>
                <a:latin typeface="Nadianne" panose="03020902050305070206" pitchFamily="66" charset="0"/>
              </a:rPr>
              <a:t>סודר על ידי</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Steve</a:t>
            </a:r>
          </a:p>
          <a:p>
            <a:pPr algn="just" rtl="1" fontAlgn="base">
              <a:spcBef>
                <a:spcPct val="0"/>
              </a:spcBef>
              <a:spcAft>
                <a:spcPct val="0"/>
              </a:spcAft>
              <a:defRPr/>
            </a:pPr>
            <a:r>
              <a:rPr lang="he-IL" sz="1300" i="1">
                <a:ln w="9525">
                  <a:solidFill>
                    <a:srgbClr val="F79646">
                      <a:lumMod val="50000"/>
                    </a:srgbClr>
                  </a:solidFill>
                  <a:prstDash val="solid"/>
                </a:ln>
                <a:solidFill>
                  <a:srgbClr val="F79646">
                    <a:lumMod val="50000"/>
                  </a:srgbClr>
                </a:solidFill>
                <a:latin typeface="Nadianne" panose="03020902050305070206" pitchFamily="66" charset="0"/>
              </a:rPr>
              <a:t>שנה</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2016</a:t>
            </a:r>
          </a:p>
        </p:txBody>
      </p:sp>
      <p:sp>
        <p:nvSpPr>
          <p:cNvPr id="6" name="BlokTextu 5"/>
          <p:cNvSpPr txBox="1"/>
          <p:nvPr/>
        </p:nvSpPr>
        <p:spPr>
          <a:xfrm>
            <a:off x="1360750" y="3965562"/>
            <a:ext cx="936560" cy="283154"/>
          </a:xfrm>
          <a:prstGeom prst="rect">
            <a:avLst/>
          </a:prstGeom>
          <a:noFill/>
        </p:spPr>
        <p:txBody>
          <a:bodyPr wrap="square" lIns="82296" tIns="41148" rIns="82296" bIns="41148" rtlCol="0">
            <a:spAutoFit/>
          </a:bodyPr>
          <a:lstStyle/>
          <a:p>
            <a:pPr algn="ctr"/>
            <a:r>
              <a:rPr lang="sk-SK" sz="1300" dirty="0" err="1">
                <a:solidFill>
                  <a:prstClr val="black"/>
                </a:solidFill>
              </a:rPr>
              <a:t>Wikipedia</a:t>
            </a:r>
            <a:endParaRPr lang="sk-SK" sz="1300" dirty="0">
              <a:solidFill>
                <a:prstClr val="black"/>
              </a:solidFill>
            </a:endParaRPr>
          </a:p>
        </p:txBody>
      </p:sp>
      <p:sp>
        <p:nvSpPr>
          <p:cNvPr id="9" name="BlokTextu 8"/>
          <p:cNvSpPr txBox="1"/>
          <p:nvPr/>
        </p:nvSpPr>
        <p:spPr>
          <a:xfrm>
            <a:off x="628614" y="863911"/>
            <a:ext cx="7416655" cy="3130088"/>
          </a:xfrm>
          <a:prstGeom prst="rect">
            <a:avLst/>
          </a:prstGeom>
          <a:solidFill>
            <a:schemeClr val="bg1">
              <a:alpha val="20000"/>
            </a:schemeClr>
          </a:solidFill>
          <a:effectLst/>
        </p:spPr>
        <p:txBody>
          <a:bodyPr lIns="82296" tIns="41148" rIns="82296" bIns="41148">
            <a:spAutoFit/>
          </a:bodyPr>
          <a:lstStyle/>
          <a:p>
            <a:pPr algn="just" rtl="1" fontAlgn="base">
              <a:spcBef>
                <a:spcPct val="0"/>
              </a:spcBef>
              <a:spcAft>
                <a:spcPct val="0"/>
              </a:spcAft>
              <a:defRPr/>
            </a:pPr>
            <a:r>
              <a:rPr lang="sk-SK" sz="18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800" i="1">
                <a:ln w="9525">
                  <a:solidFill>
                    <a:srgbClr val="F79646">
                      <a:lumMod val="50000"/>
                    </a:srgbClr>
                  </a:solidFill>
                  <a:prstDash val="solid"/>
                </a:ln>
                <a:solidFill>
                  <a:srgbClr val="F79646">
                    <a:lumMod val="50000"/>
                  </a:srgbClr>
                </a:solidFill>
                <a:latin typeface="Nadianne" panose="03020902050305070206" pitchFamily="66" charset="0"/>
              </a:rPr>
              <a:t>  </a:t>
            </a:r>
            <a:r>
              <a:rPr lang="he-IL" sz="1800" i="1">
                <a:ln w="9525">
                  <a:solidFill>
                    <a:srgbClr val="F79646">
                      <a:lumMod val="50000"/>
                    </a:srgbClr>
                  </a:solidFill>
                  <a:prstDash val="solid"/>
                </a:ln>
                <a:solidFill>
                  <a:srgbClr val="F79646">
                    <a:lumMod val="50000"/>
                  </a:srgbClr>
                </a:solidFill>
                <a:latin typeface="Nadianne" panose="03020902050305070206" pitchFamily="66" charset="0"/>
              </a:rPr>
              <a:t>סלובקיה היא מדינה במרכז אירופה ללא מוצא לים. הטריטוריה שלה משתרעת על פני 49,000 קמ"ר  עם אוכלוסייה של 5.5 מיליון נפש. השפה הרשמית היא סלובקית.</a:t>
            </a:r>
          </a:p>
          <a:p>
            <a:pPr algn="just" rtl="1" fontAlgn="base">
              <a:spcBef>
                <a:spcPct val="0"/>
              </a:spcBef>
              <a:spcAft>
                <a:spcPct val="0"/>
              </a:spcAft>
              <a:defRPr/>
            </a:pPr>
            <a:r>
              <a:rPr lang="sk-SK" sz="1800" i="1">
                <a:ln w="9525">
                  <a:solidFill>
                    <a:srgbClr val="F79646">
                      <a:lumMod val="50000"/>
                    </a:srgbClr>
                  </a:solidFill>
                  <a:prstDash val="solid"/>
                </a:ln>
                <a:solidFill>
                  <a:srgbClr val="F79646">
                    <a:lumMod val="50000"/>
                  </a:srgbClr>
                </a:solidFill>
                <a:latin typeface="Nadianne" panose="03020902050305070206" pitchFamily="66" charset="0"/>
              </a:rPr>
              <a:t>   </a:t>
            </a:r>
            <a:r>
              <a:rPr lang="he-IL" sz="1800" i="1">
                <a:ln w="9525">
                  <a:solidFill>
                    <a:srgbClr val="F79646">
                      <a:lumMod val="50000"/>
                    </a:srgbClr>
                  </a:solidFill>
                  <a:prstDash val="solid"/>
                </a:ln>
                <a:solidFill>
                  <a:srgbClr val="F79646">
                    <a:lumMod val="50000"/>
                  </a:srgbClr>
                </a:solidFill>
                <a:latin typeface="Nadianne" panose="03020902050305070206" pitchFamily="66" charset="0"/>
              </a:rPr>
              <a:t>סלובקיה היא רפובליקה פרלמנטרית ראש המדינה הוא הנשיא, רשות המבצעת מיוצגת על ידי ממשלה בראשות ראש הממשלה. עיר הבירה של המדינה והעיר הגדולה ביותר היא בברטיסלבה.</a:t>
            </a:r>
          </a:p>
          <a:p>
            <a:pPr algn="just" rtl="1" fontAlgn="base">
              <a:spcBef>
                <a:spcPct val="0"/>
              </a:spcBef>
              <a:spcAft>
                <a:spcPct val="0"/>
              </a:spcAft>
              <a:defRPr/>
            </a:pPr>
            <a:r>
              <a:rPr lang="sk-SK" sz="1800" i="1">
                <a:ln w="9525">
                  <a:solidFill>
                    <a:srgbClr val="F79646">
                      <a:lumMod val="50000"/>
                    </a:srgbClr>
                  </a:solidFill>
                  <a:prstDash val="solid"/>
                </a:ln>
                <a:solidFill>
                  <a:srgbClr val="F79646">
                    <a:lumMod val="50000"/>
                  </a:srgbClr>
                </a:solidFill>
                <a:latin typeface="Nadianne" panose="03020902050305070206" pitchFamily="66" charset="0"/>
              </a:rPr>
              <a:t>   </a:t>
            </a:r>
            <a:r>
              <a:rPr lang="he-IL" sz="1800" i="1">
                <a:ln w="9525">
                  <a:solidFill>
                    <a:srgbClr val="F79646">
                      <a:lumMod val="50000"/>
                    </a:srgbClr>
                  </a:solidFill>
                  <a:prstDash val="solid"/>
                </a:ln>
                <a:solidFill>
                  <a:srgbClr val="F79646">
                    <a:lumMod val="50000"/>
                  </a:srgbClr>
                </a:solidFill>
                <a:latin typeface="Nadianne" panose="03020902050305070206" pitchFamily="66" charset="0"/>
              </a:rPr>
              <a:t>יש סלובקיה הרבה טירות, עיירות מימי הביניים, אדריכלות עממית, ספא ומונומנטים אחרים.</a:t>
            </a:r>
          </a:p>
          <a:p>
            <a:pPr algn="just" rtl="1" fontAlgn="base">
              <a:spcBef>
                <a:spcPct val="0"/>
              </a:spcBef>
              <a:spcAft>
                <a:spcPct val="0"/>
              </a:spcAft>
              <a:defRPr/>
            </a:pPr>
            <a:r>
              <a:rPr lang="sk-SK" sz="1800" i="1">
                <a:ln w="9525">
                  <a:solidFill>
                    <a:srgbClr val="F79646">
                      <a:lumMod val="50000"/>
                    </a:srgbClr>
                  </a:solidFill>
                  <a:prstDash val="solid"/>
                </a:ln>
                <a:solidFill>
                  <a:srgbClr val="F79646">
                    <a:lumMod val="50000"/>
                  </a:srgbClr>
                </a:solidFill>
                <a:latin typeface="Nadianne" panose="03020902050305070206" pitchFamily="66" charset="0"/>
              </a:rPr>
              <a:t>   </a:t>
            </a:r>
            <a:r>
              <a:rPr lang="he-IL" sz="1800" i="1">
                <a:ln w="9525">
                  <a:solidFill>
                    <a:srgbClr val="F79646">
                      <a:lumMod val="50000"/>
                    </a:srgbClr>
                  </a:solidFill>
                  <a:prstDash val="solid"/>
                </a:ln>
                <a:solidFill>
                  <a:srgbClr val="F79646">
                    <a:lumMod val="50000"/>
                  </a:srgbClr>
                </a:solidFill>
                <a:latin typeface="Nadianne" panose="03020902050305070206" pitchFamily="66" charset="0"/>
              </a:rPr>
              <a:t>המדינה היא הררית. ההרים הגדולים הם גבוהים הטטרה. בסלובקיה, ישנם מאות מערות, כ -15 מהם פתוחים לקהל הרחב.  הכי יפה ומעניין הוענקו כמו אתרי המורשת העולמית של אונסק"ו.</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4228" y="109113"/>
            <a:ext cx="408225" cy="241933"/>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spTree>
    <p:extLst>
      <p:ext uri="{BB962C8B-B14F-4D97-AF65-F5344CB8AC3E}">
        <p14:creationId xmlns:p14="http://schemas.microsoft.com/office/powerpoint/2010/main" val="296261038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schemeClr val="bg1"/>
                  </a:solidFill>
                  <a:prstDash val="solid"/>
                </a:ln>
                <a:solidFill>
                  <a:srgbClr val="F79646">
                    <a:lumMod val="50000"/>
                  </a:srgbClr>
                </a:solidFill>
                <a:latin typeface="Nadianne" panose="03020902050305070206" pitchFamily="66" charset="0"/>
                <a:cs typeface="Arial" charset="0"/>
              </a:rPr>
              <a:t>Slovakya</a:t>
            </a: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Müzik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Fotoğraflar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Düzenleyen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Yil :		2016</a:t>
            </a: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20" y="109113"/>
            <a:ext cx="408225" cy="241933"/>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23866"/>
            <a:ext cx="7416655" cy="2947431"/>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sk-SK" sz="1500" i="1">
                <a:ln w="9525">
                  <a:noFill/>
                  <a:prstDash val="solid"/>
                </a:ln>
                <a:solidFill>
                  <a:srgbClr val="F79646">
                    <a:lumMod val="50000"/>
                  </a:srgbClr>
                </a:solidFill>
                <a:latin typeface="Nadianne" panose="03020902050305070206" pitchFamily="66" charset="0"/>
                <a:cs typeface="Arial" charset="0"/>
              </a:rPr>
              <a:t>Slovakya Orta Avrupa’da denize kıyısı olmayan bir ülkedir. Yüzölçümü 49.000 km</a:t>
            </a:r>
            <a:r>
              <a:rPr lang="sk-SK" sz="1500" i="1" baseline="30000">
                <a:ln w="9525">
                  <a:noFill/>
                  <a:prstDash val="solid"/>
                </a:ln>
                <a:solidFill>
                  <a:srgbClr val="F79646">
                    <a:lumMod val="50000"/>
                  </a:srgbClr>
                </a:solidFill>
                <a:latin typeface="Nadianne" panose="03020902050305070206" pitchFamily="66" charset="0"/>
                <a:cs typeface="Arial" charset="0"/>
              </a:rPr>
              <a:t>2</a:t>
            </a:r>
            <a:r>
              <a:rPr lang="sk-SK" sz="1500" i="1">
                <a:ln w="9525">
                  <a:noFill/>
                  <a:prstDash val="solid"/>
                </a:ln>
                <a:solidFill>
                  <a:srgbClr val="F79646">
                    <a:lumMod val="50000"/>
                  </a:srgbClr>
                </a:solidFill>
                <a:latin typeface="Nadianne" panose="03020902050305070206" pitchFamily="66" charset="0"/>
                <a:cs typeface="Arial" charset="0"/>
              </a:rPr>
              <a:t> ve nüfusu 5,5 milyondur. Resmi dili slovakçadır.</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Slovakya parlamenter bir cumhuriyet olup, devletin başı cumhurbaşkanıdır. Hükümet yürütme gücüne sahip başbakan tarafından yönetilmektedir.</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Slovakya’nın başkenti Bratislava’dır. Aynı zamanda ülkenin en büyük şehridir.</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Slovakya doğal yönden olduğu kadar tarihi mirası (kaleleri, konakları, kiliseleri ve diğerleri) açısından da zengindir.</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Slovakya genellikle dağlık olup, High Tatras‘ın hakim olduğu bir dağ silsilesidir. Aynı zamanda çok sayıda doğal mağara mevcut olup, bir kısmı UNESCO Dünya Mirası listesindedir.</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spTree>
    <p:extLst>
      <p:ext uri="{BB962C8B-B14F-4D97-AF65-F5344CB8AC3E}">
        <p14:creationId xmlns:p14="http://schemas.microsoft.com/office/powerpoint/2010/main" val="290102199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hi-IN" sz="2200" b="1" i="1" u="sng">
                <a:ln w="3175">
                  <a:noFill/>
                  <a:prstDash val="solid"/>
                </a:ln>
                <a:solidFill>
                  <a:srgbClr val="F79646">
                    <a:lumMod val="50000"/>
                  </a:srgbClr>
                </a:solidFill>
                <a:latin typeface="Nadianne" panose="03020902050305070206" pitchFamily="66" charset="0"/>
                <a:cs typeface="Arial" charset="0"/>
              </a:rPr>
              <a:t>स्लोवाकिया</a:t>
            </a:r>
            <a:endParaRPr lang="sk-SK" sz="2200" b="1" i="1">
              <a:ln w="3175">
                <a:no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hi-IN" sz="1300" b="1" i="1">
                <a:ln w="9525">
                  <a:noFill/>
                  <a:prstDash val="solid"/>
                </a:ln>
                <a:solidFill>
                  <a:srgbClr val="F79646">
                    <a:lumMod val="50000"/>
                  </a:srgbClr>
                </a:solidFill>
                <a:latin typeface="Nadianne" panose="03020902050305070206" pitchFamily="66" charset="0"/>
                <a:cs typeface="Arial" charset="0"/>
              </a:rPr>
              <a:t>संगीत</a:t>
            </a:r>
            <a:r>
              <a:rPr lang="sk-SK" sz="1300" b="1" i="1">
                <a:ln w="9525">
                  <a:noFill/>
                  <a:prstDash val="solid"/>
                </a:ln>
                <a:solidFill>
                  <a:srgbClr val="F79646">
                    <a:lumMod val="50000"/>
                  </a:srgbClr>
                </a:solidFill>
                <a:latin typeface="Nadianne" panose="03020902050305070206" pitchFamily="66" charset="0"/>
                <a:cs typeface="Arial" charset="0"/>
              </a:rPr>
              <a:t> :		Kollárovci</a:t>
            </a:r>
          </a:p>
          <a:p>
            <a:pPr algn="just" fontAlgn="base">
              <a:spcBef>
                <a:spcPct val="0"/>
              </a:spcBef>
              <a:spcAft>
                <a:spcPct val="0"/>
              </a:spcAft>
              <a:defRPr/>
            </a:pPr>
            <a:r>
              <a:rPr lang="hi-IN" sz="1300" b="1" i="1">
                <a:ln w="9525">
                  <a:noFill/>
                  <a:prstDash val="solid"/>
                </a:ln>
                <a:solidFill>
                  <a:srgbClr val="F79646">
                    <a:lumMod val="50000"/>
                  </a:srgbClr>
                </a:solidFill>
                <a:latin typeface="Nadianne" panose="03020902050305070206" pitchFamily="66" charset="0"/>
                <a:cs typeface="Arial" charset="0"/>
              </a:rPr>
              <a:t>तस्वीरें</a:t>
            </a:r>
            <a:r>
              <a:rPr lang="sk-SK" sz="1300" b="1" i="1">
                <a:ln w="9525">
                  <a:noFill/>
                  <a:prstDash val="solid"/>
                </a:ln>
                <a:solidFill>
                  <a:srgbClr val="F79646">
                    <a:lumMod val="50000"/>
                  </a:srgbClr>
                </a:solidFill>
                <a:latin typeface="Nadianne" panose="03020902050305070206" pitchFamily="66" charset="0"/>
                <a:cs typeface="Arial" charset="0"/>
              </a:rPr>
              <a:t> :		Miroslav Švec</a:t>
            </a:r>
          </a:p>
          <a:p>
            <a:pPr algn="just" fontAlgn="base">
              <a:spcBef>
                <a:spcPct val="0"/>
              </a:spcBef>
              <a:spcAft>
                <a:spcPct val="0"/>
              </a:spcAft>
              <a:defRPr/>
            </a:pPr>
            <a:r>
              <a:rPr lang="hi-IN" sz="1300" b="1" i="1">
                <a:ln w="9525">
                  <a:noFill/>
                  <a:prstDash val="solid"/>
                </a:ln>
                <a:solidFill>
                  <a:srgbClr val="F79646">
                    <a:lumMod val="50000"/>
                  </a:srgbClr>
                </a:solidFill>
                <a:latin typeface="Nadianne" panose="03020902050305070206" pitchFamily="66" charset="0"/>
                <a:cs typeface="Arial" charset="0"/>
              </a:rPr>
              <a:t>ईमेल</a:t>
            </a:r>
            <a:r>
              <a:rPr lang="sk-SK" sz="1300" b="1" i="1">
                <a:ln w="9525">
                  <a:noFill/>
                  <a:prstDash val="solid"/>
                </a:ln>
                <a:solidFill>
                  <a:srgbClr val="F79646">
                    <a:lumMod val="50000"/>
                  </a:srgbClr>
                </a:solidFill>
                <a:latin typeface="Nadianne" panose="03020902050305070206" pitchFamily="66" charset="0"/>
                <a:cs typeface="Arial" charset="0"/>
              </a:rPr>
              <a:t> :		pista2011@gmail.com        </a:t>
            </a:r>
          </a:p>
          <a:p>
            <a:pPr algn="just" fontAlgn="base">
              <a:spcBef>
                <a:spcPct val="0"/>
              </a:spcBef>
              <a:spcAft>
                <a:spcPct val="0"/>
              </a:spcAft>
              <a:defRPr/>
            </a:pPr>
            <a:r>
              <a:rPr lang="hi-IN" sz="1300" b="1" i="1">
                <a:ln w="9525">
                  <a:noFill/>
                  <a:prstDash val="solid"/>
                </a:ln>
                <a:solidFill>
                  <a:srgbClr val="F79646">
                    <a:lumMod val="50000"/>
                  </a:srgbClr>
                </a:solidFill>
                <a:latin typeface="Nadianne" panose="03020902050305070206" pitchFamily="66" charset="0"/>
                <a:cs typeface="Arial" charset="0"/>
              </a:rPr>
              <a:t>द्वारा व्यवस्था</a:t>
            </a:r>
            <a:r>
              <a:rPr lang="sk-SK" sz="1300" b="1" i="1">
                <a:ln w="9525">
                  <a:noFill/>
                  <a:prstDash val="solid"/>
                </a:ln>
                <a:solidFill>
                  <a:srgbClr val="F79646">
                    <a:lumMod val="50000"/>
                  </a:srgbClr>
                </a:solidFill>
                <a:latin typeface="Nadianne" panose="03020902050305070206" pitchFamily="66" charset="0"/>
                <a:cs typeface="Arial" charset="0"/>
              </a:rPr>
              <a:t> :	</a:t>
            </a:r>
            <a:r>
              <a:rPr lang="hi-IN" sz="1300" b="1" i="1">
                <a:ln w="9525">
                  <a:noFill/>
                  <a:prstDash val="solid"/>
                </a:ln>
                <a:solidFill>
                  <a:srgbClr val="F79646">
                    <a:lumMod val="50000"/>
                  </a:srgbClr>
                </a:solidFill>
                <a:latin typeface="Nadianne" panose="03020902050305070206" pitchFamily="66" charset="0"/>
                <a:cs typeface="Arial" charset="0"/>
              </a:rPr>
              <a:t>स्टीव</a:t>
            </a:r>
            <a:endParaRPr lang="sk-SK" sz="1300" b="1"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hi-IN" sz="1300" b="1" i="1">
                <a:ln w="9525">
                  <a:noFill/>
                  <a:prstDash val="solid"/>
                </a:ln>
                <a:solidFill>
                  <a:srgbClr val="F79646">
                    <a:lumMod val="50000"/>
                  </a:srgbClr>
                </a:solidFill>
                <a:latin typeface="Nadianne" panose="03020902050305070206" pitchFamily="66" charset="0"/>
                <a:cs typeface="Arial" charset="0"/>
              </a:rPr>
              <a:t>साल</a:t>
            </a:r>
            <a:r>
              <a:rPr lang="sk-SK" sz="1300" b="1" i="1">
                <a:ln w="9525">
                  <a:noFill/>
                  <a:prstDash val="solid"/>
                </a:ln>
                <a:solidFill>
                  <a:srgbClr val="F79646">
                    <a:lumMod val="50000"/>
                  </a:srgbClr>
                </a:solidFill>
                <a:latin typeface="Nadianne" panose="03020902050305070206" pitchFamily="66" charset="0"/>
                <a:cs typeface="Arial" charset="0"/>
              </a:rPr>
              <a:t> :		2016</a:t>
            </a:r>
            <a:endParaRPr lang="sk-SK" sz="1300" b="1"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sp>
        <p:nvSpPr>
          <p:cNvPr id="15" name="BlokTextu 14"/>
          <p:cNvSpPr txBox="1"/>
          <p:nvPr/>
        </p:nvSpPr>
        <p:spPr>
          <a:xfrm>
            <a:off x="680375" y="823866"/>
            <a:ext cx="7416655" cy="2637175"/>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hi-IN" b="1" i="1">
                <a:ln w="9525">
                  <a:noFill/>
                  <a:prstDash val="solid"/>
                </a:ln>
                <a:solidFill>
                  <a:srgbClr val="F79646">
                    <a:lumMod val="50000"/>
                  </a:srgbClr>
                </a:solidFill>
                <a:latin typeface="Nadianne" panose="03020902050305070206" pitchFamily="66" charset="0"/>
                <a:cs typeface="Arial" charset="0"/>
              </a:rPr>
              <a:t>स्लोव्हाक गणराज्य मध्य युरोप मे एक खन्डप्राय देश है। स्लोव्हाकिया का क्षेत्रफल 49,000 वर्ग किलोमीटर है। शासकीय भाषा स्लोव्हाक है जो स्लाव्ह भाषा समूह की एक है।</a:t>
            </a:r>
          </a:p>
          <a:p>
            <a:pPr algn="just" fontAlgn="base">
              <a:spcBef>
                <a:spcPct val="0"/>
              </a:spcBef>
              <a:spcAft>
                <a:spcPct val="0"/>
              </a:spcAft>
              <a:defRPr/>
            </a:pPr>
            <a:r>
              <a:rPr lang="hi-IN" b="1" i="1">
                <a:ln w="9525">
                  <a:noFill/>
                  <a:prstDash val="solid"/>
                </a:ln>
                <a:solidFill>
                  <a:srgbClr val="F79646">
                    <a:lumMod val="50000"/>
                  </a:srgbClr>
                </a:solidFill>
                <a:latin typeface="Nadianne" panose="03020902050305070206" pitchFamily="66" charset="0"/>
                <a:cs typeface="Arial" charset="0"/>
              </a:rPr>
              <a:t>स्लोव्हाकिया एक संसदीय गणतंत्र है जिसके प्रमुख राष्ट्राध्यक्ष हैं। शासनशक्ति का प्रतिनिधित्व सरकार के रूपमे प्रधानमंत्री द्वारा होता है। देशका सबसे बडा शहर </a:t>
            </a:r>
            <a:r>
              <a:rPr lang="sk-SK" b="1" i="1">
                <a:ln w="9525">
                  <a:noFill/>
                  <a:prstDash val="solid"/>
                </a:ln>
                <a:solidFill>
                  <a:srgbClr val="F79646">
                    <a:lumMod val="50000"/>
                  </a:srgbClr>
                </a:solidFill>
                <a:latin typeface="Arial" panose="020B0604020202020204" pitchFamily="34" charset="0"/>
                <a:cs typeface="Arial" panose="020B0604020202020204" pitchFamily="34" charset="0"/>
              </a:rPr>
              <a:t>Bratislava</a:t>
            </a:r>
            <a:r>
              <a:rPr lang="sk-SK" b="1" i="1">
                <a:ln w="9525">
                  <a:noFill/>
                  <a:prstDash val="solid"/>
                </a:ln>
                <a:solidFill>
                  <a:srgbClr val="F79646">
                    <a:lumMod val="50000"/>
                  </a:srgbClr>
                </a:solidFill>
                <a:latin typeface="Nadianne" panose="03020902050305070206" pitchFamily="66" charset="0"/>
                <a:cs typeface="Arial" charset="0"/>
              </a:rPr>
              <a:t> </a:t>
            </a:r>
            <a:r>
              <a:rPr lang="hi-IN" b="1" i="1">
                <a:ln w="9525">
                  <a:noFill/>
                  <a:prstDash val="solid"/>
                </a:ln>
                <a:solidFill>
                  <a:srgbClr val="F79646">
                    <a:lumMod val="50000"/>
                  </a:srgbClr>
                </a:solidFill>
                <a:latin typeface="Nadianne" panose="03020902050305070206" pitchFamily="66" charset="0"/>
                <a:cs typeface="Arial" charset="0"/>
              </a:rPr>
              <a:t>जो राजधानी भी है।</a:t>
            </a:r>
          </a:p>
          <a:p>
            <a:pPr algn="just" fontAlgn="base">
              <a:spcBef>
                <a:spcPct val="0"/>
              </a:spcBef>
              <a:spcAft>
                <a:spcPct val="0"/>
              </a:spcAft>
              <a:defRPr/>
            </a:pPr>
            <a:r>
              <a:rPr lang="hi-IN" b="1" i="1">
                <a:ln w="9525">
                  <a:noFill/>
                  <a:prstDash val="solid"/>
                </a:ln>
                <a:solidFill>
                  <a:srgbClr val="F79646">
                    <a:lumMod val="50000"/>
                  </a:srgbClr>
                </a:solidFill>
                <a:latin typeface="Nadianne" panose="03020902050305070206" pitchFamily="66" charset="0"/>
                <a:cs typeface="Arial" charset="0"/>
              </a:rPr>
              <a:t>स्लोव्हाकिया में मध्ययुगीन महल और कस्बों, लोक वास्तुकला, स्पा और अन्य ऐतिहासिक स्मारक है।</a:t>
            </a:r>
          </a:p>
          <a:p>
            <a:pPr algn="just" fontAlgn="base">
              <a:spcBef>
                <a:spcPct val="0"/>
              </a:spcBef>
              <a:spcAft>
                <a:spcPct val="0"/>
              </a:spcAft>
              <a:defRPr/>
            </a:pPr>
            <a:r>
              <a:rPr lang="hi-IN" b="1" i="1">
                <a:ln w="9525">
                  <a:noFill/>
                  <a:prstDash val="solid"/>
                </a:ln>
                <a:solidFill>
                  <a:srgbClr val="F79646">
                    <a:lumMod val="50000"/>
                  </a:srgbClr>
                </a:solidFill>
                <a:latin typeface="Nadianne" panose="03020902050305070206" pitchFamily="66" charset="0"/>
                <a:cs typeface="Arial" charset="0"/>
              </a:rPr>
              <a:t>देश पहाडी हैं। इनमें से सबसे बड़ा पहाड उच्च </a:t>
            </a:r>
            <a:r>
              <a:rPr lang="sk-SK" b="1" i="1" smtClean="0">
                <a:ln w="9525">
                  <a:noFill/>
                  <a:prstDash val="solid"/>
                </a:ln>
                <a:solidFill>
                  <a:srgbClr val="F79646">
                    <a:lumMod val="50000"/>
                  </a:srgbClr>
                </a:solidFill>
                <a:latin typeface="Nadianne" panose="03020902050305070206" pitchFamily="66" charset="0"/>
                <a:cs typeface="Arial" charset="0"/>
              </a:rPr>
              <a:t> </a:t>
            </a:r>
            <a:r>
              <a:rPr lang="sk-SK" b="1" i="1" smtClean="0">
                <a:ln w="9525">
                  <a:noFill/>
                  <a:prstDash val="solid"/>
                </a:ln>
                <a:solidFill>
                  <a:srgbClr val="F79646">
                    <a:lumMod val="50000"/>
                  </a:srgbClr>
                </a:solidFill>
                <a:latin typeface="Arial" panose="020B0604020202020204" pitchFamily="34" charset="0"/>
                <a:cs typeface="Arial" panose="020B0604020202020204" pitchFamily="34" charset="0"/>
              </a:rPr>
              <a:t>Tatras</a:t>
            </a:r>
            <a:r>
              <a:rPr lang="sk-SK" b="1" i="1" smtClean="0">
                <a:ln w="9525">
                  <a:noFill/>
                  <a:prstDash val="solid"/>
                </a:ln>
                <a:solidFill>
                  <a:srgbClr val="F79646">
                    <a:lumMod val="50000"/>
                  </a:srgbClr>
                </a:solidFill>
                <a:latin typeface="Nadianne" panose="03020902050305070206" pitchFamily="66" charset="0"/>
                <a:cs typeface="Arial" charset="0"/>
              </a:rPr>
              <a:t> </a:t>
            </a:r>
            <a:r>
              <a:rPr lang="hi-IN" b="1" i="1">
                <a:ln w="9525">
                  <a:noFill/>
                  <a:prstDash val="solid"/>
                </a:ln>
                <a:solidFill>
                  <a:srgbClr val="F79646">
                    <a:lumMod val="50000"/>
                  </a:srgbClr>
                </a:solidFill>
                <a:latin typeface="Nadianne" panose="03020902050305070206" pitchFamily="66" charset="0"/>
                <a:cs typeface="Arial" charset="0"/>
              </a:rPr>
              <a:t>हैं। यहा पहाड़ों में सैकड़ों गुफाओं हैं और उनमें से 15 जनता के लिए खुली हैं। सबसे महत्वपूर्ण गुफाओं कॊ युनेस्को का विश्वविरासत स्थल का दर्जा प्राप्त है।</a:t>
            </a:r>
          </a:p>
        </p:txBody>
      </p:sp>
      <p:pic>
        <p:nvPicPr>
          <p:cNvPr id="16" name="Obrázok 15">
            <a:hlinkClick r:id="rId6" action="ppaction://hlinksldjump"/>
          </p:cNvPr>
          <p:cNvPicPr>
            <a:picLocks/>
          </p:cNvPicPr>
          <p:nvPr/>
        </p:nvPicPr>
        <p:blipFill>
          <a:blip r:embed="rId7">
            <a:duotone>
              <a:srgbClr val="F79646">
                <a:shade val="45000"/>
                <a:satMod val="135000"/>
              </a:srgbClr>
              <a:prstClr val="white"/>
            </a:duotone>
            <a:extLst>
              <a:ext uri="{BEBA8EAE-BF5A-486C-A8C5-ECC9F3942E4B}">
                <a14:imgProps xmlns:a14="http://schemas.microsoft.com/office/drawing/2010/main">
                  <a14:imgLayer r:embed="rId8">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pic>
        <p:nvPicPr>
          <p:cNvPr id="10" name="Obrázok 9">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078405" y="109113"/>
            <a:ext cx="408225" cy="2419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6674956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ja-JP" altLang="en-US" sz="2200" b="1" i="1" u="sng">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斯洛伐克</a:t>
            </a:r>
            <a:endParaRPr lang="sk-SK" sz="2200" b="1" i="1">
              <a:ln w="3175">
                <a:solidFill>
                  <a:schemeClr val="accent6">
                    <a:lumMod val="50000"/>
                  </a:scheme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ja-JP" altLang="en-US" sz="1300" b="1" i="1">
                <a:ln w="9525">
                  <a:noFill/>
                  <a:prstDash val="solid"/>
                </a:ln>
                <a:solidFill>
                  <a:srgbClr val="F79646">
                    <a:lumMod val="50000"/>
                  </a:srgbClr>
                </a:solidFill>
                <a:latin typeface="Nadianne" panose="03020902050305070206" pitchFamily="66" charset="0"/>
                <a:cs typeface="Arial" charset="0"/>
              </a:rPr>
              <a:t>音</a:t>
            </a:r>
            <a:r>
              <a:rPr lang="ja-JP" altLang="en-US" sz="1300" b="1"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乐</a:t>
            </a:r>
            <a:r>
              <a:rPr lang="sk-SK" sz="1300" b="1" i="1">
                <a:ln w="9525">
                  <a:no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		Kollárovci</a:t>
            </a:r>
          </a:p>
          <a:p>
            <a:pPr algn="just" fontAlgn="base">
              <a:spcBef>
                <a:spcPct val="0"/>
              </a:spcBef>
              <a:spcAft>
                <a:spcPct val="0"/>
              </a:spcAft>
              <a:defRPr/>
            </a:pPr>
            <a:r>
              <a:rPr lang="ja-JP" altLang="en-US" sz="1300" b="1" i="1">
                <a:ln w="9525">
                  <a:noFill/>
                  <a:prstDash val="solid"/>
                </a:ln>
                <a:solidFill>
                  <a:srgbClr val="F79646">
                    <a:lumMod val="50000"/>
                  </a:srgbClr>
                </a:solidFill>
                <a:latin typeface="Nadianne" panose="03020902050305070206" pitchFamily="66" charset="0"/>
                <a:cs typeface="Arial" charset="0"/>
              </a:rPr>
              <a:t>照片</a:t>
            </a:r>
            <a:r>
              <a:rPr lang="sk-SK" altLang="ja-JP" sz="1300" b="1" i="1">
                <a:ln w="9525">
                  <a:no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		</a:t>
            </a:r>
            <a:r>
              <a:rPr lang="sk-SK" sz="1300" b="1" i="1">
                <a:ln w="9525">
                  <a:noFill/>
                  <a:prstDash val="solid"/>
                </a:ln>
                <a:solidFill>
                  <a:srgbClr val="F79646">
                    <a:lumMod val="50000"/>
                  </a:srgbClr>
                </a:solidFill>
                <a:latin typeface="Nadianne" panose="03020902050305070206" pitchFamily="66" charset="0"/>
                <a:cs typeface="Arial" charset="0"/>
              </a:rPr>
              <a:t>Miroslav Švec</a:t>
            </a:r>
          </a:p>
          <a:p>
            <a:pPr algn="just" fontAlgn="base">
              <a:spcBef>
                <a:spcPct val="0"/>
              </a:spcBef>
              <a:spcAft>
                <a:spcPct val="0"/>
              </a:spcAft>
              <a:defRPr/>
            </a:pPr>
            <a:r>
              <a:rPr lang="ja-JP" altLang="en-US" sz="1300" b="1"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电</a:t>
            </a:r>
            <a:r>
              <a:rPr lang="ja-JP" altLang="en-US" sz="1300" b="1" i="1">
                <a:ln w="9525">
                  <a:noFill/>
                  <a:prstDash val="solid"/>
                </a:ln>
                <a:solidFill>
                  <a:srgbClr val="F79646">
                    <a:lumMod val="50000"/>
                  </a:srgbClr>
                </a:solidFill>
                <a:latin typeface="Nadianne" panose="03020902050305070206" pitchFamily="66" charset="0"/>
                <a:cs typeface="Arial" charset="0"/>
              </a:rPr>
              <a:t>子</a:t>
            </a:r>
            <a:r>
              <a:rPr lang="ja-JP" altLang="en-US" sz="1300" b="1"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邮</a:t>
            </a:r>
            <a:r>
              <a:rPr lang="ja-JP" altLang="en-US" sz="1300" b="1" i="1">
                <a:ln w="9525">
                  <a:noFill/>
                  <a:prstDash val="solid"/>
                </a:ln>
                <a:solidFill>
                  <a:srgbClr val="F79646">
                    <a:lumMod val="50000"/>
                  </a:srgbClr>
                </a:solidFill>
                <a:latin typeface="Nadianne" panose="03020902050305070206" pitchFamily="66" charset="0"/>
                <a:cs typeface="Arial" charset="0"/>
              </a:rPr>
              <a:t>件</a:t>
            </a:r>
            <a:r>
              <a:rPr lang="sk-SK" altLang="ja-JP" sz="1300" b="1" i="1">
                <a:ln w="9525">
                  <a:no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		pista2011@gmail.com        </a:t>
            </a:r>
          </a:p>
          <a:p>
            <a:pPr algn="just" fontAlgn="base">
              <a:spcBef>
                <a:spcPct val="0"/>
              </a:spcBef>
              <a:spcAft>
                <a:spcPct val="0"/>
              </a:spcAft>
              <a:defRPr/>
            </a:pPr>
            <a:r>
              <a:rPr lang="ja-JP" altLang="en-US" sz="1300"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编</a:t>
            </a:r>
            <a:r>
              <a:rPr lang="ja-JP" altLang="en-US" sz="1300" i="1">
                <a:ln w="9525">
                  <a:noFill/>
                  <a:prstDash val="solid"/>
                </a:ln>
                <a:solidFill>
                  <a:srgbClr val="F79646">
                    <a:lumMod val="50000"/>
                  </a:srgbClr>
                </a:solidFill>
                <a:latin typeface="Nadianne" panose="03020902050305070206" pitchFamily="66" charset="0"/>
                <a:cs typeface="Arial" charset="0"/>
              </a:rPr>
              <a:t>曲</a:t>
            </a:r>
            <a:r>
              <a:rPr lang="sk-SK" altLang="ja-JP" sz="1300" i="1">
                <a:ln w="9525">
                  <a:no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		Steve</a:t>
            </a:r>
          </a:p>
          <a:p>
            <a:pPr algn="just" fontAlgn="base">
              <a:spcBef>
                <a:spcPct val="0"/>
              </a:spcBef>
              <a:spcAft>
                <a:spcPct val="0"/>
              </a:spcAft>
              <a:defRPr/>
            </a:pPr>
            <a:r>
              <a:rPr lang="ja-JP" altLang="en-US" sz="1300" i="1">
                <a:ln w="9525">
                  <a:noFill/>
                  <a:prstDash val="solid"/>
                </a:ln>
                <a:solidFill>
                  <a:srgbClr val="F79646">
                    <a:lumMod val="50000"/>
                  </a:srgbClr>
                </a:solidFill>
                <a:latin typeface="Nadianne" panose="03020902050305070206" pitchFamily="66" charset="0"/>
                <a:cs typeface="Arial" charset="0"/>
              </a:rPr>
              <a:t>年</a:t>
            </a:r>
            <a:r>
              <a:rPr lang="sk-SK" sz="1300" i="1">
                <a:ln w="9525">
                  <a:noFill/>
                  <a:prstDash val="solid"/>
                </a:ln>
                <a:solidFill>
                  <a:srgbClr val="F79646">
                    <a:lumMod val="50000"/>
                  </a:srgbClr>
                </a:solidFill>
                <a:latin typeface="Nadianne" panose="03020902050305070206" pitchFamily="66" charset="0"/>
                <a:cs typeface="Arial" charset="0"/>
              </a:rPr>
              <a:t> :		2016</a:t>
            </a:r>
            <a:endParaRPr lang="sk-SK" sz="1300"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sp>
        <p:nvSpPr>
          <p:cNvPr id="15" name="BlokTextu 14"/>
          <p:cNvSpPr txBox="1"/>
          <p:nvPr/>
        </p:nvSpPr>
        <p:spPr>
          <a:xfrm>
            <a:off x="680375" y="823865"/>
            <a:ext cx="7416655" cy="2299091"/>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sk-SK" sz="1800" b="1" i="1">
                <a:ln w="9525">
                  <a:noFill/>
                  <a:prstDash val="solid"/>
                </a:ln>
                <a:solidFill>
                  <a:srgbClr val="F79646">
                    <a:lumMod val="50000"/>
                  </a:srgbClr>
                </a:solidFill>
                <a:latin typeface="Nadianne" panose="03020902050305070206" pitchFamily="66" charset="0"/>
                <a:cs typeface="Arial" charset="0"/>
              </a:rPr>
              <a:t> </a:t>
            </a:r>
            <a:r>
              <a:rPr lang="zh-CN" altLang="en-US" sz="1800" b="1" i="1">
                <a:ln w="9525">
                  <a:noFill/>
                  <a:prstDash val="solid"/>
                </a:ln>
                <a:solidFill>
                  <a:srgbClr val="F79646">
                    <a:lumMod val="50000"/>
                  </a:srgbClr>
                </a:solidFill>
                <a:latin typeface="Nadianne" panose="03020902050305070206" pitchFamily="66" charset="0"/>
                <a:cs typeface="Arial" charset="0"/>
              </a:rPr>
              <a:t>斯洛伐克共和国是中欧大陆国家。斯洛伐克境内有</a:t>
            </a:r>
            <a:r>
              <a:rPr lang="en-US" altLang="zh-CN" sz="1800" i="1">
                <a:ln w="3175">
                  <a:noFill/>
                  <a:prstDash val="solid"/>
                </a:ln>
                <a:solidFill>
                  <a:srgbClr val="F79646">
                    <a:lumMod val="50000"/>
                  </a:srgbClr>
                </a:solidFill>
                <a:latin typeface="Nadianne" panose="03020902050305070206" pitchFamily="66" charset="0"/>
                <a:cs typeface="Arial" charset="0"/>
              </a:rPr>
              <a:t>49,000</a:t>
            </a:r>
            <a:r>
              <a:rPr lang="zh-CN" altLang="en-US" sz="1800" b="1" i="1">
                <a:ln w="9525">
                  <a:noFill/>
                  <a:prstDash val="solid"/>
                </a:ln>
                <a:solidFill>
                  <a:srgbClr val="F79646">
                    <a:lumMod val="50000"/>
                  </a:srgbClr>
                </a:solidFill>
                <a:latin typeface="Nadianne" panose="03020902050305070206" pitchFamily="66" charset="0"/>
                <a:cs typeface="Arial" charset="0"/>
              </a:rPr>
              <a:t>平方公里。官方语言为斯洛伐克语（斯拉夫语族中的一员）。</a:t>
            </a:r>
          </a:p>
          <a:p>
            <a:pPr algn="just" fontAlgn="base">
              <a:spcBef>
                <a:spcPct val="0"/>
              </a:spcBef>
              <a:spcAft>
                <a:spcPct val="0"/>
              </a:spcAft>
              <a:defRPr/>
            </a:pPr>
            <a:r>
              <a:rPr lang="sk-SK" altLang="zh-CN" sz="1800" b="1" i="1">
                <a:ln w="9525">
                  <a:noFill/>
                  <a:prstDash val="solid"/>
                </a:ln>
                <a:solidFill>
                  <a:srgbClr val="F79646">
                    <a:lumMod val="50000"/>
                  </a:srgbClr>
                </a:solidFill>
                <a:latin typeface="Nadianne" panose="03020902050305070206" pitchFamily="66" charset="0"/>
                <a:cs typeface="Arial" charset="0"/>
              </a:rPr>
              <a:t>   </a:t>
            </a:r>
            <a:r>
              <a:rPr lang="zh-CN" altLang="en-US" sz="1800" b="1" i="1">
                <a:ln w="9525">
                  <a:noFill/>
                  <a:prstDash val="solid"/>
                </a:ln>
                <a:solidFill>
                  <a:srgbClr val="F79646">
                    <a:lumMod val="50000"/>
                  </a:srgbClr>
                </a:solidFill>
                <a:latin typeface="Nadianne" panose="03020902050305070206" pitchFamily="66" charset="0"/>
                <a:cs typeface="Arial" charset="0"/>
              </a:rPr>
              <a:t>斯洛伐克是一个议会制共和国和国家元首是总统。行政权是由总理领导的政府代表。该国的首都布拉迪斯拉发是，它也是最大的城市。</a:t>
            </a:r>
          </a:p>
          <a:p>
            <a:pPr algn="just" fontAlgn="base">
              <a:spcBef>
                <a:spcPct val="0"/>
              </a:spcBef>
              <a:spcAft>
                <a:spcPct val="0"/>
              </a:spcAft>
              <a:defRPr/>
            </a:pPr>
            <a:r>
              <a:rPr lang="sk-SK" altLang="zh-CN" sz="1800" b="1" i="1">
                <a:ln w="9525">
                  <a:noFill/>
                  <a:prstDash val="solid"/>
                </a:ln>
                <a:solidFill>
                  <a:srgbClr val="F79646">
                    <a:lumMod val="50000"/>
                  </a:srgbClr>
                </a:solidFill>
                <a:latin typeface="Nadianne" panose="03020902050305070206" pitchFamily="66" charset="0"/>
                <a:cs typeface="Arial" charset="0"/>
              </a:rPr>
              <a:t>   </a:t>
            </a:r>
            <a:r>
              <a:rPr lang="zh-CN" altLang="en-US" sz="1800" b="1" i="1">
                <a:ln w="9525">
                  <a:noFill/>
                  <a:prstDash val="solid"/>
                </a:ln>
                <a:solidFill>
                  <a:srgbClr val="F79646">
                    <a:lumMod val="50000"/>
                  </a:srgbClr>
                </a:solidFill>
                <a:latin typeface="Nadianne" panose="03020902050305070206" pitchFamily="66" charset="0"/>
                <a:cs typeface="Arial" charset="0"/>
              </a:rPr>
              <a:t>斯洛伐克有很多中世纪的城堡和城镇，民间建筑，温泉等历史古迹。</a:t>
            </a:r>
          </a:p>
          <a:p>
            <a:pPr algn="just" fontAlgn="base">
              <a:spcBef>
                <a:spcPct val="0"/>
              </a:spcBef>
              <a:spcAft>
                <a:spcPct val="0"/>
              </a:spcAft>
              <a:defRPr/>
            </a:pPr>
            <a:r>
              <a:rPr lang="sk-SK" altLang="zh-CN" sz="1800" b="1" i="1">
                <a:ln w="9525">
                  <a:noFill/>
                  <a:prstDash val="solid"/>
                </a:ln>
                <a:solidFill>
                  <a:srgbClr val="F79646">
                    <a:lumMod val="50000"/>
                  </a:srgbClr>
                </a:solidFill>
                <a:latin typeface="Nadianne" panose="03020902050305070206" pitchFamily="66" charset="0"/>
                <a:cs typeface="Arial" charset="0"/>
              </a:rPr>
              <a:t>   </a:t>
            </a:r>
            <a:r>
              <a:rPr lang="zh-CN" altLang="en-US" sz="1800" b="1" i="1">
                <a:ln w="9525">
                  <a:noFill/>
                  <a:prstDash val="solid"/>
                </a:ln>
                <a:solidFill>
                  <a:srgbClr val="F79646">
                    <a:lumMod val="50000"/>
                  </a:srgbClr>
                </a:solidFill>
                <a:latin typeface="Nadianne" panose="03020902050305070206" pitchFamily="66" charset="0"/>
                <a:cs typeface="Arial" charset="0"/>
              </a:rPr>
              <a:t>典型为国家都是山。其中最大的是高塔特拉山。有在山上数百洞穴，其中约</a:t>
            </a:r>
            <a:r>
              <a:rPr lang="en-US" altLang="zh-CN" sz="1800" i="1">
                <a:ln w="3175">
                  <a:noFill/>
                  <a:prstDash val="solid"/>
                </a:ln>
                <a:solidFill>
                  <a:srgbClr val="F79646">
                    <a:lumMod val="50000"/>
                  </a:srgbClr>
                </a:solidFill>
                <a:latin typeface="Nadianne" panose="03020902050305070206" pitchFamily="66" charset="0"/>
                <a:cs typeface="Arial" charset="0"/>
              </a:rPr>
              <a:t>15</a:t>
            </a:r>
            <a:r>
              <a:rPr lang="zh-CN" altLang="en-US" sz="1800" b="1" i="1">
                <a:ln w="9525">
                  <a:noFill/>
                  <a:prstDash val="solid"/>
                </a:ln>
                <a:solidFill>
                  <a:srgbClr val="F79646">
                    <a:lumMod val="50000"/>
                  </a:srgbClr>
                </a:solidFill>
                <a:latin typeface="Nadianne" panose="03020902050305070206" pitchFamily="66" charset="0"/>
                <a:cs typeface="Arial" charset="0"/>
              </a:rPr>
              <a:t>都向公众开放。一些最有趣的洞穴获得联合国教科文组织世界遗产地位。</a:t>
            </a:r>
          </a:p>
        </p:txBody>
      </p:sp>
      <p:pic>
        <p:nvPicPr>
          <p:cNvPr id="16" name="Obrázok 15">
            <a:hlinkClick r:id="rId6" action="ppaction://hlinksldjump"/>
          </p:cNvPr>
          <p:cNvPicPr>
            <a:picLocks/>
          </p:cNvPicPr>
          <p:nvPr/>
        </p:nvPicPr>
        <p:blipFill>
          <a:blip r:embed="rId7">
            <a:duotone>
              <a:srgbClr val="F79646">
                <a:shade val="45000"/>
                <a:satMod val="135000"/>
              </a:srgbClr>
              <a:prstClr val="white"/>
            </a:duotone>
            <a:extLst>
              <a:ext uri="{BEBA8EAE-BF5A-486C-A8C5-ECC9F3942E4B}">
                <a14:imgProps xmlns:a14="http://schemas.microsoft.com/office/drawing/2010/main">
                  <a14:imgLayer r:embed="rId8">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pic>
        <p:nvPicPr>
          <p:cNvPr id="10" name="Obrázok 9">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078405" y="109113"/>
            <a:ext cx="408225" cy="2419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8491109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ja-JP" altLang="en-US" sz="2200" b="1" i="1" u="sng">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スロバキア</a:t>
            </a:r>
            <a:endParaRPr lang="sk-SK" sz="2200" b="1" i="1">
              <a:ln w="3175">
                <a:solidFill>
                  <a:schemeClr val="accent6">
                    <a:lumMod val="50000"/>
                  </a:scheme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ja-JP" altLang="en-US" sz="1300" b="1" i="1">
                <a:ln w="9525">
                  <a:noFill/>
                  <a:prstDash val="solid"/>
                </a:ln>
                <a:solidFill>
                  <a:srgbClr val="F79646">
                    <a:lumMod val="50000"/>
                  </a:srgbClr>
                </a:solidFill>
                <a:latin typeface="Nadianne" panose="03020902050305070206" pitchFamily="66" charset="0"/>
                <a:cs typeface="Arial" charset="0"/>
              </a:rPr>
              <a:t>ミュージック</a:t>
            </a:r>
            <a:r>
              <a:rPr lang="sk-SK" altLang="ja-JP" sz="1300" b="1" i="1">
                <a:ln w="9525">
                  <a:no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	Kollárovci</a:t>
            </a:r>
          </a:p>
          <a:p>
            <a:pPr algn="just" fontAlgn="base">
              <a:spcBef>
                <a:spcPct val="0"/>
              </a:spcBef>
              <a:spcAft>
                <a:spcPct val="0"/>
              </a:spcAft>
              <a:defRPr/>
            </a:pPr>
            <a:r>
              <a:rPr lang="ja-JP" altLang="en-US" sz="1300" b="1" i="1">
                <a:ln w="9525">
                  <a:noFill/>
                  <a:prstDash val="solid"/>
                </a:ln>
                <a:solidFill>
                  <a:srgbClr val="F79646">
                    <a:lumMod val="50000"/>
                  </a:srgbClr>
                </a:solidFill>
                <a:latin typeface="Nadianne" panose="03020902050305070206" pitchFamily="66" charset="0"/>
                <a:cs typeface="Arial" charset="0"/>
              </a:rPr>
              <a:t>フォト</a:t>
            </a:r>
            <a:r>
              <a:rPr lang="sk-SK" altLang="ja-JP" sz="1300" b="1" i="1">
                <a:ln w="9525">
                  <a:no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		</a:t>
            </a:r>
            <a:r>
              <a:rPr lang="sk-SK" sz="1300" b="1" i="1">
                <a:ln w="9525">
                  <a:noFill/>
                  <a:prstDash val="solid"/>
                </a:ln>
                <a:solidFill>
                  <a:srgbClr val="F79646">
                    <a:lumMod val="50000"/>
                  </a:srgbClr>
                </a:solidFill>
                <a:latin typeface="Nadianne" panose="03020902050305070206" pitchFamily="66" charset="0"/>
                <a:cs typeface="Arial" charset="0"/>
              </a:rPr>
              <a:t>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a:t>
            </a:r>
            <a:r>
              <a:rPr lang="ja-JP" altLang="en-US" sz="1300" b="1" i="1">
                <a:ln w="9525">
                  <a:noFill/>
                  <a:prstDash val="solid"/>
                </a:ln>
                <a:solidFill>
                  <a:srgbClr val="F79646">
                    <a:lumMod val="50000"/>
                  </a:srgbClr>
                </a:solidFill>
                <a:latin typeface="Nadianne" panose="03020902050305070206" pitchFamily="66" charset="0"/>
                <a:cs typeface="Arial" charset="0"/>
              </a:rPr>
              <a:t>メール</a:t>
            </a:r>
            <a:r>
              <a:rPr lang="sk-SK" sz="1300" b="1" i="1">
                <a:ln w="9525">
                  <a:no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		pista2011@gmail.com        </a:t>
            </a:r>
          </a:p>
          <a:p>
            <a:pPr algn="just" fontAlgn="base">
              <a:spcBef>
                <a:spcPct val="0"/>
              </a:spcBef>
              <a:spcAft>
                <a:spcPct val="0"/>
              </a:spcAft>
              <a:defRPr/>
            </a:pPr>
            <a:r>
              <a:rPr lang="ja-JP" altLang="en-US" sz="1300" b="1" i="1">
                <a:ln w="9525">
                  <a:noFill/>
                  <a:prstDash val="solid"/>
                </a:ln>
                <a:solidFill>
                  <a:srgbClr val="F79646">
                    <a:lumMod val="50000"/>
                  </a:srgbClr>
                </a:solidFill>
                <a:latin typeface="Nadianne" panose="03020902050305070206" pitchFamily="66" charset="0"/>
                <a:cs typeface="Arial" charset="0"/>
              </a:rPr>
              <a:t>コンピレーション</a:t>
            </a:r>
            <a:r>
              <a:rPr lang="sk-SK" altLang="ja-JP" sz="1300" b="1" i="1">
                <a:ln w="9525">
                  <a:no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	Steve</a:t>
            </a:r>
          </a:p>
          <a:p>
            <a:pPr algn="just" fontAlgn="base">
              <a:spcBef>
                <a:spcPct val="0"/>
              </a:spcBef>
              <a:spcAft>
                <a:spcPct val="0"/>
              </a:spcAft>
              <a:defRPr/>
            </a:pPr>
            <a:r>
              <a:rPr lang="ja-JP" altLang="en-US" sz="1300" b="1" i="1">
                <a:ln w="9525">
                  <a:noFill/>
                  <a:prstDash val="solid"/>
                </a:ln>
                <a:solidFill>
                  <a:srgbClr val="F79646">
                    <a:lumMod val="50000"/>
                  </a:srgbClr>
                </a:solidFill>
                <a:latin typeface="Nadianne" panose="03020902050305070206" pitchFamily="66" charset="0"/>
                <a:cs typeface="Arial" charset="0"/>
              </a:rPr>
              <a:t>年度</a:t>
            </a:r>
            <a:r>
              <a:rPr lang="sk-SK" sz="1300" i="1">
                <a:ln w="9525">
                  <a:noFill/>
                  <a:prstDash val="solid"/>
                </a:ln>
                <a:solidFill>
                  <a:srgbClr val="F79646">
                    <a:lumMod val="50000"/>
                  </a:srgbClr>
                </a:solidFill>
                <a:latin typeface="Nadianne" panose="03020902050305070206" pitchFamily="66" charset="0"/>
                <a:cs typeface="Arial" charset="0"/>
              </a:rPr>
              <a:t> :		2016</a:t>
            </a:r>
            <a:endParaRPr lang="sk-SK" sz="1300"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30" y="5280402"/>
            <a:ext cx="340188" cy="302417"/>
          </a:xfrm>
          <a:prstGeom prst="rect">
            <a:avLst/>
          </a:prstGeom>
          <a:noFill/>
        </p:spPr>
      </p:pic>
      <p:sp>
        <p:nvSpPr>
          <p:cNvPr id="15" name="BlokTextu 14"/>
          <p:cNvSpPr txBox="1"/>
          <p:nvPr/>
        </p:nvSpPr>
        <p:spPr>
          <a:xfrm>
            <a:off x="680375" y="823858"/>
            <a:ext cx="7416655" cy="3130088"/>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1800" b="1" i="1">
                <a:ln w="9525">
                  <a:noFill/>
                  <a:prstDash val="solid"/>
                </a:ln>
                <a:solidFill>
                  <a:srgbClr val="F79646">
                    <a:lumMod val="50000"/>
                  </a:srgbClr>
                </a:solidFill>
                <a:latin typeface="Nadianne" panose="03020902050305070206" pitchFamily="66" charset="0"/>
                <a:cs typeface="Arial" charset="0"/>
              </a:rPr>
              <a:t>   </a:t>
            </a:r>
            <a:r>
              <a:rPr lang="ja-JP" altLang="en-US" sz="1800" b="1" i="1">
                <a:ln w="9525">
                  <a:noFill/>
                  <a:prstDash val="solid"/>
                </a:ln>
                <a:solidFill>
                  <a:srgbClr val="F79646">
                    <a:lumMod val="50000"/>
                  </a:srgbClr>
                </a:solidFill>
                <a:latin typeface="Nadianne" panose="03020902050305070206" pitchFamily="66" charset="0"/>
                <a:cs typeface="Arial" charset="0"/>
              </a:rPr>
              <a:t>スロバキア共和国は、中央ヨーロッパで大陸国です。スロバキアの領土は約</a:t>
            </a:r>
            <a:r>
              <a:rPr lang="en-US" altLang="ja-JP" sz="1800" b="1" i="1">
                <a:ln w="9525">
                  <a:noFill/>
                  <a:prstDash val="solid"/>
                </a:ln>
                <a:solidFill>
                  <a:srgbClr val="F79646">
                    <a:lumMod val="50000"/>
                  </a:srgbClr>
                </a:solidFill>
                <a:latin typeface="Nadianne" panose="03020902050305070206" pitchFamily="66" charset="0"/>
                <a:cs typeface="Arial" charset="0"/>
              </a:rPr>
              <a:t>49000</a:t>
            </a:r>
            <a:r>
              <a:rPr lang="ja-JP" altLang="en-US" sz="1800" b="1" i="1">
                <a:ln w="9525">
                  <a:noFill/>
                  <a:prstDash val="solid"/>
                </a:ln>
                <a:solidFill>
                  <a:srgbClr val="F79646">
                    <a:lumMod val="50000"/>
                  </a:srgbClr>
                </a:solidFill>
                <a:latin typeface="Nadianne" panose="03020902050305070206" pitchFamily="66" charset="0"/>
                <a:cs typeface="Arial" charset="0"/>
              </a:rPr>
              <a:t>平方キロメートルの面積を有しています。スロバキア語言語が公用語です。これは、スラブ語族のメンバーです。</a:t>
            </a:r>
          </a:p>
          <a:p>
            <a:pPr algn="just" fontAlgn="base">
              <a:spcBef>
                <a:spcPct val="0"/>
              </a:spcBef>
              <a:spcAft>
                <a:spcPct val="0"/>
              </a:spcAft>
              <a:defRPr/>
            </a:pPr>
            <a:r>
              <a:rPr lang="sk-SK" altLang="ja-JP" sz="1800" b="1" i="1">
                <a:ln w="9525">
                  <a:noFill/>
                  <a:prstDash val="solid"/>
                </a:ln>
                <a:solidFill>
                  <a:srgbClr val="F79646">
                    <a:lumMod val="50000"/>
                  </a:srgbClr>
                </a:solidFill>
                <a:latin typeface="Nadianne" panose="03020902050305070206" pitchFamily="66" charset="0"/>
                <a:cs typeface="Arial" charset="0"/>
              </a:rPr>
              <a:t>   </a:t>
            </a:r>
            <a:r>
              <a:rPr lang="ja-JP" altLang="en-US" sz="1800" b="1" i="1">
                <a:ln w="9525">
                  <a:noFill/>
                  <a:prstDash val="solid"/>
                </a:ln>
                <a:solidFill>
                  <a:srgbClr val="F79646">
                    <a:lumMod val="50000"/>
                  </a:srgbClr>
                </a:solidFill>
                <a:latin typeface="Nadianne" panose="03020902050305070206" pitchFamily="66" charset="0"/>
                <a:cs typeface="Arial" charset="0"/>
              </a:rPr>
              <a:t>スロバキア共和国は、議会制度を持っています。国家元首は大統領です。行政権は首相率いる政府によって表されます。国の最大の町は首都ブラチスラバです。</a:t>
            </a:r>
          </a:p>
          <a:p>
            <a:pPr algn="just" fontAlgn="base">
              <a:spcBef>
                <a:spcPct val="0"/>
              </a:spcBef>
              <a:spcAft>
                <a:spcPct val="0"/>
              </a:spcAft>
              <a:defRPr/>
            </a:pPr>
            <a:r>
              <a:rPr lang="sk-SK" altLang="ja-JP" sz="1800" b="1" i="1">
                <a:ln w="9525">
                  <a:noFill/>
                  <a:prstDash val="solid"/>
                </a:ln>
                <a:solidFill>
                  <a:srgbClr val="F79646">
                    <a:lumMod val="50000"/>
                  </a:srgbClr>
                </a:solidFill>
                <a:latin typeface="Nadianne" panose="03020902050305070206" pitchFamily="66" charset="0"/>
                <a:cs typeface="Arial" charset="0"/>
              </a:rPr>
              <a:t>   </a:t>
            </a:r>
            <a:r>
              <a:rPr lang="ja-JP" altLang="en-US" sz="1800" b="1" i="1">
                <a:ln w="9525">
                  <a:noFill/>
                  <a:prstDash val="solid"/>
                </a:ln>
                <a:solidFill>
                  <a:srgbClr val="F79646">
                    <a:lumMod val="50000"/>
                  </a:srgbClr>
                </a:solidFill>
                <a:latin typeface="Nadianne" panose="03020902050305070206" pitchFamily="66" charset="0"/>
                <a:cs typeface="Arial" charset="0"/>
              </a:rPr>
              <a:t>スロバキアは、中世の城、歴史的な町、民俗建築、スパ、その他の歴史的な場所をたくさん持っています。</a:t>
            </a:r>
          </a:p>
          <a:p>
            <a:pPr algn="just" fontAlgn="base">
              <a:spcBef>
                <a:spcPct val="0"/>
              </a:spcBef>
              <a:spcAft>
                <a:spcPct val="0"/>
              </a:spcAft>
              <a:defRPr/>
            </a:pPr>
            <a:r>
              <a:rPr lang="sk-SK" altLang="ja-JP" sz="1800" b="1" i="1">
                <a:ln w="9525">
                  <a:noFill/>
                  <a:prstDash val="solid"/>
                </a:ln>
                <a:solidFill>
                  <a:srgbClr val="F79646">
                    <a:lumMod val="50000"/>
                  </a:srgbClr>
                </a:solidFill>
                <a:latin typeface="Nadianne" panose="03020902050305070206" pitchFamily="66" charset="0"/>
                <a:cs typeface="Arial" charset="0"/>
              </a:rPr>
              <a:t>   </a:t>
            </a:r>
            <a:r>
              <a:rPr lang="ja-JP" altLang="en-US" sz="1800" b="1" i="1">
                <a:ln w="9525">
                  <a:noFill/>
                  <a:prstDash val="solid"/>
                </a:ln>
                <a:solidFill>
                  <a:srgbClr val="F79646">
                    <a:lumMod val="50000"/>
                  </a:srgbClr>
                </a:solidFill>
                <a:latin typeface="Nadianne" panose="03020902050305070206" pitchFamily="66" charset="0"/>
                <a:cs typeface="Arial" charset="0"/>
              </a:rPr>
              <a:t>これは典型的な山岳国です。最高の山は</a:t>
            </a:r>
            <a:r>
              <a:rPr lang="en-US" altLang="ja-JP" sz="1800" b="1" i="1">
                <a:ln w="9525">
                  <a:noFill/>
                  <a:prstDash val="solid"/>
                </a:ln>
                <a:solidFill>
                  <a:srgbClr val="F79646">
                    <a:lumMod val="50000"/>
                  </a:srgbClr>
                </a:solidFill>
                <a:latin typeface="Nadianne" panose="03020902050305070206" pitchFamily="66" charset="0"/>
                <a:cs typeface="Arial" charset="0"/>
              </a:rPr>
              <a:t>HighTatras</a:t>
            </a:r>
            <a:r>
              <a:rPr lang="ja-JP" altLang="en-US" sz="1800" b="1" i="1">
                <a:ln w="9525">
                  <a:noFill/>
                  <a:prstDash val="solid"/>
                </a:ln>
                <a:solidFill>
                  <a:srgbClr val="F79646">
                    <a:lumMod val="50000"/>
                  </a:srgbClr>
                </a:solidFill>
                <a:latin typeface="Nadianne" panose="03020902050305070206" pitchFamily="66" charset="0"/>
                <a:cs typeface="Arial" charset="0"/>
              </a:rPr>
              <a:t>です。洞窟の何百もあります。フィフティーンは、訪問者のために開いています。それらのいくつかは、ユネスコの世界遺産のステータスを持っています</a:t>
            </a:r>
          </a:p>
        </p:txBody>
      </p:sp>
      <p:pic>
        <p:nvPicPr>
          <p:cNvPr id="16" name="Obrázok 15">
            <a:hlinkClick r:id="rId6" action="ppaction://hlinksldjump"/>
          </p:cNvPr>
          <p:cNvPicPr>
            <a:picLocks/>
          </p:cNvPicPr>
          <p:nvPr/>
        </p:nvPicPr>
        <p:blipFill>
          <a:blip r:embed="rId7">
            <a:duotone>
              <a:srgbClr val="F79646">
                <a:shade val="45000"/>
                <a:satMod val="135000"/>
              </a:srgbClr>
              <a:prstClr val="white"/>
            </a:duotone>
            <a:extLst>
              <a:ext uri="{BEBA8EAE-BF5A-486C-A8C5-ECC9F3942E4B}">
                <a14:imgProps xmlns:a14="http://schemas.microsoft.com/office/drawing/2010/main">
                  <a14:imgLayer r:embed="rId8">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20" y="5280402"/>
            <a:ext cx="340188" cy="302417"/>
          </a:xfrm>
          <a:prstGeom prst="rect">
            <a:avLst/>
          </a:prstGeom>
        </p:spPr>
      </p:pic>
      <p:pic>
        <p:nvPicPr>
          <p:cNvPr id="10" name="Obrázok 9">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078405" y="109113"/>
            <a:ext cx="408225" cy="2419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98868432"/>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SVK)"/>
          <p:cNvSpPr txBox="1"/>
          <p:nvPr/>
        </p:nvSpPr>
        <p:spPr>
          <a:xfrm>
            <a:off x="6972551" y="5394141"/>
            <a:ext cx="1083263"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Hrad Devín</a:t>
            </a:r>
            <a:endParaRPr lang="sk-SK" sz="1200">
              <a:solidFill>
                <a:prstClr val="black"/>
              </a:solidFill>
              <a:latin typeface="Castanet" pitchFamily="2" charset="0"/>
            </a:endParaRPr>
          </a:p>
        </p:txBody>
      </p:sp>
      <p:sp>
        <p:nvSpPr>
          <p:cNvPr id="7" name="Popis (ANG)"/>
          <p:cNvSpPr txBox="1"/>
          <p:nvPr/>
        </p:nvSpPr>
        <p:spPr>
          <a:xfrm>
            <a:off x="582254" y="5394160"/>
            <a:ext cx="1160209"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Devín Castle</a:t>
            </a:r>
            <a:endParaRPr lang="sk-SK" sz="1200">
              <a:solidFill>
                <a:prstClr val="black"/>
              </a:solidFill>
              <a:latin typeface="Castanet" pitchFamily="2" charset="0"/>
            </a:endParaRPr>
          </a:p>
        </p:txBody>
      </p:sp>
    </p:spTree>
    <p:extLst>
      <p:ext uri="{BB962C8B-B14F-4D97-AF65-F5344CB8AC3E}">
        <p14:creationId xmlns:p14="http://schemas.microsoft.com/office/powerpoint/2010/main" val="3039441248"/>
      </p:ext>
    </p:extLst>
  </p:cSld>
  <p:clrMapOvr>
    <a:masterClrMapping/>
  </p:clrMapOvr>
  <mc:AlternateContent xmlns:mc="http://schemas.openxmlformats.org/markup-compatibility/2006" xmlns:p14="http://schemas.microsoft.com/office/powerpoint/2010/main">
    <mc:Choice Requires="p14">
      <p:transition spd="slow" p14:dur="3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SVK)"/>
          <p:cNvSpPr txBox="1"/>
          <p:nvPr/>
        </p:nvSpPr>
        <p:spPr>
          <a:xfrm>
            <a:off x="6603859" y="5394141"/>
            <a:ext cx="145195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Zámok Smolenice</a:t>
            </a:r>
            <a:endParaRPr lang="sk-SK" sz="1200">
              <a:solidFill>
                <a:prstClr val="black"/>
              </a:solidFill>
              <a:latin typeface="Castanet" pitchFamily="2" charset="0"/>
            </a:endParaRPr>
          </a:p>
        </p:txBody>
      </p:sp>
      <p:sp>
        <p:nvSpPr>
          <p:cNvPr id="7" name="Popis (ANG)"/>
          <p:cNvSpPr txBox="1"/>
          <p:nvPr/>
        </p:nvSpPr>
        <p:spPr>
          <a:xfrm>
            <a:off x="582253" y="5394160"/>
            <a:ext cx="1434322"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Smolenice Castle</a:t>
            </a:r>
            <a:endParaRPr lang="sk-SK" sz="1200">
              <a:solidFill>
                <a:prstClr val="black"/>
              </a:solidFill>
              <a:latin typeface="Castanet" pitchFamily="2" charset="0"/>
            </a:endParaRPr>
          </a:p>
        </p:txBody>
      </p:sp>
    </p:spTree>
    <p:extLst>
      <p:ext uri="{BB962C8B-B14F-4D97-AF65-F5344CB8AC3E}">
        <p14:creationId xmlns:p14="http://schemas.microsoft.com/office/powerpoint/2010/main" val="4286952957"/>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pic>
        <p:nvPicPr>
          <p:cNvPr id="7"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12"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5" name="Popis (SVK)"/>
          <p:cNvSpPr txBox="1"/>
          <p:nvPr/>
        </p:nvSpPr>
        <p:spPr>
          <a:xfrm>
            <a:off x="6690420" y="5394141"/>
            <a:ext cx="1365393"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Bojnický zámok</a:t>
            </a:r>
            <a:endParaRPr lang="sk-SK" sz="1200">
              <a:solidFill>
                <a:prstClr val="black"/>
              </a:solidFill>
              <a:latin typeface="Castanet" pitchFamily="2" charset="0"/>
            </a:endParaRPr>
          </a:p>
        </p:txBody>
      </p:sp>
      <p:sp>
        <p:nvSpPr>
          <p:cNvPr id="8" name="Popis (ANG)"/>
          <p:cNvSpPr txBox="1"/>
          <p:nvPr/>
        </p:nvSpPr>
        <p:spPr>
          <a:xfrm>
            <a:off x="582254" y="5394160"/>
            <a:ext cx="1272419"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Bojnice Castle</a:t>
            </a:r>
            <a:endParaRPr lang="sk-SK" sz="1200">
              <a:solidFill>
                <a:prstClr val="black"/>
              </a:solidFill>
              <a:latin typeface="Castanet" pitchFamily="2" charset="0"/>
            </a:endParaRPr>
          </a:p>
        </p:txBody>
      </p:sp>
    </p:spTree>
    <p:extLst>
      <p:ext uri="{BB962C8B-B14F-4D97-AF65-F5344CB8AC3E}">
        <p14:creationId xmlns:p14="http://schemas.microsoft.com/office/powerpoint/2010/main" val="2170932062"/>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5"/>
                                        </p:tgtEl>
                                        <p:attrNameLst>
                                          <p:attrName>ppt_w</p:attrName>
                                        </p:attrNameLst>
                                      </p:cBhvr>
                                      <p:tavLst>
                                        <p:tav tm="0">
                                          <p:val>
                                            <p:strVal val="ppt_w"/>
                                          </p:val>
                                        </p:tav>
                                        <p:tav tm="100000">
                                          <p:val>
                                            <p:fltVal val="0"/>
                                          </p:val>
                                        </p:tav>
                                      </p:tavLst>
                                    </p:anim>
                                    <p:anim calcmode="lin" valueType="num">
                                      <p:cBhvr>
                                        <p:cTn id="13" dur="1000"/>
                                        <p:tgtEl>
                                          <p:spTgt spid="5"/>
                                        </p:tgtEl>
                                        <p:attrNameLst>
                                          <p:attrName>ppt_h</p:attrName>
                                        </p:attrNameLst>
                                      </p:cBhvr>
                                      <p:tavLst>
                                        <p:tav tm="0">
                                          <p:val>
                                            <p:strVal val="ppt_h"/>
                                          </p:val>
                                        </p:tav>
                                        <p:tav tm="100000">
                                          <p:val>
                                            <p:fltVal val="0"/>
                                          </p:val>
                                        </p:tav>
                                      </p:tavLst>
                                    </p:anim>
                                    <p:anim calcmode="lin" valueType="num">
                                      <p:cBhvr>
                                        <p:cTn id="14" dur="1000"/>
                                        <p:tgtEl>
                                          <p:spTgt spid="5"/>
                                        </p:tgtEl>
                                        <p:attrNameLst>
                                          <p:attrName>style.rotation</p:attrName>
                                        </p:attrNameLst>
                                      </p:cBhvr>
                                      <p:tavLst>
                                        <p:tav tm="0">
                                          <p:val>
                                            <p:fltVal val="0"/>
                                          </p:val>
                                        </p:tav>
                                        <p:tav tm="100000">
                                          <p:val>
                                            <p:fltVal val="90"/>
                                          </p:val>
                                        </p:tav>
                                      </p:tavLst>
                                    </p:anim>
                                    <p:animEffect transition="out" filter="fade">
                                      <p:cBhvr>
                                        <p:cTn id="15" dur="1000"/>
                                        <p:tgtEl>
                                          <p:spTgt spid="5"/>
                                        </p:tgtEl>
                                      </p:cBhvr>
                                    </p:animEffect>
                                    <p:set>
                                      <p:cBhvr>
                                        <p:cTn id="16"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p:cNvSpPr txBox="1"/>
          <p:nvPr/>
        </p:nvSpPr>
        <p:spPr>
          <a:xfrm>
            <a:off x="3474817" y="5394140"/>
            <a:ext cx="1657139"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Kláštor pod Znievom</a:t>
            </a:r>
            <a:endParaRPr lang="sk-SK" sz="1200">
              <a:solidFill>
                <a:prstClr val="black"/>
              </a:solidFill>
              <a:latin typeface="Castanet" pitchFamily="2" charset="0"/>
            </a:endParaRPr>
          </a:p>
        </p:txBody>
      </p:sp>
    </p:spTree>
    <p:extLst>
      <p:ext uri="{BB962C8B-B14F-4D97-AF65-F5344CB8AC3E}">
        <p14:creationId xmlns:p14="http://schemas.microsoft.com/office/powerpoint/2010/main" val="2050389672"/>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p:cNvSpPr txBox="1"/>
          <p:nvPr/>
        </p:nvSpPr>
        <p:spPr>
          <a:xfrm>
            <a:off x="3920594" y="5394141"/>
            <a:ext cx="783502"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Martin</a:t>
            </a:r>
            <a:endParaRPr lang="sk-SK" sz="1200">
              <a:solidFill>
                <a:prstClr val="black"/>
              </a:solidFill>
              <a:latin typeface="Castanet" pitchFamily="2" charset="0"/>
            </a:endParaRPr>
          </a:p>
        </p:txBody>
      </p:sp>
    </p:spTree>
    <p:extLst>
      <p:ext uri="{BB962C8B-B14F-4D97-AF65-F5344CB8AC3E}">
        <p14:creationId xmlns:p14="http://schemas.microsoft.com/office/powerpoint/2010/main" val="4239648531"/>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p:cNvSpPr txBox="1"/>
          <p:nvPr/>
        </p:nvSpPr>
        <p:spPr>
          <a:xfrm>
            <a:off x="3746964" y="5394141"/>
            <a:ext cx="1123788"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Veľká Fatra</a:t>
            </a:r>
            <a:endParaRPr lang="sk-SK" sz="1200">
              <a:solidFill>
                <a:prstClr val="black"/>
              </a:solidFill>
              <a:latin typeface="Castanet" pitchFamily="2" charset="0"/>
            </a:endParaRPr>
          </a:p>
        </p:txBody>
      </p:sp>
    </p:spTree>
    <p:extLst>
      <p:ext uri="{BB962C8B-B14F-4D97-AF65-F5344CB8AC3E}">
        <p14:creationId xmlns:p14="http://schemas.microsoft.com/office/powerpoint/2010/main" val="1519358752"/>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p:cNvSpPr txBox="1"/>
          <p:nvPr/>
        </p:nvSpPr>
        <p:spPr>
          <a:xfrm>
            <a:off x="3740067" y="5394141"/>
            <a:ext cx="1152193"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Dolný Kubín</a:t>
            </a:r>
            <a:endParaRPr lang="sk-SK" sz="1200">
              <a:solidFill>
                <a:prstClr val="black"/>
              </a:solidFill>
              <a:latin typeface="Castanet" pitchFamily="2" charset="0"/>
            </a:endParaRPr>
          </a:p>
        </p:txBody>
      </p:sp>
    </p:spTree>
    <p:extLst>
      <p:ext uri="{BB962C8B-B14F-4D97-AF65-F5344CB8AC3E}">
        <p14:creationId xmlns:p14="http://schemas.microsoft.com/office/powerpoint/2010/main" val="1066621427"/>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SVK)"/>
          <p:cNvSpPr txBox="1"/>
          <p:nvPr/>
        </p:nvSpPr>
        <p:spPr>
          <a:xfrm>
            <a:off x="6845910" y="5394141"/>
            <a:ext cx="1209901"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Oravský hrad</a:t>
            </a:r>
            <a:endParaRPr lang="sk-SK" sz="1200">
              <a:solidFill>
                <a:prstClr val="black"/>
              </a:solidFill>
              <a:latin typeface="Castanet" pitchFamily="2" charset="0"/>
            </a:endParaRPr>
          </a:p>
        </p:txBody>
      </p:sp>
      <p:sp>
        <p:nvSpPr>
          <p:cNvPr id="7" name="Popis (ANG)"/>
          <p:cNvSpPr txBox="1"/>
          <p:nvPr/>
        </p:nvSpPr>
        <p:spPr>
          <a:xfrm>
            <a:off x="582254" y="5394160"/>
            <a:ext cx="1176239"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Orava Castle</a:t>
            </a:r>
            <a:endParaRPr lang="sk-SK" sz="1200">
              <a:solidFill>
                <a:prstClr val="black"/>
              </a:solidFill>
              <a:latin typeface="Castanet" pitchFamily="2" charset="0"/>
            </a:endParaRPr>
          </a:p>
        </p:txBody>
      </p:sp>
    </p:spTree>
    <p:extLst>
      <p:ext uri="{BB962C8B-B14F-4D97-AF65-F5344CB8AC3E}">
        <p14:creationId xmlns:p14="http://schemas.microsoft.com/office/powerpoint/2010/main" val="1700412774"/>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p:cNvSpPr txBox="1"/>
          <p:nvPr/>
        </p:nvSpPr>
        <p:spPr>
          <a:xfrm>
            <a:off x="3954366" y="5394140"/>
            <a:ext cx="732206"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Orava</a:t>
            </a:r>
            <a:endParaRPr lang="sk-SK" sz="1200">
              <a:solidFill>
                <a:prstClr val="black"/>
              </a:solidFill>
              <a:latin typeface="Castanet" pitchFamily="2" charset="0"/>
            </a:endParaRPr>
          </a:p>
        </p:txBody>
      </p:sp>
    </p:spTree>
    <p:extLst>
      <p:ext uri="{BB962C8B-B14F-4D97-AF65-F5344CB8AC3E}">
        <p14:creationId xmlns:p14="http://schemas.microsoft.com/office/powerpoint/2010/main" val="1494545611"/>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SVK)"/>
          <p:cNvSpPr txBox="1"/>
          <p:nvPr/>
        </p:nvSpPr>
        <p:spPr>
          <a:xfrm>
            <a:off x="6962227" y="5394141"/>
            <a:ext cx="1093587"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Nízke Tatry</a:t>
            </a:r>
            <a:endParaRPr lang="sk-SK" sz="1200">
              <a:solidFill>
                <a:prstClr val="black"/>
              </a:solidFill>
              <a:latin typeface="Castanet" pitchFamily="2" charset="0"/>
            </a:endParaRPr>
          </a:p>
        </p:txBody>
      </p:sp>
      <p:sp>
        <p:nvSpPr>
          <p:cNvPr id="7" name="Popis (ANG)"/>
          <p:cNvSpPr txBox="1"/>
          <p:nvPr/>
        </p:nvSpPr>
        <p:spPr>
          <a:xfrm>
            <a:off x="582254" y="5394160"/>
            <a:ext cx="1050307"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Low Tatras</a:t>
            </a:r>
            <a:endParaRPr lang="sk-SK" sz="1200">
              <a:solidFill>
                <a:prstClr val="black"/>
              </a:solidFill>
              <a:latin typeface="Castanet" pitchFamily="2" charset="0"/>
            </a:endParaRPr>
          </a:p>
        </p:txBody>
      </p:sp>
    </p:spTree>
    <p:extLst>
      <p:ext uri="{BB962C8B-B14F-4D97-AF65-F5344CB8AC3E}">
        <p14:creationId xmlns:p14="http://schemas.microsoft.com/office/powerpoint/2010/main" val="4231158252"/>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p:cNvSpPr txBox="1"/>
          <p:nvPr/>
        </p:nvSpPr>
        <p:spPr>
          <a:xfrm>
            <a:off x="3640278" y="5394140"/>
            <a:ext cx="1347759"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Liptovská Mara</a:t>
            </a:r>
            <a:endParaRPr lang="sk-SK" sz="1200">
              <a:solidFill>
                <a:prstClr val="black"/>
              </a:solidFill>
              <a:latin typeface="Castanet" pitchFamily="2" charset="0"/>
            </a:endParaRPr>
          </a:p>
        </p:txBody>
      </p:sp>
    </p:spTree>
    <p:extLst>
      <p:ext uri="{BB962C8B-B14F-4D97-AF65-F5344CB8AC3E}">
        <p14:creationId xmlns:p14="http://schemas.microsoft.com/office/powerpoint/2010/main" val="3436610107"/>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p:cNvSpPr txBox="1"/>
          <p:nvPr/>
        </p:nvSpPr>
        <p:spPr>
          <a:xfrm>
            <a:off x="3632681" y="5394141"/>
            <a:ext cx="1347759"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Liptovská Mara</a:t>
            </a:r>
            <a:endParaRPr lang="sk-SK" sz="1200">
              <a:solidFill>
                <a:prstClr val="black"/>
              </a:solidFill>
              <a:latin typeface="Castanet" pitchFamily="2" charset="0"/>
            </a:endParaRPr>
          </a:p>
        </p:txBody>
      </p:sp>
    </p:spTree>
    <p:extLst>
      <p:ext uri="{BB962C8B-B14F-4D97-AF65-F5344CB8AC3E}">
        <p14:creationId xmlns:p14="http://schemas.microsoft.com/office/powerpoint/2010/main" val="2843269413"/>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SVK)"/>
          <p:cNvSpPr txBox="1"/>
          <p:nvPr/>
        </p:nvSpPr>
        <p:spPr>
          <a:xfrm>
            <a:off x="7280322" y="5394141"/>
            <a:ext cx="775488"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Kriváň</a:t>
            </a:r>
            <a:endParaRPr lang="sk-SK" sz="1200">
              <a:solidFill>
                <a:prstClr val="black"/>
              </a:solidFill>
              <a:latin typeface="Castanet" pitchFamily="2" charset="0"/>
            </a:endParaRPr>
          </a:p>
        </p:txBody>
      </p:sp>
      <p:sp>
        <p:nvSpPr>
          <p:cNvPr id="7" name="Popis (ANG)"/>
          <p:cNvSpPr txBox="1"/>
          <p:nvPr/>
        </p:nvSpPr>
        <p:spPr>
          <a:xfrm>
            <a:off x="582253" y="5394160"/>
            <a:ext cx="990290"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Mt.Kriváň</a:t>
            </a:r>
            <a:endParaRPr lang="sk-SK" sz="1200">
              <a:solidFill>
                <a:prstClr val="black"/>
              </a:solidFill>
              <a:latin typeface="Castanet" pitchFamily="2" charset="0"/>
            </a:endParaRPr>
          </a:p>
        </p:txBody>
      </p:sp>
    </p:spTree>
    <p:extLst>
      <p:ext uri="{BB962C8B-B14F-4D97-AF65-F5344CB8AC3E}">
        <p14:creationId xmlns:p14="http://schemas.microsoft.com/office/powerpoint/2010/main" val="4205997270"/>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SVK)"/>
          <p:cNvSpPr txBox="1"/>
          <p:nvPr/>
        </p:nvSpPr>
        <p:spPr>
          <a:xfrm>
            <a:off x="6877267" y="5394141"/>
            <a:ext cx="1178547"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Vysoké Tatry</a:t>
            </a:r>
            <a:endParaRPr lang="sk-SK" sz="1200">
              <a:solidFill>
                <a:prstClr val="black"/>
              </a:solidFill>
              <a:latin typeface="Castanet" pitchFamily="2" charset="0"/>
            </a:endParaRPr>
          </a:p>
        </p:txBody>
      </p:sp>
      <p:sp>
        <p:nvSpPr>
          <p:cNvPr id="7" name="Popis (ANG)"/>
          <p:cNvSpPr txBox="1"/>
          <p:nvPr/>
        </p:nvSpPr>
        <p:spPr>
          <a:xfrm>
            <a:off x="582254" y="5394160"/>
            <a:ext cx="1101603"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High Tatras</a:t>
            </a:r>
            <a:endParaRPr lang="sk-SK" sz="1200">
              <a:solidFill>
                <a:prstClr val="black"/>
              </a:solidFill>
              <a:latin typeface="Castanet" pitchFamily="2" charset="0"/>
            </a:endParaRPr>
          </a:p>
        </p:txBody>
      </p:sp>
    </p:spTree>
    <p:extLst>
      <p:ext uri="{BB962C8B-B14F-4D97-AF65-F5344CB8AC3E}">
        <p14:creationId xmlns:p14="http://schemas.microsoft.com/office/powerpoint/2010/main" val="855278306"/>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SVK)"/>
          <p:cNvSpPr txBox="1"/>
          <p:nvPr/>
        </p:nvSpPr>
        <p:spPr>
          <a:xfrm>
            <a:off x="6853924" y="5394141"/>
            <a:ext cx="1201887"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Štrbské pleso</a:t>
            </a:r>
            <a:endParaRPr lang="sk-SK" sz="1200">
              <a:solidFill>
                <a:prstClr val="black"/>
              </a:solidFill>
              <a:latin typeface="Castanet" pitchFamily="2" charset="0"/>
            </a:endParaRPr>
          </a:p>
        </p:txBody>
      </p:sp>
      <p:sp>
        <p:nvSpPr>
          <p:cNvPr id="7" name="Popis (ANG)"/>
          <p:cNvSpPr txBox="1"/>
          <p:nvPr/>
        </p:nvSpPr>
        <p:spPr>
          <a:xfrm>
            <a:off x="582250" y="5394160"/>
            <a:ext cx="217811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Mountain lake Štrbské pleso</a:t>
            </a:r>
            <a:endParaRPr lang="sk-SK" sz="1200">
              <a:solidFill>
                <a:prstClr val="black"/>
              </a:solidFill>
              <a:latin typeface="Castanet" pitchFamily="2" charset="0"/>
            </a:endParaRPr>
          </a:p>
        </p:txBody>
      </p:sp>
    </p:spTree>
    <p:extLst>
      <p:ext uri="{BB962C8B-B14F-4D97-AF65-F5344CB8AC3E}">
        <p14:creationId xmlns:p14="http://schemas.microsoft.com/office/powerpoint/2010/main" val="4004976318"/>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p:cNvSpPr txBox="1"/>
          <p:nvPr/>
        </p:nvSpPr>
        <p:spPr>
          <a:xfrm>
            <a:off x="3534982" y="5394141"/>
            <a:ext cx="1539222"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Spišské Tomášovce</a:t>
            </a:r>
            <a:endParaRPr lang="sk-SK" sz="1200">
              <a:solidFill>
                <a:prstClr val="black"/>
              </a:solidFill>
              <a:latin typeface="Castanet" pitchFamily="2" charset="0"/>
            </a:endParaRPr>
          </a:p>
        </p:txBody>
      </p:sp>
    </p:spTree>
    <p:extLst>
      <p:ext uri="{BB962C8B-B14F-4D97-AF65-F5344CB8AC3E}">
        <p14:creationId xmlns:p14="http://schemas.microsoft.com/office/powerpoint/2010/main" val="2104917137"/>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p:cNvSpPr txBox="1"/>
          <p:nvPr/>
        </p:nvSpPr>
        <p:spPr>
          <a:xfrm>
            <a:off x="3637588" y="5394141"/>
            <a:ext cx="1338141"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Spišský Štvrtok</a:t>
            </a:r>
            <a:endParaRPr lang="sk-SK" sz="1200">
              <a:solidFill>
                <a:prstClr val="black"/>
              </a:solidFill>
              <a:latin typeface="Castanet" pitchFamily="2" charset="0"/>
            </a:endParaRPr>
          </a:p>
        </p:txBody>
      </p:sp>
    </p:spTree>
    <p:extLst>
      <p:ext uri="{BB962C8B-B14F-4D97-AF65-F5344CB8AC3E}">
        <p14:creationId xmlns:p14="http://schemas.microsoft.com/office/powerpoint/2010/main" val="2666125170"/>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p:cNvSpPr txBox="1"/>
          <p:nvPr/>
        </p:nvSpPr>
        <p:spPr>
          <a:xfrm>
            <a:off x="3589330" y="5394141"/>
            <a:ext cx="1432719"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Spišská Kapitula</a:t>
            </a:r>
            <a:endParaRPr lang="sk-SK" sz="1200">
              <a:solidFill>
                <a:prstClr val="black"/>
              </a:solidFill>
              <a:latin typeface="Castanet" pitchFamily="2" charset="0"/>
            </a:endParaRPr>
          </a:p>
        </p:txBody>
      </p:sp>
    </p:spTree>
    <p:extLst>
      <p:ext uri="{BB962C8B-B14F-4D97-AF65-F5344CB8AC3E}">
        <p14:creationId xmlns:p14="http://schemas.microsoft.com/office/powerpoint/2010/main" val="2650651432"/>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SVK)"/>
          <p:cNvSpPr txBox="1"/>
          <p:nvPr/>
        </p:nvSpPr>
        <p:spPr>
          <a:xfrm>
            <a:off x="6881179" y="5394141"/>
            <a:ext cx="117463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Spišský hrad</a:t>
            </a:r>
            <a:endParaRPr lang="sk-SK" sz="1200">
              <a:solidFill>
                <a:prstClr val="black"/>
              </a:solidFill>
              <a:latin typeface="Castanet" pitchFamily="2" charset="0"/>
            </a:endParaRPr>
          </a:p>
        </p:txBody>
      </p:sp>
      <p:sp>
        <p:nvSpPr>
          <p:cNvPr id="7" name="Popis (ANG)"/>
          <p:cNvSpPr txBox="1"/>
          <p:nvPr/>
        </p:nvSpPr>
        <p:spPr>
          <a:xfrm>
            <a:off x="582250" y="5394160"/>
            <a:ext cx="1064028"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Spiš Castle</a:t>
            </a:r>
            <a:endParaRPr lang="sk-SK" sz="1200">
              <a:solidFill>
                <a:prstClr val="black"/>
              </a:solidFill>
              <a:latin typeface="Castanet" pitchFamily="2" charset="0"/>
            </a:endParaRPr>
          </a:p>
        </p:txBody>
      </p:sp>
    </p:spTree>
    <p:extLst>
      <p:ext uri="{BB962C8B-B14F-4D97-AF65-F5344CB8AC3E}">
        <p14:creationId xmlns:p14="http://schemas.microsoft.com/office/powerpoint/2010/main" val="479211029"/>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SVK)"/>
          <p:cNvSpPr txBox="1"/>
          <p:nvPr/>
        </p:nvSpPr>
        <p:spPr>
          <a:xfrm>
            <a:off x="6613474" y="5394141"/>
            <a:ext cx="1442337"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Bukovecká nádrž</a:t>
            </a:r>
            <a:endParaRPr lang="sk-SK" sz="1200">
              <a:solidFill>
                <a:prstClr val="black"/>
              </a:solidFill>
              <a:latin typeface="Castanet" pitchFamily="2" charset="0"/>
            </a:endParaRPr>
          </a:p>
        </p:txBody>
      </p:sp>
      <p:sp>
        <p:nvSpPr>
          <p:cNvPr id="7" name="Popis (ANG)"/>
          <p:cNvSpPr txBox="1"/>
          <p:nvPr/>
        </p:nvSpPr>
        <p:spPr>
          <a:xfrm>
            <a:off x="582253" y="5394160"/>
            <a:ext cx="1522487"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Reservoir Bukovec</a:t>
            </a:r>
            <a:endParaRPr lang="sk-SK" sz="1200">
              <a:solidFill>
                <a:prstClr val="black"/>
              </a:solidFill>
              <a:latin typeface="Castanet" pitchFamily="2" charset="0"/>
            </a:endParaRPr>
          </a:p>
        </p:txBody>
      </p:sp>
    </p:spTree>
    <p:extLst>
      <p:ext uri="{BB962C8B-B14F-4D97-AF65-F5344CB8AC3E}">
        <p14:creationId xmlns:p14="http://schemas.microsoft.com/office/powerpoint/2010/main" val="3351184778"/>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SVK)"/>
          <p:cNvSpPr txBox="1"/>
          <p:nvPr/>
        </p:nvSpPr>
        <p:spPr>
          <a:xfrm>
            <a:off x="6672083" y="5394141"/>
            <a:ext cx="1383731"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Turniansky hrad</a:t>
            </a:r>
            <a:endParaRPr lang="sk-SK" sz="1200">
              <a:solidFill>
                <a:prstClr val="black"/>
              </a:solidFill>
              <a:latin typeface="Castanet" pitchFamily="2" charset="0"/>
            </a:endParaRPr>
          </a:p>
        </p:txBody>
      </p:sp>
      <p:sp>
        <p:nvSpPr>
          <p:cNvPr id="7" name="Popis (ANG)"/>
          <p:cNvSpPr txBox="1"/>
          <p:nvPr/>
        </p:nvSpPr>
        <p:spPr>
          <a:xfrm>
            <a:off x="582250" y="5394160"/>
            <a:ext cx="1152899"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Turňa Castle</a:t>
            </a:r>
            <a:endParaRPr lang="sk-SK" sz="1200">
              <a:solidFill>
                <a:prstClr val="black"/>
              </a:solidFill>
              <a:latin typeface="Castanet" pitchFamily="2" charset="0"/>
            </a:endParaRPr>
          </a:p>
        </p:txBody>
      </p:sp>
    </p:spTree>
    <p:extLst>
      <p:ext uri="{BB962C8B-B14F-4D97-AF65-F5344CB8AC3E}">
        <p14:creationId xmlns:p14="http://schemas.microsoft.com/office/powerpoint/2010/main" val="497013767"/>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p:cNvSpPr txBox="1"/>
          <p:nvPr/>
        </p:nvSpPr>
        <p:spPr>
          <a:xfrm>
            <a:off x="3366028" y="5394141"/>
            <a:ext cx="1870338"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Krásnohorské podhradie</a:t>
            </a:r>
            <a:endParaRPr lang="sk-SK" sz="1200">
              <a:solidFill>
                <a:prstClr val="black"/>
              </a:solidFill>
              <a:latin typeface="Castanet" pitchFamily="2" charset="0"/>
            </a:endParaRPr>
          </a:p>
        </p:txBody>
      </p:sp>
    </p:spTree>
    <p:extLst>
      <p:ext uri="{BB962C8B-B14F-4D97-AF65-F5344CB8AC3E}">
        <p14:creationId xmlns:p14="http://schemas.microsoft.com/office/powerpoint/2010/main" val="493575708"/>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p:cNvSpPr txBox="1"/>
          <p:nvPr/>
        </p:nvSpPr>
        <p:spPr>
          <a:xfrm>
            <a:off x="3875843" y="5394141"/>
            <a:ext cx="88609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Rožňava</a:t>
            </a:r>
            <a:endParaRPr lang="sk-SK" sz="1200">
              <a:solidFill>
                <a:prstClr val="black"/>
              </a:solidFill>
              <a:latin typeface="Castanet" pitchFamily="2" charset="0"/>
            </a:endParaRPr>
          </a:p>
        </p:txBody>
      </p:sp>
    </p:spTree>
    <p:extLst>
      <p:ext uri="{BB962C8B-B14F-4D97-AF65-F5344CB8AC3E}">
        <p14:creationId xmlns:p14="http://schemas.microsoft.com/office/powerpoint/2010/main" val="2343876942"/>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SVK)"/>
          <p:cNvSpPr txBox="1"/>
          <p:nvPr/>
        </p:nvSpPr>
        <p:spPr>
          <a:xfrm>
            <a:off x="6732099" y="5394141"/>
            <a:ext cx="132371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Silická planina</a:t>
            </a:r>
            <a:endParaRPr lang="sk-SK" sz="1200">
              <a:solidFill>
                <a:prstClr val="black"/>
              </a:solidFill>
              <a:latin typeface="Castanet" pitchFamily="2" charset="0"/>
            </a:endParaRPr>
          </a:p>
        </p:txBody>
      </p:sp>
      <p:sp>
        <p:nvSpPr>
          <p:cNvPr id="7" name="Popis (ANG)"/>
          <p:cNvSpPr txBox="1"/>
          <p:nvPr/>
        </p:nvSpPr>
        <p:spPr>
          <a:xfrm>
            <a:off x="582254" y="5394160"/>
            <a:ext cx="109012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Silica Wold</a:t>
            </a:r>
            <a:endParaRPr lang="sk-SK" sz="1200">
              <a:solidFill>
                <a:prstClr val="black"/>
              </a:solidFill>
              <a:latin typeface="Castanet" pitchFamily="2" charset="0"/>
            </a:endParaRPr>
          </a:p>
        </p:txBody>
      </p:sp>
    </p:spTree>
    <p:extLst>
      <p:ext uri="{BB962C8B-B14F-4D97-AF65-F5344CB8AC3E}">
        <p14:creationId xmlns:p14="http://schemas.microsoft.com/office/powerpoint/2010/main" val="1762268189"/>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p:cNvSpPr txBox="1"/>
          <p:nvPr/>
        </p:nvSpPr>
        <p:spPr>
          <a:xfrm>
            <a:off x="3580329" y="5394141"/>
            <a:ext cx="1450352"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Rimavská Sobota</a:t>
            </a:r>
            <a:endParaRPr lang="sk-SK" sz="1200">
              <a:solidFill>
                <a:prstClr val="black"/>
              </a:solidFill>
              <a:latin typeface="Castanet" pitchFamily="2" charset="0"/>
            </a:endParaRPr>
          </a:p>
        </p:txBody>
      </p:sp>
    </p:spTree>
    <p:extLst>
      <p:ext uri="{BB962C8B-B14F-4D97-AF65-F5344CB8AC3E}">
        <p14:creationId xmlns:p14="http://schemas.microsoft.com/office/powerpoint/2010/main" val="1080757266"/>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p:cNvSpPr txBox="1"/>
          <p:nvPr/>
        </p:nvSpPr>
        <p:spPr>
          <a:xfrm>
            <a:off x="3876428" y="5394141"/>
            <a:ext cx="87006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Lučenec</a:t>
            </a:r>
            <a:endParaRPr lang="sk-SK" sz="1200">
              <a:solidFill>
                <a:prstClr val="black"/>
              </a:solidFill>
              <a:latin typeface="Castanet" pitchFamily="2" charset="0"/>
            </a:endParaRPr>
          </a:p>
        </p:txBody>
      </p:sp>
    </p:spTree>
    <p:extLst>
      <p:ext uri="{BB962C8B-B14F-4D97-AF65-F5344CB8AC3E}">
        <p14:creationId xmlns:p14="http://schemas.microsoft.com/office/powerpoint/2010/main" val="3926689662"/>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p:cNvSpPr txBox="1"/>
          <p:nvPr/>
        </p:nvSpPr>
        <p:spPr>
          <a:xfrm>
            <a:off x="3771738" y="5394141"/>
            <a:ext cx="109012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Veľký Krtíš</a:t>
            </a:r>
            <a:endParaRPr lang="sk-SK" sz="1200">
              <a:solidFill>
                <a:prstClr val="black"/>
              </a:solidFill>
              <a:latin typeface="Castanet" pitchFamily="2" charset="0"/>
            </a:endParaRPr>
          </a:p>
        </p:txBody>
      </p:sp>
    </p:spTree>
    <p:extLst>
      <p:ext uri="{BB962C8B-B14F-4D97-AF65-F5344CB8AC3E}">
        <p14:creationId xmlns:p14="http://schemas.microsoft.com/office/powerpoint/2010/main" val="3287347168"/>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p:cNvSpPr txBox="1"/>
          <p:nvPr/>
        </p:nvSpPr>
        <p:spPr>
          <a:xfrm>
            <a:off x="3977850" y="5394141"/>
            <a:ext cx="671292"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Šahy</a:t>
            </a:r>
            <a:endParaRPr lang="sk-SK" sz="1200">
              <a:solidFill>
                <a:prstClr val="black"/>
              </a:solidFill>
              <a:latin typeface="Castanet" pitchFamily="2" charset="0"/>
            </a:endParaRPr>
          </a:p>
        </p:txBody>
      </p:sp>
    </p:spTree>
    <p:extLst>
      <p:ext uri="{BB962C8B-B14F-4D97-AF65-F5344CB8AC3E}">
        <p14:creationId xmlns:p14="http://schemas.microsoft.com/office/powerpoint/2010/main" val="3301526758"/>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SVK)"/>
          <p:cNvSpPr txBox="1"/>
          <p:nvPr/>
        </p:nvSpPr>
        <p:spPr>
          <a:xfrm>
            <a:off x="7041476" y="5394141"/>
            <a:ext cx="101433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Pri Dunaji</a:t>
            </a:r>
            <a:endParaRPr lang="sk-SK" sz="1200">
              <a:solidFill>
                <a:prstClr val="black"/>
              </a:solidFill>
              <a:latin typeface="Castanet" pitchFamily="2" charset="0"/>
            </a:endParaRPr>
          </a:p>
        </p:txBody>
      </p:sp>
      <p:sp>
        <p:nvSpPr>
          <p:cNvPr id="7" name="Popis (ANG)"/>
          <p:cNvSpPr txBox="1"/>
          <p:nvPr/>
        </p:nvSpPr>
        <p:spPr>
          <a:xfrm>
            <a:off x="582254" y="5394160"/>
            <a:ext cx="161225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Next </a:t>
            </a:r>
            <a:r>
              <a:rPr lang="sk-SK" sz="1200">
                <a:solidFill>
                  <a:prstClr val="black"/>
                </a:solidFill>
                <a:latin typeface="Castanet" pitchFamily="2" charset="0"/>
              </a:rPr>
              <a:t>to the Danube</a:t>
            </a:r>
          </a:p>
        </p:txBody>
      </p:sp>
    </p:spTree>
    <p:extLst>
      <p:ext uri="{BB962C8B-B14F-4D97-AF65-F5344CB8AC3E}">
        <p14:creationId xmlns:p14="http://schemas.microsoft.com/office/powerpoint/2010/main" val="1894229691"/>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SVK)"/>
          <p:cNvSpPr txBox="1"/>
          <p:nvPr/>
        </p:nvSpPr>
        <p:spPr>
          <a:xfrm>
            <a:off x="6570192" y="5394141"/>
            <a:ext cx="1485618"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Dunaj pri Štúrove</a:t>
            </a:r>
            <a:endParaRPr lang="sk-SK" sz="1200">
              <a:solidFill>
                <a:prstClr val="black"/>
              </a:solidFill>
              <a:latin typeface="Castanet" pitchFamily="2" charset="0"/>
            </a:endParaRPr>
          </a:p>
        </p:txBody>
      </p:sp>
      <p:sp>
        <p:nvSpPr>
          <p:cNvPr id="7" name="Popis (ANG)"/>
          <p:cNvSpPr txBox="1"/>
          <p:nvPr/>
        </p:nvSpPr>
        <p:spPr>
          <a:xfrm>
            <a:off x="582253" y="5394160"/>
            <a:ext cx="1690802"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a:solidFill>
                  <a:prstClr val="black"/>
                </a:solidFill>
                <a:latin typeface="Castanet" pitchFamily="2" charset="0"/>
              </a:rPr>
              <a:t>Danube near Štúrovo</a:t>
            </a:r>
          </a:p>
        </p:txBody>
      </p:sp>
    </p:spTree>
    <p:extLst>
      <p:ext uri="{BB962C8B-B14F-4D97-AF65-F5344CB8AC3E}">
        <p14:creationId xmlns:p14="http://schemas.microsoft.com/office/powerpoint/2010/main" val="3521001648"/>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9"/>
            <a:ext cx="8322632" cy="5112569"/>
          </a:xfrm>
          <a:prstGeom prst="rect">
            <a:avLst/>
          </a:prstGeom>
        </p:spPr>
      </p:pic>
      <p:sp>
        <p:nvSpPr>
          <p:cNvPr id="8" name="Popis (SVK)"/>
          <p:cNvSpPr txBox="1"/>
          <p:nvPr/>
        </p:nvSpPr>
        <p:spPr>
          <a:xfrm>
            <a:off x="7323604" y="5394141"/>
            <a:ext cx="732206"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Dunaj</a:t>
            </a:r>
            <a:endParaRPr lang="sk-SK" sz="1200">
              <a:solidFill>
                <a:prstClr val="black"/>
              </a:solidFill>
              <a:latin typeface="Castanet" pitchFamily="2" charset="0"/>
            </a:endParaRPr>
          </a:p>
        </p:txBody>
      </p:sp>
      <p:sp>
        <p:nvSpPr>
          <p:cNvPr id="7" name="Popis (ANG)"/>
          <p:cNvSpPr txBox="1"/>
          <p:nvPr/>
        </p:nvSpPr>
        <p:spPr>
          <a:xfrm>
            <a:off x="582250" y="5394160"/>
            <a:ext cx="834798"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Danube</a:t>
            </a:r>
            <a:endParaRPr lang="sk-SK" sz="1200">
              <a:solidFill>
                <a:prstClr val="black"/>
              </a:solidFill>
              <a:latin typeface="Castanet" pitchFamily="2" charset="0"/>
            </a:endParaRPr>
          </a:p>
        </p:txBody>
      </p:sp>
    </p:spTree>
    <p:extLst>
      <p:ext uri="{BB962C8B-B14F-4D97-AF65-F5344CB8AC3E}">
        <p14:creationId xmlns:p14="http://schemas.microsoft.com/office/powerpoint/2010/main" val="4221641590"/>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 name="Pozadie"/>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8640763" cy="5761038"/>
          </a:xfrm>
          <a:prstGeom prst="rect">
            <a:avLst/>
          </a:prstGeom>
        </p:spPr>
      </p:pic>
      <p:pic>
        <p:nvPicPr>
          <p:cNvPr id="51" name="Rám biely"/>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 y="0"/>
            <a:ext cx="8640763" cy="5761038"/>
          </a:xfrm>
          <a:prstGeom prst="rect">
            <a:avLst/>
          </a:prstGeom>
        </p:spPr>
      </p:pic>
      <p:pic>
        <p:nvPicPr>
          <p:cNvPr id="21" name="Rám hnedý"/>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2434430" y="-993197"/>
            <a:ext cx="3773921" cy="7895238"/>
          </a:xfrm>
          <a:prstGeom prst="rect">
            <a:avLst/>
          </a:prstGeom>
          <a:effectLst>
            <a:outerShdw blurRad="50800" dist="38100" dir="2700000" algn="tl" rotWithShape="0">
              <a:srgbClr val="F79646">
                <a:lumMod val="50000"/>
                <a:alpha val="40000"/>
              </a:srgbClr>
            </a:outerShdw>
          </a:effectLst>
        </p:spPr>
      </p:pic>
      <p:pic>
        <p:nvPicPr>
          <p:cNvPr id="29" name="Číslo"/>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76612">
            <a:off x="7598327" y="244641"/>
            <a:ext cx="681030" cy="665386"/>
          </a:xfrm>
          <a:prstGeom prst="rect">
            <a:avLst/>
          </a:prstGeom>
          <a:effectLst>
            <a:outerShdw blurRad="63500" dist="50800" dir="2700000" sx="103000" sy="103000" algn="tl" rotWithShape="0">
              <a:prstClr val="black">
                <a:alpha val="50000"/>
              </a:prstClr>
            </a:outerShdw>
          </a:effectLst>
        </p:spPr>
      </p:pic>
      <p:sp>
        <p:nvSpPr>
          <p:cNvPr id="27" name="Poďakovanie"/>
          <p:cNvSpPr txBox="1"/>
          <p:nvPr/>
        </p:nvSpPr>
        <p:spPr>
          <a:xfrm>
            <a:off x="1353518" y="4866501"/>
            <a:ext cx="5888562" cy="513987"/>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lIns="82296" tIns="41148" rIns="82296" bIns="41148" rtlCol="0">
            <a:spAutoFit/>
          </a:bodyPr>
          <a:lstStyle/>
          <a:p>
            <a:pPr algn="ctr"/>
            <a:r>
              <a:rPr lang="fr-FR" sz="140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Merci à monsieur Miroslav Švec pour la permission d'utiliser ses photographies pour compiler cette présentation</a:t>
            </a:r>
            <a:r>
              <a:rPr lang="en-US" sz="1400" smtClean="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a:t>
            </a:r>
            <a:endParaRPr lang="sk-SK" sz="140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endParaRPr>
          </a:p>
        </p:txBody>
      </p:sp>
      <p:sp>
        <p:nvSpPr>
          <p:cNvPr id="26" name="Nekomerčné"/>
          <p:cNvSpPr txBox="1"/>
          <p:nvPr/>
        </p:nvSpPr>
        <p:spPr>
          <a:xfrm>
            <a:off x="1201024" y="577342"/>
            <a:ext cx="3996342" cy="329321"/>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lIns="82296" tIns="41148" rIns="82296" bIns="41148" rtlCol="0">
            <a:spAutoFit/>
          </a:bodyPr>
          <a:lstStyle/>
          <a:p>
            <a:pPr algn="ctr"/>
            <a:r>
              <a:rPr lang="sk-SK" smtClean="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Présentation </a:t>
            </a:r>
            <a:r>
              <a:rPr lang="sk-SK">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non commerciale</a:t>
            </a:r>
          </a:p>
        </p:txBody>
      </p:sp>
      <p:sp>
        <p:nvSpPr>
          <p:cNvPr id="32" name="EXIT"/>
          <p:cNvSpPr/>
          <p:nvPr/>
        </p:nvSpPr>
        <p:spPr>
          <a:xfrm>
            <a:off x="7483054" y="5287802"/>
            <a:ext cx="832912" cy="298543"/>
          </a:xfrm>
          <a:prstGeom prst="rect">
            <a:avLst/>
          </a:prstGeom>
          <a:noFill/>
        </p:spPr>
        <p:txBody>
          <a:bodyPr wrap="square" lIns="82296" tIns="41148" rIns="82296" bIns="41148">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1400" b="1" spc="45" smtClean="0">
                <a:ln w="11430"/>
                <a:solidFill>
                  <a:srgbClr val="F79646">
                    <a:lumMod val="50000"/>
                  </a:srgbClr>
                </a:solidFill>
                <a:effectLst>
                  <a:outerShdw blurRad="76200" dist="50800" dir="5400000" algn="tl" rotWithShape="0">
                    <a:srgbClr val="000000">
                      <a:alpha val="65000"/>
                    </a:srgbClr>
                  </a:outerShdw>
                </a:effectLst>
                <a:latin typeface="Cooper Std Black" pitchFamily="18" charset="0"/>
              </a:rPr>
              <a:t>FIN</a:t>
            </a:r>
            <a:endParaRPr lang="sk-SK" sz="1400" b="1" spc="45">
              <a:ln w="11430"/>
              <a:solidFill>
                <a:srgbClr val="F79646">
                  <a:lumMod val="50000"/>
                </a:srgbClr>
              </a:solidFill>
              <a:effectLst>
                <a:outerShdw blurRad="76200" dist="50800" dir="5400000" algn="tl" rotWithShape="0">
                  <a:srgbClr val="000000">
                    <a:alpha val="65000"/>
                  </a:srgbClr>
                </a:outerShdw>
              </a:effectLst>
              <a:latin typeface="Cooper Std Black" pitchFamily="18" charset="0"/>
            </a:endParaRPr>
          </a:p>
        </p:txBody>
      </p:sp>
      <p:sp>
        <p:nvSpPr>
          <p:cNvPr id="33" name="Tlačidlo akcie: Ukončenie">
            <a:hlinkClick r:id="" action="ppaction://hlinkshowjump?jump=endshow" highlightClick="1"/>
          </p:cNvPr>
          <p:cNvSpPr/>
          <p:nvPr/>
        </p:nvSpPr>
        <p:spPr>
          <a:xfrm>
            <a:off x="7421344" y="5118652"/>
            <a:ext cx="956332" cy="424538"/>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sp>
        <p:nvSpPr>
          <p:cNvPr id="4" name="ČÍN"/>
          <p:cNvSpPr/>
          <p:nvPr/>
        </p:nvSpPr>
        <p:spPr>
          <a:xfrm rot="21166031">
            <a:off x="5544764" y="3517807"/>
            <a:ext cx="629467" cy="360099"/>
          </a:xfrm>
          <a:prstGeom prst="rect">
            <a:avLst/>
          </a:prstGeom>
        </p:spPr>
        <p:txBody>
          <a:bodyPr wrap="none" lIns="82296" tIns="41148" rIns="82296" bIns="41148">
            <a:spAutoFit/>
          </a:bodyPr>
          <a:lstStyle/>
          <a:p>
            <a:pPr lvl="0" algn="ctr"/>
            <a:r>
              <a:rPr lang="ja-JP" altLang="en-US" sz="1800" b="1">
                <a:ln w="3175">
                  <a:solidFill>
                    <a:schemeClr val="tx1">
                      <a:lumMod val="95000"/>
                      <a:lumOff val="5000"/>
                    </a:schemeClr>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再见</a:t>
            </a:r>
            <a:endParaRPr lang="sk-SK" sz="1800" b="1">
              <a:ln w="3175">
                <a:solidFill>
                  <a:schemeClr val="tx1">
                    <a:lumMod val="95000"/>
                    <a:lumOff val="5000"/>
                  </a:schemeClr>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5" name="IND"/>
          <p:cNvSpPr/>
          <p:nvPr/>
        </p:nvSpPr>
        <p:spPr>
          <a:xfrm rot="20772178">
            <a:off x="4737561" y="1564180"/>
            <a:ext cx="919611" cy="360099"/>
          </a:xfrm>
          <a:prstGeom prst="rect">
            <a:avLst/>
          </a:prstGeom>
        </p:spPr>
        <p:txBody>
          <a:bodyPr wrap="none" lIns="82296" tIns="41148" rIns="82296" bIns="41148">
            <a:spAutoFit/>
          </a:bodyPr>
          <a:lstStyle/>
          <a:p>
            <a:pPr lvl="0" algn="ctr"/>
            <a:r>
              <a:rPr lang="hi-IN" sz="1800" b="1">
                <a:ln w="12700">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अलविदा</a:t>
            </a:r>
            <a:endParaRPr lang="sk-SK" sz="1800" b="1">
              <a:ln w="12700">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6" name="ARB"/>
          <p:cNvSpPr/>
          <p:nvPr/>
        </p:nvSpPr>
        <p:spPr>
          <a:xfrm rot="20817164">
            <a:off x="3546521" y="3506760"/>
            <a:ext cx="667940" cy="421654"/>
          </a:xfrm>
          <a:prstGeom prst="rect">
            <a:avLst/>
          </a:prstGeom>
        </p:spPr>
        <p:txBody>
          <a:bodyPr wrap="none" lIns="82296" tIns="41148" rIns="82296" bIns="41148">
            <a:spAutoFit/>
          </a:bodyPr>
          <a:lstStyle/>
          <a:p>
            <a:pPr lvl="0" algn="ctr"/>
            <a:r>
              <a:rPr lang="ar-AE" sz="2200" b="1">
                <a:ln w="12700">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وداعا</a:t>
            </a:r>
            <a:endParaRPr lang="sk-SK" sz="2200" b="1">
              <a:ln w="12700">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4" name="JAP"/>
          <p:cNvSpPr/>
          <p:nvPr/>
        </p:nvSpPr>
        <p:spPr>
          <a:xfrm>
            <a:off x="4297799" y="3132198"/>
            <a:ext cx="1180901" cy="360099"/>
          </a:xfrm>
          <a:prstGeom prst="rect">
            <a:avLst/>
          </a:prstGeom>
        </p:spPr>
        <p:txBody>
          <a:bodyPr wrap="none" lIns="82296" tIns="41148" rIns="82296" bIns="41148">
            <a:spAutoFit/>
          </a:bodyPr>
          <a:lstStyle/>
          <a:p>
            <a:pPr lvl="0" algn="ctr"/>
            <a:r>
              <a:rPr lang="ja-JP" altLang="en-US" sz="18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 </a:t>
            </a:r>
            <a:r>
              <a:rPr lang="ja-JP" altLang="en-US" sz="1800" b="1">
                <a:ln w="12700">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左様なら</a:t>
            </a:r>
            <a:endParaRPr lang="sk-SK" sz="1800" b="1">
              <a:ln w="12700">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8" name="ŠPA"/>
          <p:cNvSpPr txBox="1"/>
          <p:nvPr/>
        </p:nvSpPr>
        <p:spPr>
          <a:xfrm rot="20856893">
            <a:off x="1004088" y="1579704"/>
            <a:ext cx="884586"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Adios</a:t>
            </a:r>
          </a:p>
        </p:txBody>
      </p:sp>
      <p:sp>
        <p:nvSpPr>
          <p:cNvPr id="30" name="MAĎ"/>
          <p:cNvSpPr txBox="1"/>
          <p:nvPr/>
        </p:nvSpPr>
        <p:spPr>
          <a:xfrm>
            <a:off x="1762038" y="1988529"/>
            <a:ext cx="1162297"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Viszlát</a:t>
            </a:r>
          </a:p>
        </p:txBody>
      </p:sp>
      <p:sp>
        <p:nvSpPr>
          <p:cNvPr id="31" name="ANG"/>
          <p:cNvSpPr txBox="1"/>
          <p:nvPr/>
        </p:nvSpPr>
        <p:spPr>
          <a:xfrm rot="336497">
            <a:off x="2585581" y="1467604"/>
            <a:ext cx="1360901"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Goodbye</a:t>
            </a:r>
          </a:p>
        </p:txBody>
      </p:sp>
      <p:sp>
        <p:nvSpPr>
          <p:cNvPr id="34" name="TAL"/>
          <p:cNvSpPr txBox="1"/>
          <p:nvPr/>
        </p:nvSpPr>
        <p:spPr>
          <a:xfrm rot="871949">
            <a:off x="4265095" y="2547416"/>
            <a:ext cx="976094"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Addio</a:t>
            </a:r>
          </a:p>
        </p:txBody>
      </p:sp>
      <p:sp>
        <p:nvSpPr>
          <p:cNvPr id="35" name="ŠVÉ"/>
          <p:cNvSpPr txBox="1"/>
          <p:nvPr/>
        </p:nvSpPr>
        <p:spPr>
          <a:xfrm>
            <a:off x="2040091" y="3500602"/>
            <a:ext cx="1216956"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Hej då</a:t>
            </a:r>
          </a:p>
        </p:txBody>
      </p:sp>
      <p:sp>
        <p:nvSpPr>
          <p:cNvPr id="36" name="TUR"/>
          <p:cNvSpPr txBox="1"/>
          <p:nvPr/>
        </p:nvSpPr>
        <p:spPr>
          <a:xfrm>
            <a:off x="6412242" y="1537909"/>
            <a:ext cx="1360901" cy="360099"/>
          </a:xfrm>
          <a:prstGeom prst="rect">
            <a:avLst/>
          </a:prstGeom>
          <a:noFill/>
        </p:spPr>
        <p:txBody>
          <a:bodyPr wrap="square" lIns="82296" tIns="41148" rIns="82296" bIns="41148" rtlCol="0">
            <a:spAutoFit/>
          </a:bodyPr>
          <a:lstStyle/>
          <a:p>
            <a:r>
              <a:rPr lang="sk-SK" sz="1800">
                <a:ln>
                  <a:solidFill>
                    <a:schemeClr val="tx1"/>
                  </a:solidFill>
                </a:ln>
                <a:solidFill>
                  <a:schemeClr val="accent6">
                    <a:lumMod val="75000"/>
                  </a:schemeClr>
                </a:solidFill>
                <a:latin typeface="Nadianne" panose="03020902050305070206" pitchFamily="66" charset="0"/>
              </a:rPr>
              <a:t>Güle güle</a:t>
            </a:r>
          </a:p>
        </p:txBody>
      </p:sp>
      <p:sp>
        <p:nvSpPr>
          <p:cNvPr id="38" name="SLO"/>
          <p:cNvSpPr txBox="1"/>
          <p:nvPr/>
        </p:nvSpPr>
        <p:spPr>
          <a:xfrm rot="20954838">
            <a:off x="3138918" y="2117800"/>
            <a:ext cx="1483152"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Dovidenia</a:t>
            </a:r>
          </a:p>
        </p:txBody>
      </p:sp>
      <p:sp>
        <p:nvSpPr>
          <p:cNvPr id="39" name="POĽ"/>
          <p:cNvSpPr txBox="1"/>
          <p:nvPr/>
        </p:nvSpPr>
        <p:spPr>
          <a:xfrm rot="634775">
            <a:off x="994658" y="2471902"/>
            <a:ext cx="1633082"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Dowidzenia</a:t>
            </a:r>
          </a:p>
        </p:txBody>
      </p:sp>
      <p:sp>
        <p:nvSpPr>
          <p:cNvPr id="41" name="NEM"/>
          <p:cNvSpPr txBox="1"/>
          <p:nvPr/>
        </p:nvSpPr>
        <p:spPr>
          <a:xfrm rot="358320">
            <a:off x="1203481" y="4057506"/>
            <a:ext cx="2369141"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Auf Wiedersehen</a:t>
            </a:r>
          </a:p>
        </p:txBody>
      </p:sp>
      <p:sp>
        <p:nvSpPr>
          <p:cNvPr id="42" name="POR"/>
          <p:cNvSpPr txBox="1"/>
          <p:nvPr/>
        </p:nvSpPr>
        <p:spPr>
          <a:xfrm>
            <a:off x="2928578" y="2866045"/>
            <a:ext cx="987923"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Adeus</a:t>
            </a:r>
          </a:p>
        </p:txBody>
      </p:sp>
      <p:sp>
        <p:nvSpPr>
          <p:cNvPr id="43" name="RUM"/>
          <p:cNvSpPr txBox="1"/>
          <p:nvPr/>
        </p:nvSpPr>
        <p:spPr>
          <a:xfrm rot="441044">
            <a:off x="5347974" y="2117800"/>
            <a:ext cx="1701127"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La revedere</a:t>
            </a:r>
          </a:p>
        </p:txBody>
      </p:sp>
      <p:sp>
        <p:nvSpPr>
          <p:cNvPr id="44" name="HOL"/>
          <p:cNvSpPr txBox="1"/>
          <p:nvPr/>
        </p:nvSpPr>
        <p:spPr>
          <a:xfrm rot="21067461">
            <a:off x="953829" y="3155839"/>
            <a:ext cx="1235594"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Vaarwel</a:t>
            </a:r>
          </a:p>
        </p:txBody>
      </p:sp>
      <p:sp>
        <p:nvSpPr>
          <p:cNvPr id="45" name="HEB"/>
          <p:cNvSpPr txBox="1"/>
          <p:nvPr/>
        </p:nvSpPr>
        <p:spPr>
          <a:xfrm rot="848293">
            <a:off x="6609251" y="3320553"/>
            <a:ext cx="1156766" cy="360099"/>
          </a:xfrm>
          <a:prstGeom prst="rect">
            <a:avLst/>
          </a:prstGeom>
          <a:noFill/>
        </p:spPr>
        <p:txBody>
          <a:bodyPr wrap="square" lIns="82296" tIns="41148" rIns="82296" bIns="41148" rtlCol="0">
            <a:spAutoFit/>
          </a:bodyPr>
          <a:lstStyle/>
          <a:p>
            <a:pPr algn="ctr"/>
            <a:r>
              <a:rPr lang="he-IL" sz="1800">
                <a:ln>
                  <a:solidFill>
                    <a:schemeClr val="tx1"/>
                  </a:solidFill>
                </a:ln>
                <a:solidFill>
                  <a:schemeClr val="accent6">
                    <a:lumMod val="75000"/>
                  </a:schemeClr>
                </a:solidFill>
                <a:latin typeface="Nadianne" panose="03020902050305070206" pitchFamily="66" charset="0"/>
              </a:rPr>
              <a:t>להתראות</a:t>
            </a:r>
          </a:p>
        </p:txBody>
      </p:sp>
      <p:sp>
        <p:nvSpPr>
          <p:cNvPr id="46" name="GRÉ"/>
          <p:cNvSpPr txBox="1"/>
          <p:nvPr/>
        </p:nvSpPr>
        <p:spPr>
          <a:xfrm rot="21371752">
            <a:off x="6450152" y="3994278"/>
            <a:ext cx="848686" cy="360099"/>
          </a:xfrm>
          <a:prstGeom prst="rect">
            <a:avLst/>
          </a:prstGeom>
          <a:noFill/>
        </p:spPr>
        <p:txBody>
          <a:bodyPr wrap="square" lIns="82296" tIns="41148" rIns="82296" bIns="41148" rtlCol="0">
            <a:spAutoFit/>
          </a:bodyPr>
          <a:lstStyle/>
          <a:p>
            <a:pPr lvl="0" algn="ctr"/>
            <a:r>
              <a:rPr lang="el-GR" sz="1800" b="1">
                <a:ln w="12700">
                  <a:solidFill>
                    <a:schemeClr val="tx1"/>
                  </a:solidFill>
                  <a:prstDash val="solid"/>
                </a:ln>
                <a:solidFill>
                  <a:schemeClr val="accent6">
                    <a:lumMod val="75000"/>
                  </a:schemeClr>
                </a:solidFill>
                <a:latin typeface="Nadianne" panose="03020902050305070206" pitchFamily="66" charset="0"/>
                <a:ea typeface="Verdana" panose="020B0604030504040204" pitchFamily="34" charset="0"/>
                <a:cs typeface="Verdana" panose="020B0604030504040204" pitchFamily="34" charset="0"/>
              </a:rPr>
              <a:t>Αντίο</a:t>
            </a:r>
            <a:endParaRPr lang="sk-SK" sz="1800" b="1">
              <a:ln w="12700">
                <a:solidFill>
                  <a:schemeClr val="tx1"/>
                </a:solidFill>
                <a:prstDash val="solid"/>
              </a:ln>
              <a:solidFill>
                <a:schemeClr val="accent6">
                  <a:lumMod val="75000"/>
                </a:schemeClr>
              </a:solidFill>
              <a:latin typeface="Nadianne" panose="03020902050305070206" pitchFamily="66" charset="0"/>
              <a:ea typeface="Verdana" panose="020B0604030504040204" pitchFamily="34" charset="0"/>
              <a:cs typeface="Verdana" panose="020B0604030504040204" pitchFamily="34" charset="0"/>
            </a:endParaRPr>
          </a:p>
        </p:txBody>
      </p:sp>
      <p:sp>
        <p:nvSpPr>
          <p:cNvPr id="47" name="RUS"/>
          <p:cNvSpPr txBox="1"/>
          <p:nvPr/>
        </p:nvSpPr>
        <p:spPr>
          <a:xfrm rot="599174">
            <a:off x="4252714" y="3994278"/>
            <a:ext cx="1761052" cy="360099"/>
          </a:xfrm>
          <a:prstGeom prst="rect">
            <a:avLst/>
          </a:prstGeom>
          <a:noFill/>
        </p:spPr>
        <p:txBody>
          <a:bodyPr wrap="square" lIns="82296" tIns="41148" rIns="82296" bIns="41148" rtlCol="0">
            <a:spAutoFit/>
          </a:bodyPr>
          <a:lstStyle/>
          <a:p>
            <a:pPr lvl="0" algn="ctr"/>
            <a:r>
              <a:rPr lang="az-Cyrl-AZ" sz="1800" b="1">
                <a:ln w="12700">
                  <a:solidFill>
                    <a:schemeClr val="tx1"/>
                  </a:solidFill>
                  <a:prstDash val="solid"/>
                </a:ln>
                <a:solidFill>
                  <a:schemeClr val="accent6">
                    <a:lumMod val="75000"/>
                  </a:schemeClr>
                </a:solidFill>
                <a:latin typeface="Nadianne" panose="03020902050305070206" pitchFamily="66" charset="0"/>
                <a:ea typeface="Verdana" panose="020B0604030504040204" pitchFamily="34" charset="0"/>
                <a:cs typeface="Verdana" panose="020B0604030504040204" pitchFamily="34" charset="0"/>
              </a:rPr>
              <a:t>До свидания</a:t>
            </a:r>
            <a:endParaRPr lang="sk-SK" sz="1800" b="1">
              <a:ln w="12700">
                <a:solidFill>
                  <a:schemeClr val="tx1"/>
                </a:solidFill>
                <a:prstDash val="solid"/>
              </a:ln>
              <a:solidFill>
                <a:schemeClr val="accent6">
                  <a:lumMod val="75000"/>
                </a:schemeClr>
              </a:solidFill>
              <a:latin typeface="Nadianne" panose="03020902050305070206" pitchFamily="66" charset="0"/>
              <a:ea typeface="Verdana" panose="020B0604030504040204" pitchFamily="34" charset="0"/>
              <a:cs typeface="Verdana" panose="020B0604030504040204" pitchFamily="34" charset="0"/>
            </a:endParaRPr>
          </a:p>
        </p:txBody>
      </p:sp>
      <p:sp>
        <p:nvSpPr>
          <p:cNvPr id="48" name="FRA"/>
          <p:cNvSpPr txBox="1"/>
          <p:nvPr/>
        </p:nvSpPr>
        <p:spPr>
          <a:xfrm rot="20858379">
            <a:off x="5770298" y="2783205"/>
            <a:ext cx="1496991" cy="360099"/>
          </a:xfrm>
          <a:prstGeom prst="rect">
            <a:avLst/>
          </a:prstGeom>
          <a:noFill/>
        </p:spPr>
        <p:txBody>
          <a:bodyPr wrap="square" lIns="82296" tIns="41148" rIns="82296" bIns="41148" rtlCol="0">
            <a:spAutoFit/>
          </a:bodyPr>
          <a:lstStyle/>
          <a:p>
            <a:pPr algn="ctr"/>
            <a:r>
              <a:rPr lang="sk-SK" sz="1800">
                <a:ln>
                  <a:solidFill>
                    <a:schemeClr val="tx1">
                      <a:lumMod val="85000"/>
                      <a:lumOff val="15000"/>
                    </a:schemeClr>
                  </a:solidFill>
                </a:ln>
                <a:solidFill>
                  <a:schemeClr val="accent6">
                    <a:lumMod val="75000"/>
                  </a:schemeClr>
                </a:solidFill>
                <a:latin typeface="Nadianne" panose="03020902050305070206" pitchFamily="66" charset="0"/>
              </a:rPr>
              <a:t>Au revoir</a:t>
            </a:r>
          </a:p>
        </p:txBody>
      </p:sp>
    </p:spTree>
    <p:extLst>
      <p:ext uri="{BB962C8B-B14F-4D97-AF65-F5344CB8AC3E}">
        <p14:creationId xmlns:p14="http://schemas.microsoft.com/office/powerpoint/2010/main" val="4226740190"/>
      </p:ext>
    </p:extLst>
  </p:cSld>
  <p:clrMapOvr>
    <a:masterClrMapping/>
  </p:clrMapOvr>
  <mc:AlternateContent xmlns:mc="http://schemas.openxmlformats.org/markup-compatibility/2006" xmlns:p14="http://schemas.microsoft.com/office/powerpoint/2010/main">
    <mc:Choice Requires="p14">
      <p:transition spd="slow" p14:dur="3000" advClick="0">
        <p:fad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500"/>
                                        <p:tgtEl>
                                          <p:spTgt spid="26"/>
                                        </p:tgtEl>
                                      </p:cBhvr>
                                    </p:animEffect>
                                    <p:anim calcmode="lin" valueType="num">
                                      <p:cBhvr>
                                        <p:cTn id="8" dur="1500" fill="hold"/>
                                        <p:tgtEl>
                                          <p:spTgt spid="26"/>
                                        </p:tgtEl>
                                        <p:attrNameLst>
                                          <p:attrName>ppt_x</p:attrName>
                                        </p:attrNameLst>
                                      </p:cBhvr>
                                      <p:tavLst>
                                        <p:tav tm="0">
                                          <p:val>
                                            <p:strVal val="#ppt_x"/>
                                          </p:val>
                                        </p:tav>
                                        <p:tav tm="100000">
                                          <p:val>
                                            <p:strVal val="#ppt_x"/>
                                          </p:val>
                                        </p:tav>
                                      </p:tavLst>
                                    </p:anim>
                                    <p:anim calcmode="lin" valueType="num">
                                      <p:cBhvr>
                                        <p:cTn id="9" dur="15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500"/>
                                        <p:tgtEl>
                                          <p:spTgt spid="27"/>
                                        </p:tgtEl>
                                      </p:cBhvr>
                                    </p:animEffect>
                                    <p:anim calcmode="lin" valueType="num">
                                      <p:cBhvr>
                                        <p:cTn id="13" dur="1500" fill="hold"/>
                                        <p:tgtEl>
                                          <p:spTgt spid="27"/>
                                        </p:tgtEl>
                                        <p:attrNameLst>
                                          <p:attrName>ppt_x</p:attrName>
                                        </p:attrNameLst>
                                      </p:cBhvr>
                                      <p:tavLst>
                                        <p:tav tm="0">
                                          <p:val>
                                            <p:strVal val="#ppt_x"/>
                                          </p:val>
                                        </p:tav>
                                        <p:tav tm="100000">
                                          <p:val>
                                            <p:strVal val="#ppt_x"/>
                                          </p:val>
                                        </p:tav>
                                      </p:tavLst>
                                    </p:anim>
                                    <p:anim calcmode="lin" valueType="num">
                                      <p:cBhvr>
                                        <p:cTn id="14" dur="1500" fill="hold"/>
                                        <p:tgtEl>
                                          <p:spTgt spid="27"/>
                                        </p:tgtEl>
                                        <p:attrNameLst>
                                          <p:attrName>ppt_y</p:attrName>
                                        </p:attrNameLst>
                                      </p:cBhvr>
                                      <p:tavLst>
                                        <p:tav tm="0">
                                          <p:val>
                                            <p:strVal val="#ppt_y+.1"/>
                                          </p:val>
                                        </p:tav>
                                        <p:tav tm="100000">
                                          <p:val>
                                            <p:strVal val="#ppt_y"/>
                                          </p:val>
                                        </p:tav>
                                      </p:tavLst>
                                    </p:anim>
                                  </p:childTnLst>
                                </p:cTn>
                              </p:par>
                              <p:par>
                                <p:cTn id="15" presetID="31" presetClass="entr" presetSubtype="0" fill="hold" grpId="0" nodeType="withEffect">
                                  <p:stCondLst>
                                    <p:cond delay="3500"/>
                                  </p:stCondLst>
                                  <p:childTnLst>
                                    <p:set>
                                      <p:cBhvr>
                                        <p:cTn id="16" dur="1" fill="hold">
                                          <p:stCondLst>
                                            <p:cond delay="0"/>
                                          </p:stCondLst>
                                        </p:cTn>
                                        <p:tgtEl>
                                          <p:spTgt spid="28"/>
                                        </p:tgtEl>
                                        <p:attrNameLst>
                                          <p:attrName>style.visibility</p:attrName>
                                        </p:attrNameLst>
                                      </p:cBhvr>
                                      <p:to>
                                        <p:strVal val="visible"/>
                                      </p:to>
                                    </p:set>
                                    <p:anim calcmode="lin" valueType="num">
                                      <p:cBhvr>
                                        <p:cTn id="17" dur="2000" fill="hold"/>
                                        <p:tgtEl>
                                          <p:spTgt spid="28"/>
                                        </p:tgtEl>
                                        <p:attrNameLst>
                                          <p:attrName>ppt_w</p:attrName>
                                        </p:attrNameLst>
                                      </p:cBhvr>
                                      <p:tavLst>
                                        <p:tav tm="0">
                                          <p:val>
                                            <p:fltVal val="0"/>
                                          </p:val>
                                        </p:tav>
                                        <p:tav tm="100000">
                                          <p:val>
                                            <p:strVal val="#ppt_w"/>
                                          </p:val>
                                        </p:tav>
                                      </p:tavLst>
                                    </p:anim>
                                    <p:anim calcmode="lin" valueType="num">
                                      <p:cBhvr>
                                        <p:cTn id="18" dur="2000" fill="hold"/>
                                        <p:tgtEl>
                                          <p:spTgt spid="28"/>
                                        </p:tgtEl>
                                        <p:attrNameLst>
                                          <p:attrName>ppt_h</p:attrName>
                                        </p:attrNameLst>
                                      </p:cBhvr>
                                      <p:tavLst>
                                        <p:tav tm="0">
                                          <p:val>
                                            <p:fltVal val="0"/>
                                          </p:val>
                                        </p:tav>
                                        <p:tav tm="100000">
                                          <p:val>
                                            <p:strVal val="#ppt_h"/>
                                          </p:val>
                                        </p:tav>
                                      </p:tavLst>
                                    </p:anim>
                                    <p:anim calcmode="lin" valueType="num">
                                      <p:cBhvr>
                                        <p:cTn id="19" dur="2000" fill="hold"/>
                                        <p:tgtEl>
                                          <p:spTgt spid="28"/>
                                        </p:tgtEl>
                                        <p:attrNameLst>
                                          <p:attrName>style.rotation</p:attrName>
                                        </p:attrNameLst>
                                      </p:cBhvr>
                                      <p:tavLst>
                                        <p:tav tm="0">
                                          <p:val>
                                            <p:fltVal val="90"/>
                                          </p:val>
                                        </p:tav>
                                        <p:tav tm="100000">
                                          <p:val>
                                            <p:fltVal val="0"/>
                                          </p:val>
                                        </p:tav>
                                      </p:tavLst>
                                    </p:anim>
                                    <p:animEffect transition="in" filter="fade">
                                      <p:cBhvr>
                                        <p:cTn id="20" dur="2000"/>
                                        <p:tgtEl>
                                          <p:spTgt spid="28"/>
                                        </p:tgtEl>
                                      </p:cBhvr>
                                    </p:animEffect>
                                  </p:childTnLst>
                                </p:cTn>
                              </p:par>
                              <p:par>
                                <p:cTn id="21" presetID="31" presetClass="entr" presetSubtype="0" fill="hold" grpId="0" nodeType="withEffect">
                                  <p:stCondLst>
                                    <p:cond delay="3750"/>
                                  </p:stCondLst>
                                  <p:childTnLst>
                                    <p:set>
                                      <p:cBhvr>
                                        <p:cTn id="22" dur="1" fill="hold">
                                          <p:stCondLst>
                                            <p:cond delay="0"/>
                                          </p:stCondLst>
                                        </p:cTn>
                                        <p:tgtEl>
                                          <p:spTgt spid="43"/>
                                        </p:tgtEl>
                                        <p:attrNameLst>
                                          <p:attrName>style.visibility</p:attrName>
                                        </p:attrNameLst>
                                      </p:cBhvr>
                                      <p:to>
                                        <p:strVal val="visible"/>
                                      </p:to>
                                    </p:set>
                                    <p:anim calcmode="lin" valueType="num">
                                      <p:cBhvr>
                                        <p:cTn id="23" dur="2000" fill="hold"/>
                                        <p:tgtEl>
                                          <p:spTgt spid="43"/>
                                        </p:tgtEl>
                                        <p:attrNameLst>
                                          <p:attrName>ppt_w</p:attrName>
                                        </p:attrNameLst>
                                      </p:cBhvr>
                                      <p:tavLst>
                                        <p:tav tm="0">
                                          <p:val>
                                            <p:fltVal val="0"/>
                                          </p:val>
                                        </p:tav>
                                        <p:tav tm="100000">
                                          <p:val>
                                            <p:strVal val="#ppt_w"/>
                                          </p:val>
                                        </p:tav>
                                      </p:tavLst>
                                    </p:anim>
                                    <p:anim calcmode="lin" valueType="num">
                                      <p:cBhvr>
                                        <p:cTn id="24" dur="2000" fill="hold"/>
                                        <p:tgtEl>
                                          <p:spTgt spid="43"/>
                                        </p:tgtEl>
                                        <p:attrNameLst>
                                          <p:attrName>ppt_h</p:attrName>
                                        </p:attrNameLst>
                                      </p:cBhvr>
                                      <p:tavLst>
                                        <p:tav tm="0">
                                          <p:val>
                                            <p:fltVal val="0"/>
                                          </p:val>
                                        </p:tav>
                                        <p:tav tm="100000">
                                          <p:val>
                                            <p:strVal val="#ppt_h"/>
                                          </p:val>
                                        </p:tav>
                                      </p:tavLst>
                                    </p:anim>
                                    <p:anim calcmode="lin" valueType="num">
                                      <p:cBhvr>
                                        <p:cTn id="25" dur="2000" fill="hold"/>
                                        <p:tgtEl>
                                          <p:spTgt spid="43"/>
                                        </p:tgtEl>
                                        <p:attrNameLst>
                                          <p:attrName>style.rotation</p:attrName>
                                        </p:attrNameLst>
                                      </p:cBhvr>
                                      <p:tavLst>
                                        <p:tav tm="0">
                                          <p:val>
                                            <p:fltVal val="90"/>
                                          </p:val>
                                        </p:tav>
                                        <p:tav tm="100000">
                                          <p:val>
                                            <p:fltVal val="0"/>
                                          </p:val>
                                        </p:tav>
                                      </p:tavLst>
                                    </p:anim>
                                    <p:animEffect transition="in" filter="fade">
                                      <p:cBhvr>
                                        <p:cTn id="26" dur="2000"/>
                                        <p:tgtEl>
                                          <p:spTgt spid="43"/>
                                        </p:tgtEl>
                                      </p:cBhvr>
                                    </p:animEffect>
                                  </p:childTnLst>
                                </p:cTn>
                              </p:par>
                              <p:par>
                                <p:cTn id="27" presetID="31" presetClass="entr" presetSubtype="0" fill="hold" grpId="0" nodeType="withEffect">
                                  <p:stCondLst>
                                    <p:cond delay="4000"/>
                                  </p:stCondLst>
                                  <p:childTnLst>
                                    <p:set>
                                      <p:cBhvr>
                                        <p:cTn id="28" dur="1" fill="hold">
                                          <p:stCondLst>
                                            <p:cond delay="0"/>
                                          </p:stCondLst>
                                        </p:cTn>
                                        <p:tgtEl>
                                          <p:spTgt spid="42"/>
                                        </p:tgtEl>
                                        <p:attrNameLst>
                                          <p:attrName>style.visibility</p:attrName>
                                        </p:attrNameLst>
                                      </p:cBhvr>
                                      <p:to>
                                        <p:strVal val="visible"/>
                                      </p:to>
                                    </p:set>
                                    <p:anim calcmode="lin" valueType="num">
                                      <p:cBhvr>
                                        <p:cTn id="29" dur="2000" fill="hold"/>
                                        <p:tgtEl>
                                          <p:spTgt spid="42"/>
                                        </p:tgtEl>
                                        <p:attrNameLst>
                                          <p:attrName>ppt_w</p:attrName>
                                        </p:attrNameLst>
                                      </p:cBhvr>
                                      <p:tavLst>
                                        <p:tav tm="0">
                                          <p:val>
                                            <p:fltVal val="0"/>
                                          </p:val>
                                        </p:tav>
                                        <p:tav tm="100000">
                                          <p:val>
                                            <p:strVal val="#ppt_w"/>
                                          </p:val>
                                        </p:tav>
                                      </p:tavLst>
                                    </p:anim>
                                    <p:anim calcmode="lin" valueType="num">
                                      <p:cBhvr>
                                        <p:cTn id="30" dur="2000" fill="hold"/>
                                        <p:tgtEl>
                                          <p:spTgt spid="42"/>
                                        </p:tgtEl>
                                        <p:attrNameLst>
                                          <p:attrName>ppt_h</p:attrName>
                                        </p:attrNameLst>
                                      </p:cBhvr>
                                      <p:tavLst>
                                        <p:tav tm="0">
                                          <p:val>
                                            <p:fltVal val="0"/>
                                          </p:val>
                                        </p:tav>
                                        <p:tav tm="100000">
                                          <p:val>
                                            <p:strVal val="#ppt_h"/>
                                          </p:val>
                                        </p:tav>
                                      </p:tavLst>
                                    </p:anim>
                                    <p:anim calcmode="lin" valueType="num">
                                      <p:cBhvr>
                                        <p:cTn id="31" dur="2000" fill="hold"/>
                                        <p:tgtEl>
                                          <p:spTgt spid="42"/>
                                        </p:tgtEl>
                                        <p:attrNameLst>
                                          <p:attrName>style.rotation</p:attrName>
                                        </p:attrNameLst>
                                      </p:cBhvr>
                                      <p:tavLst>
                                        <p:tav tm="0">
                                          <p:val>
                                            <p:fltVal val="90"/>
                                          </p:val>
                                        </p:tav>
                                        <p:tav tm="100000">
                                          <p:val>
                                            <p:fltVal val="0"/>
                                          </p:val>
                                        </p:tav>
                                      </p:tavLst>
                                    </p:anim>
                                    <p:animEffect transition="in" filter="fade">
                                      <p:cBhvr>
                                        <p:cTn id="32" dur="2000"/>
                                        <p:tgtEl>
                                          <p:spTgt spid="42"/>
                                        </p:tgtEl>
                                      </p:cBhvr>
                                    </p:animEffect>
                                  </p:childTnLst>
                                </p:cTn>
                              </p:par>
                              <p:par>
                                <p:cTn id="33" presetID="31" presetClass="entr" presetSubtype="0" fill="hold" grpId="0" nodeType="withEffect">
                                  <p:stCondLst>
                                    <p:cond delay="4250"/>
                                  </p:stCondLst>
                                  <p:childTnLst>
                                    <p:set>
                                      <p:cBhvr>
                                        <p:cTn id="34" dur="1" fill="hold">
                                          <p:stCondLst>
                                            <p:cond delay="0"/>
                                          </p:stCondLst>
                                        </p:cTn>
                                        <p:tgtEl>
                                          <p:spTgt spid="47"/>
                                        </p:tgtEl>
                                        <p:attrNameLst>
                                          <p:attrName>style.visibility</p:attrName>
                                        </p:attrNameLst>
                                      </p:cBhvr>
                                      <p:to>
                                        <p:strVal val="visible"/>
                                      </p:to>
                                    </p:set>
                                    <p:anim calcmode="lin" valueType="num">
                                      <p:cBhvr>
                                        <p:cTn id="35" dur="2000" fill="hold"/>
                                        <p:tgtEl>
                                          <p:spTgt spid="47"/>
                                        </p:tgtEl>
                                        <p:attrNameLst>
                                          <p:attrName>ppt_w</p:attrName>
                                        </p:attrNameLst>
                                      </p:cBhvr>
                                      <p:tavLst>
                                        <p:tav tm="0">
                                          <p:val>
                                            <p:fltVal val="0"/>
                                          </p:val>
                                        </p:tav>
                                        <p:tav tm="100000">
                                          <p:val>
                                            <p:strVal val="#ppt_w"/>
                                          </p:val>
                                        </p:tav>
                                      </p:tavLst>
                                    </p:anim>
                                    <p:anim calcmode="lin" valueType="num">
                                      <p:cBhvr>
                                        <p:cTn id="36" dur="2000" fill="hold"/>
                                        <p:tgtEl>
                                          <p:spTgt spid="47"/>
                                        </p:tgtEl>
                                        <p:attrNameLst>
                                          <p:attrName>ppt_h</p:attrName>
                                        </p:attrNameLst>
                                      </p:cBhvr>
                                      <p:tavLst>
                                        <p:tav tm="0">
                                          <p:val>
                                            <p:fltVal val="0"/>
                                          </p:val>
                                        </p:tav>
                                        <p:tav tm="100000">
                                          <p:val>
                                            <p:strVal val="#ppt_h"/>
                                          </p:val>
                                        </p:tav>
                                      </p:tavLst>
                                    </p:anim>
                                    <p:anim calcmode="lin" valueType="num">
                                      <p:cBhvr>
                                        <p:cTn id="37" dur="2000" fill="hold"/>
                                        <p:tgtEl>
                                          <p:spTgt spid="47"/>
                                        </p:tgtEl>
                                        <p:attrNameLst>
                                          <p:attrName>style.rotation</p:attrName>
                                        </p:attrNameLst>
                                      </p:cBhvr>
                                      <p:tavLst>
                                        <p:tav tm="0">
                                          <p:val>
                                            <p:fltVal val="90"/>
                                          </p:val>
                                        </p:tav>
                                        <p:tav tm="100000">
                                          <p:val>
                                            <p:fltVal val="0"/>
                                          </p:val>
                                        </p:tav>
                                      </p:tavLst>
                                    </p:anim>
                                    <p:animEffect transition="in" filter="fade">
                                      <p:cBhvr>
                                        <p:cTn id="38" dur="2000"/>
                                        <p:tgtEl>
                                          <p:spTgt spid="47"/>
                                        </p:tgtEl>
                                      </p:cBhvr>
                                    </p:animEffect>
                                  </p:childTnLst>
                                </p:cTn>
                              </p:par>
                              <p:par>
                                <p:cTn id="39" presetID="31" presetClass="entr" presetSubtype="0" fill="hold" grpId="0" nodeType="withEffect">
                                  <p:stCondLst>
                                    <p:cond delay="4500"/>
                                  </p:stCondLst>
                                  <p:childTnLst>
                                    <p:set>
                                      <p:cBhvr>
                                        <p:cTn id="40" dur="1" fill="hold">
                                          <p:stCondLst>
                                            <p:cond delay="0"/>
                                          </p:stCondLst>
                                        </p:cTn>
                                        <p:tgtEl>
                                          <p:spTgt spid="44"/>
                                        </p:tgtEl>
                                        <p:attrNameLst>
                                          <p:attrName>style.visibility</p:attrName>
                                        </p:attrNameLst>
                                      </p:cBhvr>
                                      <p:to>
                                        <p:strVal val="visible"/>
                                      </p:to>
                                    </p:set>
                                    <p:anim calcmode="lin" valueType="num">
                                      <p:cBhvr>
                                        <p:cTn id="41" dur="2000" fill="hold"/>
                                        <p:tgtEl>
                                          <p:spTgt spid="44"/>
                                        </p:tgtEl>
                                        <p:attrNameLst>
                                          <p:attrName>ppt_w</p:attrName>
                                        </p:attrNameLst>
                                      </p:cBhvr>
                                      <p:tavLst>
                                        <p:tav tm="0">
                                          <p:val>
                                            <p:fltVal val="0"/>
                                          </p:val>
                                        </p:tav>
                                        <p:tav tm="100000">
                                          <p:val>
                                            <p:strVal val="#ppt_w"/>
                                          </p:val>
                                        </p:tav>
                                      </p:tavLst>
                                    </p:anim>
                                    <p:anim calcmode="lin" valueType="num">
                                      <p:cBhvr>
                                        <p:cTn id="42" dur="2000" fill="hold"/>
                                        <p:tgtEl>
                                          <p:spTgt spid="44"/>
                                        </p:tgtEl>
                                        <p:attrNameLst>
                                          <p:attrName>ppt_h</p:attrName>
                                        </p:attrNameLst>
                                      </p:cBhvr>
                                      <p:tavLst>
                                        <p:tav tm="0">
                                          <p:val>
                                            <p:fltVal val="0"/>
                                          </p:val>
                                        </p:tav>
                                        <p:tav tm="100000">
                                          <p:val>
                                            <p:strVal val="#ppt_h"/>
                                          </p:val>
                                        </p:tav>
                                      </p:tavLst>
                                    </p:anim>
                                    <p:anim calcmode="lin" valueType="num">
                                      <p:cBhvr>
                                        <p:cTn id="43" dur="2000" fill="hold"/>
                                        <p:tgtEl>
                                          <p:spTgt spid="44"/>
                                        </p:tgtEl>
                                        <p:attrNameLst>
                                          <p:attrName>style.rotation</p:attrName>
                                        </p:attrNameLst>
                                      </p:cBhvr>
                                      <p:tavLst>
                                        <p:tav tm="0">
                                          <p:val>
                                            <p:fltVal val="90"/>
                                          </p:val>
                                        </p:tav>
                                        <p:tav tm="100000">
                                          <p:val>
                                            <p:fltVal val="0"/>
                                          </p:val>
                                        </p:tav>
                                      </p:tavLst>
                                    </p:anim>
                                    <p:animEffect transition="in" filter="fade">
                                      <p:cBhvr>
                                        <p:cTn id="44" dur="2000"/>
                                        <p:tgtEl>
                                          <p:spTgt spid="44"/>
                                        </p:tgtEl>
                                      </p:cBhvr>
                                    </p:animEffect>
                                  </p:childTnLst>
                                </p:cTn>
                              </p:par>
                              <p:par>
                                <p:cTn id="45" presetID="31" presetClass="entr" presetSubtype="0" fill="hold" grpId="0" nodeType="withEffect">
                                  <p:stCondLst>
                                    <p:cond delay="4750"/>
                                  </p:stCondLst>
                                  <p:childTnLst>
                                    <p:set>
                                      <p:cBhvr>
                                        <p:cTn id="46" dur="1" fill="hold">
                                          <p:stCondLst>
                                            <p:cond delay="0"/>
                                          </p:stCondLst>
                                        </p:cTn>
                                        <p:tgtEl>
                                          <p:spTgt spid="38"/>
                                        </p:tgtEl>
                                        <p:attrNameLst>
                                          <p:attrName>style.visibility</p:attrName>
                                        </p:attrNameLst>
                                      </p:cBhvr>
                                      <p:to>
                                        <p:strVal val="visible"/>
                                      </p:to>
                                    </p:set>
                                    <p:anim calcmode="lin" valueType="num">
                                      <p:cBhvr>
                                        <p:cTn id="47" dur="2000" fill="hold"/>
                                        <p:tgtEl>
                                          <p:spTgt spid="38"/>
                                        </p:tgtEl>
                                        <p:attrNameLst>
                                          <p:attrName>ppt_w</p:attrName>
                                        </p:attrNameLst>
                                      </p:cBhvr>
                                      <p:tavLst>
                                        <p:tav tm="0">
                                          <p:val>
                                            <p:fltVal val="0"/>
                                          </p:val>
                                        </p:tav>
                                        <p:tav tm="100000">
                                          <p:val>
                                            <p:strVal val="#ppt_w"/>
                                          </p:val>
                                        </p:tav>
                                      </p:tavLst>
                                    </p:anim>
                                    <p:anim calcmode="lin" valueType="num">
                                      <p:cBhvr>
                                        <p:cTn id="48" dur="2000" fill="hold"/>
                                        <p:tgtEl>
                                          <p:spTgt spid="38"/>
                                        </p:tgtEl>
                                        <p:attrNameLst>
                                          <p:attrName>ppt_h</p:attrName>
                                        </p:attrNameLst>
                                      </p:cBhvr>
                                      <p:tavLst>
                                        <p:tav tm="0">
                                          <p:val>
                                            <p:fltVal val="0"/>
                                          </p:val>
                                        </p:tav>
                                        <p:tav tm="100000">
                                          <p:val>
                                            <p:strVal val="#ppt_h"/>
                                          </p:val>
                                        </p:tav>
                                      </p:tavLst>
                                    </p:anim>
                                    <p:anim calcmode="lin" valueType="num">
                                      <p:cBhvr>
                                        <p:cTn id="49" dur="2000" fill="hold"/>
                                        <p:tgtEl>
                                          <p:spTgt spid="38"/>
                                        </p:tgtEl>
                                        <p:attrNameLst>
                                          <p:attrName>style.rotation</p:attrName>
                                        </p:attrNameLst>
                                      </p:cBhvr>
                                      <p:tavLst>
                                        <p:tav tm="0">
                                          <p:val>
                                            <p:fltVal val="90"/>
                                          </p:val>
                                        </p:tav>
                                        <p:tav tm="100000">
                                          <p:val>
                                            <p:fltVal val="0"/>
                                          </p:val>
                                        </p:tav>
                                      </p:tavLst>
                                    </p:anim>
                                    <p:animEffect transition="in" filter="fade">
                                      <p:cBhvr>
                                        <p:cTn id="50" dur="2000"/>
                                        <p:tgtEl>
                                          <p:spTgt spid="38"/>
                                        </p:tgtEl>
                                      </p:cBhvr>
                                    </p:animEffect>
                                  </p:childTnLst>
                                </p:cTn>
                              </p:par>
                              <p:par>
                                <p:cTn id="51" presetID="31" presetClass="entr" presetSubtype="0" fill="hold" grpId="0" nodeType="withEffect">
                                  <p:stCondLst>
                                    <p:cond delay="5000"/>
                                  </p:stCondLst>
                                  <p:childTnLst>
                                    <p:set>
                                      <p:cBhvr>
                                        <p:cTn id="52" dur="1" fill="hold">
                                          <p:stCondLst>
                                            <p:cond delay="0"/>
                                          </p:stCondLst>
                                        </p:cTn>
                                        <p:tgtEl>
                                          <p:spTgt spid="36"/>
                                        </p:tgtEl>
                                        <p:attrNameLst>
                                          <p:attrName>style.visibility</p:attrName>
                                        </p:attrNameLst>
                                      </p:cBhvr>
                                      <p:to>
                                        <p:strVal val="visible"/>
                                      </p:to>
                                    </p:set>
                                    <p:anim calcmode="lin" valueType="num">
                                      <p:cBhvr>
                                        <p:cTn id="53" dur="2000" fill="hold"/>
                                        <p:tgtEl>
                                          <p:spTgt spid="36"/>
                                        </p:tgtEl>
                                        <p:attrNameLst>
                                          <p:attrName>ppt_w</p:attrName>
                                        </p:attrNameLst>
                                      </p:cBhvr>
                                      <p:tavLst>
                                        <p:tav tm="0">
                                          <p:val>
                                            <p:fltVal val="0"/>
                                          </p:val>
                                        </p:tav>
                                        <p:tav tm="100000">
                                          <p:val>
                                            <p:strVal val="#ppt_w"/>
                                          </p:val>
                                        </p:tav>
                                      </p:tavLst>
                                    </p:anim>
                                    <p:anim calcmode="lin" valueType="num">
                                      <p:cBhvr>
                                        <p:cTn id="54" dur="2000" fill="hold"/>
                                        <p:tgtEl>
                                          <p:spTgt spid="36"/>
                                        </p:tgtEl>
                                        <p:attrNameLst>
                                          <p:attrName>ppt_h</p:attrName>
                                        </p:attrNameLst>
                                      </p:cBhvr>
                                      <p:tavLst>
                                        <p:tav tm="0">
                                          <p:val>
                                            <p:fltVal val="0"/>
                                          </p:val>
                                        </p:tav>
                                        <p:tav tm="100000">
                                          <p:val>
                                            <p:strVal val="#ppt_h"/>
                                          </p:val>
                                        </p:tav>
                                      </p:tavLst>
                                    </p:anim>
                                    <p:anim calcmode="lin" valueType="num">
                                      <p:cBhvr>
                                        <p:cTn id="55" dur="2000" fill="hold"/>
                                        <p:tgtEl>
                                          <p:spTgt spid="36"/>
                                        </p:tgtEl>
                                        <p:attrNameLst>
                                          <p:attrName>style.rotation</p:attrName>
                                        </p:attrNameLst>
                                      </p:cBhvr>
                                      <p:tavLst>
                                        <p:tav tm="0">
                                          <p:val>
                                            <p:fltVal val="90"/>
                                          </p:val>
                                        </p:tav>
                                        <p:tav tm="100000">
                                          <p:val>
                                            <p:fltVal val="0"/>
                                          </p:val>
                                        </p:tav>
                                      </p:tavLst>
                                    </p:anim>
                                    <p:animEffect transition="in" filter="fade">
                                      <p:cBhvr>
                                        <p:cTn id="56" dur="2000"/>
                                        <p:tgtEl>
                                          <p:spTgt spid="36"/>
                                        </p:tgtEl>
                                      </p:cBhvr>
                                    </p:animEffect>
                                  </p:childTnLst>
                                </p:cTn>
                              </p:par>
                              <p:par>
                                <p:cTn id="57" presetID="31" presetClass="entr" presetSubtype="0" fill="hold" grpId="0" nodeType="withEffect">
                                  <p:stCondLst>
                                    <p:cond delay="5250"/>
                                  </p:stCondLst>
                                  <p:childTnLst>
                                    <p:set>
                                      <p:cBhvr>
                                        <p:cTn id="58" dur="1" fill="hold">
                                          <p:stCondLst>
                                            <p:cond delay="0"/>
                                          </p:stCondLst>
                                        </p:cTn>
                                        <p:tgtEl>
                                          <p:spTgt spid="39"/>
                                        </p:tgtEl>
                                        <p:attrNameLst>
                                          <p:attrName>style.visibility</p:attrName>
                                        </p:attrNameLst>
                                      </p:cBhvr>
                                      <p:to>
                                        <p:strVal val="visible"/>
                                      </p:to>
                                    </p:set>
                                    <p:anim calcmode="lin" valueType="num">
                                      <p:cBhvr>
                                        <p:cTn id="59" dur="2000" fill="hold"/>
                                        <p:tgtEl>
                                          <p:spTgt spid="39"/>
                                        </p:tgtEl>
                                        <p:attrNameLst>
                                          <p:attrName>ppt_w</p:attrName>
                                        </p:attrNameLst>
                                      </p:cBhvr>
                                      <p:tavLst>
                                        <p:tav tm="0">
                                          <p:val>
                                            <p:fltVal val="0"/>
                                          </p:val>
                                        </p:tav>
                                        <p:tav tm="100000">
                                          <p:val>
                                            <p:strVal val="#ppt_w"/>
                                          </p:val>
                                        </p:tav>
                                      </p:tavLst>
                                    </p:anim>
                                    <p:anim calcmode="lin" valueType="num">
                                      <p:cBhvr>
                                        <p:cTn id="60" dur="2000" fill="hold"/>
                                        <p:tgtEl>
                                          <p:spTgt spid="39"/>
                                        </p:tgtEl>
                                        <p:attrNameLst>
                                          <p:attrName>ppt_h</p:attrName>
                                        </p:attrNameLst>
                                      </p:cBhvr>
                                      <p:tavLst>
                                        <p:tav tm="0">
                                          <p:val>
                                            <p:fltVal val="0"/>
                                          </p:val>
                                        </p:tav>
                                        <p:tav tm="100000">
                                          <p:val>
                                            <p:strVal val="#ppt_h"/>
                                          </p:val>
                                        </p:tav>
                                      </p:tavLst>
                                    </p:anim>
                                    <p:anim calcmode="lin" valueType="num">
                                      <p:cBhvr>
                                        <p:cTn id="61" dur="2000" fill="hold"/>
                                        <p:tgtEl>
                                          <p:spTgt spid="39"/>
                                        </p:tgtEl>
                                        <p:attrNameLst>
                                          <p:attrName>style.rotation</p:attrName>
                                        </p:attrNameLst>
                                      </p:cBhvr>
                                      <p:tavLst>
                                        <p:tav tm="0">
                                          <p:val>
                                            <p:fltVal val="90"/>
                                          </p:val>
                                        </p:tav>
                                        <p:tav tm="100000">
                                          <p:val>
                                            <p:fltVal val="0"/>
                                          </p:val>
                                        </p:tav>
                                      </p:tavLst>
                                    </p:anim>
                                    <p:animEffect transition="in" filter="fade">
                                      <p:cBhvr>
                                        <p:cTn id="62" dur="2000"/>
                                        <p:tgtEl>
                                          <p:spTgt spid="39"/>
                                        </p:tgtEl>
                                      </p:cBhvr>
                                    </p:animEffect>
                                  </p:childTnLst>
                                </p:cTn>
                              </p:par>
                              <p:par>
                                <p:cTn id="63" presetID="31" presetClass="entr" presetSubtype="0" fill="hold" grpId="0" nodeType="withEffect">
                                  <p:stCondLst>
                                    <p:cond delay="5500"/>
                                  </p:stCondLst>
                                  <p:childTnLst>
                                    <p:set>
                                      <p:cBhvr>
                                        <p:cTn id="64" dur="1" fill="hold">
                                          <p:stCondLst>
                                            <p:cond delay="0"/>
                                          </p:stCondLst>
                                        </p:cTn>
                                        <p:tgtEl>
                                          <p:spTgt spid="6"/>
                                        </p:tgtEl>
                                        <p:attrNameLst>
                                          <p:attrName>style.visibility</p:attrName>
                                        </p:attrNameLst>
                                      </p:cBhvr>
                                      <p:to>
                                        <p:strVal val="visible"/>
                                      </p:to>
                                    </p:set>
                                    <p:anim calcmode="lin" valueType="num">
                                      <p:cBhvr>
                                        <p:cTn id="65" dur="2000" fill="hold"/>
                                        <p:tgtEl>
                                          <p:spTgt spid="6"/>
                                        </p:tgtEl>
                                        <p:attrNameLst>
                                          <p:attrName>ppt_w</p:attrName>
                                        </p:attrNameLst>
                                      </p:cBhvr>
                                      <p:tavLst>
                                        <p:tav tm="0">
                                          <p:val>
                                            <p:fltVal val="0"/>
                                          </p:val>
                                        </p:tav>
                                        <p:tav tm="100000">
                                          <p:val>
                                            <p:strVal val="#ppt_w"/>
                                          </p:val>
                                        </p:tav>
                                      </p:tavLst>
                                    </p:anim>
                                    <p:anim calcmode="lin" valueType="num">
                                      <p:cBhvr>
                                        <p:cTn id="66" dur="2000" fill="hold"/>
                                        <p:tgtEl>
                                          <p:spTgt spid="6"/>
                                        </p:tgtEl>
                                        <p:attrNameLst>
                                          <p:attrName>ppt_h</p:attrName>
                                        </p:attrNameLst>
                                      </p:cBhvr>
                                      <p:tavLst>
                                        <p:tav tm="0">
                                          <p:val>
                                            <p:fltVal val="0"/>
                                          </p:val>
                                        </p:tav>
                                        <p:tav tm="100000">
                                          <p:val>
                                            <p:strVal val="#ppt_h"/>
                                          </p:val>
                                        </p:tav>
                                      </p:tavLst>
                                    </p:anim>
                                    <p:anim calcmode="lin" valueType="num">
                                      <p:cBhvr>
                                        <p:cTn id="67" dur="2000" fill="hold"/>
                                        <p:tgtEl>
                                          <p:spTgt spid="6"/>
                                        </p:tgtEl>
                                        <p:attrNameLst>
                                          <p:attrName>style.rotation</p:attrName>
                                        </p:attrNameLst>
                                      </p:cBhvr>
                                      <p:tavLst>
                                        <p:tav tm="0">
                                          <p:val>
                                            <p:fltVal val="90"/>
                                          </p:val>
                                        </p:tav>
                                        <p:tav tm="100000">
                                          <p:val>
                                            <p:fltVal val="0"/>
                                          </p:val>
                                        </p:tav>
                                      </p:tavLst>
                                    </p:anim>
                                    <p:animEffect transition="in" filter="fade">
                                      <p:cBhvr>
                                        <p:cTn id="68" dur="2000"/>
                                        <p:tgtEl>
                                          <p:spTgt spid="6"/>
                                        </p:tgtEl>
                                      </p:cBhvr>
                                    </p:animEffect>
                                  </p:childTnLst>
                                </p:cTn>
                              </p:par>
                              <p:par>
                                <p:cTn id="69" presetID="31" presetClass="entr" presetSubtype="0" fill="hold" grpId="0" nodeType="withEffect">
                                  <p:stCondLst>
                                    <p:cond delay="5750"/>
                                  </p:stCondLst>
                                  <p:childTnLst>
                                    <p:set>
                                      <p:cBhvr>
                                        <p:cTn id="70" dur="1" fill="hold">
                                          <p:stCondLst>
                                            <p:cond delay="0"/>
                                          </p:stCondLst>
                                        </p:cTn>
                                        <p:tgtEl>
                                          <p:spTgt spid="45"/>
                                        </p:tgtEl>
                                        <p:attrNameLst>
                                          <p:attrName>style.visibility</p:attrName>
                                        </p:attrNameLst>
                                      </p:cBhvr>
                                      <p:to>
                                        <p:strVal val="visible"/>
                                      </p:to>
                                    </p:set>
                                    <p:anim calcmode="lin" valueType="num">
                                      <p:cBhvr>
                                        <p:cTn id="71" dur="2000" fill="hold"/>
                                        <p:tgtEl>
                                          <p:spTgt spid="45"/>
                                        </p:tgtEl>
                                        <p:attrNameLst>
                                          <p:attrName>ppt_w</p:attrName>
                                        </p:attrNameLst>
                                      </p:cBhvr>
                                      <p:tavLst>
                                        <p:tav tm="0">
                                          <p:val>
                                            <p:fltVal val="0"/>
                                          </p:val>
                                        </p:tav>
                                        <p:tav tm="100000">
                                          <p:val>
                                            <p:strVal val="#ppt_w"/>
                                          </p:val>
                                        </p:tav>
                                      </p:tavLst>
                                    </p:anim>
                                    <p:anim calcmode="lin" valueType="num">
                                      <p:cBhvr>
                                        <p:cTn id="72" dur="2000" fill="hold"/>
                                        <p:tgtEl>
                                          <p:spTgt spid="45"/>
                                        </p:tgtEl>
                                        <p:attrNameLst>
                                          <p:attrName>ppt_h</p:attrName>
                                        </p:attrNameLst>
                                      </p:cBhvr>
                                      <p:tavLst>
                                        <p:tav tm="0">
                                          <p:val>
                                            <p:fltVal val="0"/>
                                          </p:val>
                                        </p:tav>
                                        <p:tav tm="100000">
                                          <p:val>
                                            <p:strVal val="#ppt_h"/>
                                          </p:val>
                                        </p:tav>
                                      </p:tavLst>
                                    </p:anim>
                                    <p:anim calcmode="lin" valueType="num">
                                      <p:cBhvr>
                                        <p:cTn id="73" dur="2000" fill="hold"/>
                                        <p:tgtEl>
                                          <p:spTgt spid="45"/>
                                        </p:tgtEl>
                                        <p:attrNameLst>
                                          <p:attrName>style.rotation</p:attrName>
                                        </p:attrNameLst>
                                      </p:cBhvr>
                                      <p:tavLst>
                                        <p:tav tm="0">
                                          <p:val>
                                            <p:fltVal val="90"/>
                                          </p:val>
                                        </p:tav>
                                        <p:tav tm="100000">
                                          <p:val>
                                            <p:fltVal val="0"/>
                                          </p:val>
                                        </p:tav>
                                      </p:tavLst>
                                    </p:anim>
                                    <p:animEffect transition="in" filter="fade">
                                      <p:cBhvr>
                                        <p:cTn id="74" dur="2000"/>
                                        <p:tgtEl>
                                          <p:spTgt spid="45"/>
                                        </p:tgtEl>
                                      </p:cBhvr>
                                    </p:animEffect>
                                  </p:childTnLst>
                                </p:cTn>
                              </p:par>
                              <p:par>
                                <p:cTn id="75" presetID="31" presetClass="entr" presetSubtype="0" fill="hold" grpId="0" nodeType="withEffect">
                                  <p:stCondLst>
                                    <p:cond delay="6000"/>
                                  </p:stCondLst>
                                  <p:childTnLst>
                                    <p:set>
                                      <p:cBhvr>
                                        <p:cTn id="76" dur="1" fill="hold">
                                          <p:stCondLst>
                                            <p:cond delay="0"/>
                                          </p:stCondLst>
                                        </p:cTn>
                                        <p:tgtEl>
                                          <p:spTgt spid="41"/>
                                        </p:tgtEl>
                                        <p:attrNameLst>
                                          <p:attrName>style.visibility</p:attrName>
                                        </p:attrNameLst>
                                      </p:cBhvr>
                                      <p:to>
                                        <p:strVal val="visible"/>
                                      </p:to>
                                    </p:set>
                                    <p:anim calcmode="lin" valueType="num">
                                      <p:cBhvr>
                                        <p:cTn id="77" dur="2000" fill="hold"/>
                                        <p:tgtEl>
                                          <p:spTgt spid="41"/>
                                        </p:tgtEl>
                                        <p:attrNameLst>
                                          <p:attrName>ppt_w</p:attrName>
                                        </p:attrNameLst>
                                      </p:cBhvr>
                                      <p:tavLst>
                                        <p:tav tm="0">
                                          <p:val>
                                            <p:fltVal val="0"/>
                                          </p:val>
                                        </p:tav>
                                        <p:tav tm="100000">
                                          <p:val>
                                            <p:strVal val="#ppt_w"/>
                                          </p:val>
                                        </p:tav>
                                      </p:tavLst>
                                    </p:anim>
                                    <p:anim calcmode="lin" valueType="num">
                                      <p:cBhvr>
                                        <p:cTn id="78" dur="2000" fill="hold"/>
                                        <p:tgtEl>
                                          <p:spTgt spid="41"/>
                                        </p:tgtEl>
                                        <p:attrNameLst>
                                          <p:attrName>ppt_h</p:attrName>
                                        </p:attrNameLst>
                                      </p:cBhvr>
                                      <p:tavLst>
                                        <p:tav tm="0">
                                          <p:val>
                                            <p:fltVal val="0"/>
                                          </p:val>
                                        </p:tav>
                                        <p:tav tm="100000">
                                          <p:val>
                                            <p:strVal val="#ppt_h"/>
                                          </p:val>
                                        </p:tav>
                                      </p:tavLst>
                                    </p:anim>
                                    <p:anim calcmode="lin" valueType="num">
                                      <p:cBhvr>
                                        <p:cTn id="79" dur="2000" fill="hold"/>
                                        <p:tgtEl>
                                          <p:spTgt spid="41"/>
                                        </p:tgtEl>
                                        <p:attrNameLst>
                                          <p:attrName>style.rotation</p:attrName>
                                        </p:attrNameLst>
                                      </p:cBhvr>
                                      <p:tavLst>
                                        <p:tav tm="0">
                                          <p:val>
                                            <p:fltVal val="90"/>
                                          </p:val>
                                        </p:tav>
                                        <p:tav tm="100000">
                                          <p:val>
                                            <p:fltVal val="0"/>
                                          </p:val>
                                        </p:tav>
                                      </p:tavLst>
                                    </p:anim>
                                    <p:animEffect transition="in" filter="fade">
                                      <p:cBhvr>
                                        <p:cTn id="80" dur="2000"/>
                                        <p:tgtEl>
                                          <p:spTgt spid="41"/>
                                        </p:tgtEl>
                                      </p:cBhvr>
                                    </p:animEffect>
                                  </p:childTnLst>
                                </p:cTn>
                              </p:par>
                              <p:par>
                                <p:cTn id="81" presetID="31" presetClass="entr" presetSubtype="0" fill="hold" grpId="0" nodeType="withEffect">
                                  <p:stCondLst>
                                    <p:cond delay="6250"/>
                                  </p:stCondLst>
                                  <p:childTnLst>
                                    <p:set>
                                      <p:cBhvr>
                                        <p:cTn id="82" dur="1" fill="hold">
                                          <p:stCondLst>
                                            <p:cond delay="0"/>
                                          </p:stCondLst>
                                        </p:cTn>
                                        <p:tgtEl>
                                          <p:spTgt spid="48"/>
                                        </p:tgtEl>
                                        <p:attrNameLst>
                                          <p:attrName>style.visibility</p:attrName>
                                        </p:attrNameLst>
                                      </p:cBhvr>
                                      <p:to>
                                        <p:strVal val="visible"/>
                                      </p:to>
                                    </p:set>
                                    <p:anim calcmode="lin" valueType="num">
                                      <p:cBhvr>
                                        <p:cTn id="83" dur="2000" fill="hold"/>
                                        <p:tgtEl>
                                          <p:spTgt spid="48"/>
                                        </p:tgtEl>
                                        <p:attrNameLst>
                                          <p:attrName>ppt_w</p:attrName>
                                        </p:attrNameLst>
                                      </p:cBhvr>
                                      <p:tavLst>
                                        <p:tav tm="0">
                                          <p:val>
                                            <p:fltVal val="0"/>
                                          </p:val>
                                        </p:tav>
                                        <p:tav tm="100000">
                                          <p:val>
                                            <p:strVal val="#ppt_w"/>
                                          </p:val>
                                        </p:tav>
                                      </p:tavLst>
                                    </p:anim>
                                    <p:anim calcmode="lin" valueType="num">
                                      <p:cBhvr>
                                        <p:cTn id="84" dur="2000" fill="hold"/>
                                        <p:tgtEl>
                                          <p:spTgt spid="48"/>
                                        </p:tgtEl>
                                        <p:attrNameLst>
                                          <p:attrName>ppt_h</p:attrName>
                                        </p:attrNameLst>
                                      </p:cBhvr>
                                      <p:tavLst>
                                        <p:tav tm="0">
                                          <p:val>
                                            <p:fltVal val="0"/>
                                          </p:val>
                                        </p:tav>
                                        <p:tav tm="100000">
                                          <p:val>
                                            <p:strVal val="#ppt_h"/>
                                          </p:val>
                                        </p:tav>
                                      </p:tavLst>
                                    </p:anim>
                                    <p:anim calcmode="lin" valueType="num">
                                      <p:cBhvr>
                                        <p:cTn id="85" dur="2000" fill="hold"/>
                                        <p:tgtEl>
                                          <p:spTgt spid="48"/>
                                        </p:tgtEl>
                                        <p:attrNameLst>
                                          <p:attrName>style.rotation</p:attrName>
                                        </p:attrNameLst>
                                      </p:cBhvr>
                                      <p:tavLst>
                                        <p:tav tm="0">
                                          <p:val>
                                            <p:fltVal val="90"/>
                                          </p:val>
                                        </p:tav>
                                        <p:tav tm="100000">
                                          <p:val>
                                            <p:fltVal val="0"/>
                                          </p:val>
                                        </p:tav>
                                      </p:tavLst>
                                    </p:anim>
                                    <p:animEffect transition="in" filter="fade">
                                      <p:cBhvr>
                                        <p:cTn id="86" dur="2000"/>
                                        <p:tgtEl>
                                          <p:spTgt spid="48"/>
                                        </p:tgtEl>
                                      </p:cBhvr>
                                    </p:animEffect>
                                  </p:childTnLst>
                                </p:cTn>
                              </p:par>
                              <p:par>
                                <p:cTn id="87" presetID="31" presetClass="entr" presetSubtype="0" fill="hold" grpId="0" nodeType="withEffect">
                                  <p:stCondLst>
                                    <p:cond delay="6500"/>
                                  </p:stCondLst>
                                  <p:childTnLst>
                                    <p:set>
                                      <p:cBhvr>
                                        <p:cTn id="88" dur="1" fill="hold">
                                          <p:stCondLst>
                                            <p:cond delay="0"/>
                                          </p:stCondLst>
                                        </p:cTn>
                                        <p:tgtEl>
                                          <p:spTgt spid="31"/>
                                        </p:tgtEl>
                                        <p:attrNameLst>
                                          <p:attrName>style.visibility</p:attrName>
                                        </p:attrNameLst>
                                      </p:cBhvr>
                                      <p:to>
                                        <p:strVal val="visible"/>
                                      </p:to>
                                    </p:set>
                                    <p:anim calcmode="lin" valueType="num">
                                      <p:cBhvr>
                                        <p:cTn id="89" dur="2000" fill="hold"/>
                                        <p:tgtEl>
                                          <p:spTgt spid="31"/>
                                        </p:tgtEl>
                                        <p:attrNameLst>
                                          <p:attrName>ppt_w</p:attrName>
                                        </p:attrNameLst>
                                      </p:cBhvr>
                                      <p:tavLst>
                                        <p:tav tm="0">
                                          <p:val>
                                            <p:fltVal val="0"/>
                                          </p:val>
                                        </p:tav>
                                        <p:tav tm="100000">
                                          <p:val>
                                            <p:strVal val="#ppt_w"/>
                                          </p:val>
                                        </p:tav>
                                      </p:tavLst>
                                    </p:anim>
                                    <p:anim calcmode="lin" valueType="num">
                                      <p:cBhvr>
                                        <p:cTn id="90" dur="2000" fill="hold"/>
                                        <p:tgtEl>
                                          <p:spTgt spid="31"/>
                                        </p:tgtEl>
                                        <p:attrNameLst>
                                          <p:attrName>ppt_h</p:attrName>
                                        </p:attrNameLst>
                                      </p:cBhvr>
                                      <p:tavLst>
                                        <p:tav tm="0">
                                          <p:val>
                                            <p:fltVal val="0"/>
                                          </p:val>
                                        </p:tav>
                                        <p:tav tm="100000">
                                          <p:val>
                                            <p:strVal val="#ppt_h"/>
                                          </p:val>
                                        </p:tav>
                                      </p:tavLst>
                                    </p:anim>
                                    <p:anim calcmode="lin" valueType="num">
                                      <p:cBhvr>
                                        <p:cTn id="91" dur="2000" fill="hold"/>
                                        <p:tgtEl>
                                          <p:spTgt spid="31"/>
                                        </p:tgtEl>
                                        <p:attrNameLst>
                                          <p:attrName>style.rotation</p:attrName>
                                        </p:attrNameLst>
                                      </p:cBhvr>
                                      <p:tavLst>
                                        <p:tav tm="0">
                                          <p:val>
                                            <p:fltVal val="90"/>
                                          </p:val>
                                        </p:tav>
                                        <p:tav tm="100000">
                                          <p:val>
                                            <p:fltVal val="0"/>
                                          </p:val>
                                        </p:tav>
                                      </p:tavLst>
                                    </p:anim>
                                    <p:animEffect transition="in" filter="fade">
                                      <p:cBhvr>
                                        <p:cTn id="92" dur="2000"/>
                                        <p:tgtEl>
                                          <p:spTgt spid="31"/>
                                        </p:tgtEl>
                                      </p:cBhvr>
                                    </p:animEffect>
                                  </p:childTnLst>
                                </p:cTn>
                              </p:par>
                              <p:par>
                                <p:cTn id="93" presetID="31" presetClass="entr" presetSubtype="0" fill="hold" grpId="0" nodeType="withEffect">
                                  <p:stCondLst>
                                    <p:cond delay="6750"/>
                                  </p:stCondLst>
                                  <p:childTnLst>
                                    <p:set>
                                      <p:cBhvr>
                                        <p:cTn id="94" dur="1" fill="hold">
                                          <p:stCondLst>
                                            <p:cond delay="0"/>
                                          </p:stCondLst>
                                        </p:cTn>
                                        <p:tgtEl>
                                          <p:spTgt spid="34"/>
                                        </p:tgtEl>
                                        <p:attrNameLst>
                                          <p:attrName>style.visibility</p:attrName>
                                        </p:attrNameLst>
                                      </p:cBhvr>
                                      <p:to>
                                        <p:strVal val="visible"/>
                                      </p:to>
                                    </p:set>
                                    <p:anim calcmode="lin" valueType="num">
                                      <p:cBhvr>
                                        <p:cTn id="95" dur="2000" fill="hold"/>
                                        <p:tgtEl>
                                          <p:spTgt spid="34"/>
                                        </p:tgtEl>
                                        <p:attrNameLst>
                                          <p:attrName>ppt_w</p:attrName>
                                        </p:attrNameLst>
                                      </p:cBhvr>
                                      <p:tavLst>
                                        <p:tav tm="0">
                                          <p:val>
                                            <p:fltVal val="0"/>
                                          </p:val>
                                        </p:tav>
                                        <p:tav tm="100000">
                                          <p:val>
                                            <p:strVal val="#ppt_w"/>
                                          </p:val>
                                        </p:tav>
                                      </p:tavLst>
                                    </p:anim>
                                    <p:anim calcmode="lin" valueType="num">
                                      <p:cBhvr>
                                        <p:cTn id="96" dur="2000" fill="hold"/>
                                        <p:tgtEl>
                                          <p:spTgt spid="34"/>
                                        </p:tgtEl>
                                        <p:attrNameLst>
                                          <p:attrName>ppt_h</p:attrName>
                                        </p:attrNameLst>
                                      </p:cBhvr>
                                      <p:tavLst>
                                        <p:tav tm="0">
                                          <p:val>
                                            <p:fltVal val="0"/>
                                          </p:val>
                                        </p:tav>
                                        <p:tav tm="100000">
                                          <p:val>
                                            <p:strVal val="#ppt_h"/>
                                          </p:val>
                                        </p:tav>
                                      </p:tavLst>
                                    </p:anim>
                                    <p:anim calcmode="lin" valueType="num">
                                      <p:cBhvr>
                                        <p:cTn id="97" dur="2000" fill="hold"/>
                                        <p:tgtEl>
                                          <p:spTgt spid="34"/>
                                        </p:tgtEl>
                                        <p:attrNameLst>
                                          <p:attrName>style.rotation</p:attrName>
                                        </p:attrNameLst>
                                      </p:cBhvr>
                                      <p:tavLst>
                                        <p:tav tm="0">
                                          <p:val>
                                            <p:fltVal val="90"/>
                                          </p:val>
                                        </p:tav>
                                        <p:tav tm="100000">
                                          <p:val>
                                            <p:fltVal val="0"/>
                                          </p:val>
                                        </p:tav>
                                      </p:tavLst>
                                    </p:anim>
                                    <p:animEffect transition="in" filter="fade">
                                      <p:cBhvr>
                                        <p:cTn id="98" dur="2000"/>
                                        <p:tgtEl>
                                          <p:spTgt spid="34"/>
                                        </p:tgtEl>
                                      </p:cBhvr>
                                    </p:animEffect>
                                  </p:childTnLst>
                                </p:cTn>
                              </p:par>
                              <p:par>
                                <p:cTn id="99" presetID="31" presetClass="entr" presetSubtype="0" fill="hold" grpId="0" nodeType="withEffect">
                                  <p:stCondLst>
                                    <p:cond delay="7000"/>
                                  </p:stCondLst>
                                  <p:childTnLst>
                                    <p:set>
                                      <p:cBhvr>
                                        <p:cTn id="100" dur="1" fill="hold">
                                          <p:stCondLst>
                                            <p:cond delay="0"/>
                                          </p:stCondLst>
                                        </p:cTn>
                                        <p:tgtEl>
                                          <p:spTgt spid="46"/>
                                        </p:tgtEl>
                                        <p:attrNameLst>
                                          <p:attrName>style.visibility</p:attrName>
                                        </p:attrNameLst>
                                      </p:cBhvr>
                                      <p:to>
                                        <p:strVal val="visible"/>
                                      </p:to>
                                    </p:set>
                                    <p:anim calcmode="lin" valueType="num">
                                      <p:cBhvr>
                                        <p:cTn id="101" dur="2000" fill="hold"/>
                                        <p:tgtEl>
                                          <p:spTgt spid="46"/>
                                        </p:tgtEl>
                                        <p:attrNameLst>
                                          <p:attrName>ppt_w</p:attrName>
                                        </p:attrNameLst>
                                      </p:cBhvr>
                                      <p:tavLst>
                                        <p:tav tm="0">
                                          <p:val>
                                            <p:fltVal val="0"/>
                                          </p:val>
                                        </p:tav>
                                        <p:tav tm="100000">
                                          <p:val>
                                            <p:strVal val="#ppt_w"/>
                                          </p:val>
                                        </p:tav>
                                      </p:tavLst>
                                    </p:anim>
                                    <p:anim calcmode="lin" valueType="num">
                                      <p:cBhvr>
                                        <p:cTn id="102" dur="2000" fill="hold"/>
                                        <p:tgtEl>
                                          <p:spTgt spid="46"/>
                                        </p:tgtEl>
                                        <p:attrNameLst>
                                          <p:attrName>ppt_h</p:attrName>
                                        </p:attrNameLst>
                                      </p:cBhvr>
                                      <p:tavLst>
                                        <p:tav tm="0">
                                          <p:val>
                                            <p:fltVal val="0"/>
                                          </p:val>
                                        </p:tav>
                                        <p:tav tm="100000">
                                          <p:val>
                                            <p:strVal val="#ppt_h"/>
                                          </p:val>
                                        </p:tav>
                                      </p:tavLst>
                                    </p:anim>
                                    <p:anim calcmode="lin" valueType="num">
                                      <p:cBhvr>
                                        <p:cTn id="103" dur="2000" fill="hold"/>
                                        <p:tgtEl>
                                          <p:spTgt spid="46"/>
                                        </p:tgtEl>
                                        <p:attrNameLst>
                                          <p:attrName>style.rotation</p:attrName>
                                        </p:attrNameLst>
                                      </p:cBhvr>
                                      <p:tavLst>
                                        <p:tav tm="0">
                                          <p:val>
                                            <p:fltVal val="90"/>
                                          </p:val>
                                        </p:tav>
                                        <p:tav tm="100000">
                                          <p:val>
                                            <p:fltVal val="0"/>
                                          </p:val>
                                        </p:tav>
                                      </p:tavLst>
                                    </p:anim>
                                    <p:animEffect transition="in" filter="fade">
                                      <p:cBhvr>
                                        <p:cTn id="104" dur="2000"/>
                                        <p:tgtEl>
                                          <p:spTgt spid="46"/>
                                        </p:tgtEl>
                                      </p:cBhvr>
                                    </p:animEffect>
                                  </p:childTnLst>
                                </p:cTn>
                              </p:par>
                              <p:par>
                                <p:cTn id="105" presetID="31" presetClass="entr" presetSubtype="0" fill="hold" grpId="0" nodeType="withEffect">
                                  <p:stCondLst>
                                    <p:cond delay="7250"/>
                                  </p:stCondLst>
                                  <p:childTnLst>
                                    <p:set>
                                      <p:cBhvr>
                                        <p:cTn id="106" dur="1" fill="hold">
                                          <p:stCondLst>
                                            <p:cond delay="0"/>
                                          </p:stCondLst>
                                        </p:cTn>
                                        <p:tgtEl>
                                          <p:spTgt spid="5"/>
                                        </p:tgtEl>
                                        <p:attrNameLst>
                                          <p:attrName>style.visibility</p:attrName>
                                        </p:attrNameLst>
                                      </p:cBhvr>
                                      <p:to>
                                        <p:strVal val="visible"/>
                                      </p:to>
                                    </p:set>
                                    <p:anim calcmode="lin" valueType="num">
                                      <p:cBhvr>
                                        <p:cTn id="107" dur="2000" fill="hold"/>
                                        <p:tgtEl>
                                          <p:spTgt spid="5"/>
                                        </p:tgtEl>
                                        <p:attrNameLst>
                                          <p:attrName>ppt_w</p:attrName>
                                        </p:attrNameLst>
                                      </p:cBhvr>
                                      <p:tavLst>
                                        <p:tav tm="0">
                                          <p:val>
                                            <p:fltVal val="0"/>
                                          </p:val>
                                        </p:tav>
                                        <p:tav tm="100000">
                                          <p:val>
                                            <p:strVal val="#ppt_w"/>
                                          </p:val>
                                        </p:tav>
                                      </p:tavLst>
                                    </p:anim>
                                    <p:anim calcmode="lin" valueType="num">
                                      <p:cBhvr>
                                        <p:cTn id="108" dur="2000" fill="hold"/>
                                        <p:tgtEl>
                                          <p:spTgt spid="5"/>
                                        </p:tgtEl>
                                        <p:attrNameLst>
                                          <p:attrName>ppt_h</p:attrName>
                                        </p:attrNameLst>
                                      </p:cBhvr>
                                      <p:tavLst>
                                        <p:tav tm="0">
                                          <p:val>
                                            <p:fltVal val="0"/>
                                          </p:val>
                                        </p:tav>
                                        <p:tav tm="100000">
                                          <p:val>
                                            <p:strVal val="#ppt_h"/>
                                          </p:val>
                                        </p:tav>
                                      </p:tavLst>
                                    </p:anim>
                                    <p:anim calcmode="lin" valueType="num">
                                      <p:cBhvr>
                                        <p:cTn id="109" dur="2000" fill="hold"/>
                                        <p:tgtEl>
                                          <p:spTgt spid="5"/>
                                        </p:tgtEl>
                                        <p:attrNameLst>
                                          <p:attrName>style.rotation</p:attrName>
                                        </p:attrNameLst>
                                      </p:cBhvr>
                                      <p:tavLst>
                                        <p:tav tm="0">
                                          <p:val>
                                            <p:fltVal val="90"/>
                                          </p:val>
                                        </p:tav>
                                        <p:tav tm="100000">
                                          <p:val>
                                            <p:fltVal val="0"/>
                                          </p:val>
                                        </p:tav>
                                      </p:tavLst>
                                    </p:anim>
                                    <p:animEffect transition="in" filter="fade">
                                      <p:cBhvr>
                                        <p:cTn id="110" dur="2000"/>
                                        <p:tgtEl>
                                          <p:spTgt spid="5"/>
                                        </p:tgtEl>
                                      </p:cBhvr>
                                    </p:animEffect>
                                  </p:childTnLst>
                                </p:cTn>
                              </p:par>
                              <p:par>
                                <p:cTn id="111" presetID="31" presetClass="entr" presetSubtype="0" fill="hold" grpId="0" nodeType="withEffect">
                                  <p:stCondLst>
                                    <p:cond delay="7500"/>
                                  </p:stCondLst>
                                  <p:childTnLst>
                                    <p:set>
                                      <p:cBhvr>
                                        <p:cTn id="112" dur="1" fill="hold">
                                          <p:stCondLst>
                                            <p:cond delay="0"/>
                                          </p:stCondLst>
                                        </p:cTn>
                                        <p:tgtEl>
                                          <p:spTgt spid="24"/>
                                        </p:tgtEl>
                                        <p:attrNameLst>
                                          <p:attrName>style.visibility</p:attrName>
                                        </p:attrNameLst>
                                      </p:cBhvr>
                                      <p:to>
                                        <p:strVal val="visible"/>
                                      </p:to>
                                    </p:set>
                                    <p:anim calcmode="lin" valueType="num">
                                      <p:cBhvr>
                                        <p:cTn id="113" dur="2000" fill="hold"/>
                                        <p:tgtEl>
                                          <p:spTgt spid="24"/>
                                        </p:tgtEl>
                                        <p:attrNameLst>
                                          <p:attrName>ppt_w</p:attrName>
                                        </p:attrNameLst>
                                      </p:cBhvr>
                                      <p:tavLst>
                                        <p:tav tm="0">
                                          <p:val>
                                            <p:fltVal val="0"/>
                                          </p:val>
                                        </p:tav>
                                        <p:tav tm="100000">
                                          <p:val>
                                            <p:strVal val="#ppt_w"/>
                                          </p:val>
                                        </p:tav>
                                      </p:tavLst>
                                    </p:anim>
                                    <p:anim calcmode="lin" valueType="num">
                                      <p:cBhvr>
                                        <p:cTn id="114" dur="2000" fill="hold"/>
                                        <p:tgtEl>
                                          <p:spTgt spid="24"/>
                                        </p:tgtEl>
                                        <p:attrNameLst>
                                          <p:attrName>ppt_h</p:attrName>
                                        </p:attrNameLst>
                                      </p:cBhvr>
                                      <p:tavLst>
                                        <p:tav tm="0">
                                          <p:val>
                                            <p:fltVal val="0"/>
                                          </p:val>
                                        </p:tav>
                                        <p:tav tm="100000">
                                          <p:val>
                                            <p:strVal val="#ppt_h"/>
                                          </p:val>
                                        </p:tav>
                                      </p:tavLst>
                                    </p:anim>
                                    <p:anim calcmode="lin" valueType="num">
                                      <p:cBhvr>
                                        <p:cTn id="115" dur="2000" fill="hold"/>
                                        <p:tgtEl>
                                          <p:spTgt spid="24"/>
                                        </p:tgtEl>
                                        <p:attrNameLst>
                                          <p:attrName>style.rotation</p:attrName>
                                        </p:attrNameLst>
                                      </p:cBhvr>
                                      <p:tavLst>
                                        <p:tav tm="0">
                                          <p:val>
                                            <p:fltVal val="90"/>
                                          </p:val>
                                        </p:tav>
                                        <p:tav tm="100000">
                                          <p:val>
                                            <p:fltVal val="0"/>
                                          </p:val>
                                        </p:tav>
                                      </p:tavLst>
                                    </p:anim>
                                    <p:animEffect transition="in" filter="fade">
                                      <p:cBhvr>
                                        <p:cTn id="116" dur="2000"/>
                                        <p:tgtEl>
                                          <p:spTgt spid="24"/>
                                        </p:tgtEl>
                                      </p:cBhvr>
                                    </p:animEffect>
                                  </p:childTnLst>
                                </p:cTn>
                              </p:par>
                              <p:par>
                                <p:cTn id="117" presetID="31" presetClass="entr" presetSubtype="0" fill="hold" grpId="0" nodeType="withEffect">
                                  <p:stCondLst>
                                    <p:cond delay="7750"/>
                                  </p:stCondLst>
                                  <p:childTnLst>
                                    <p:set>
                                      <p:cBhvr>
                                        <p:cTn id="118" dur="1" fill="hold">
                                          <p:stCondLst>
                                            <p:cond delay="0"/>
                                          </p:stCondLst>
                                        </p:cTn>
                                        <p:tgtEl>
                                          <p:spTgt spid="30"/>
                                        </p:tgtEl>
                                        <p:attrNameLst>
                                          <p:attrName>style.visibility</p:attrName>
                                        </p:attrNameLst>
                                      </p:cBhvr>
                                      <p:to>
                                        <p:strVal val="visible"/>
                                      </p:to>
                                    </p:set>
                                    <p:anim calcmode="lin" valueType="num">
                                      <p:cBhvr>
                                        <p:cTn id="119" dur="2000" fill="hold"/>
                                        <p:tgtEl>
                                          <p:spTgt spid="30"/>
                                        </p:tgtEl>
                                        <p:attrNameLst>
                                          <p:attrName>ppt_w</p:attrName>
                                        </p:attrNameLst>
                                      </p:cBhvr>
                                      <p:tavLst>
                                        <p:tav tm="0">
                                          <p:val>
                                            <p:fltVal val="0"/>
                                          </p:val>
                                        </p:tav>
                                        <p:tav tm="100000">
                                          <p:val>
                                            <p:strVal val="#ppt_w"/>
                                          </p:val>
                                        </p:tav>
                                      </p:tavLst>
                                    </p:anim>
                                    <p:anim calcmode="lin" valueType="num">
                                      <p:cBhvr>
                                        <p:cTn id="120" dur="2000" fill="hold"/>
                                        <p:tgtEl>
                                          <p:spTgt spid="30"/>
                                        </p:tgtEl>
                                        <p:attrNameLst>
                                          <p:attrName>ppt_h</p:attrName>
                                        </p:attrNameLst>
                                      </p:cBhvr>
                                      <p:tavLst>
                                        <p:tav tm="0">
                                          <p:val>
                                            <p:fltVal val="0"/>
                                          </p:val>
                                        </p:tav>
                                        <p:tav tm="100000">
                                          <p:val>
                                            <p:strVal val="#ppt_h"/>
                                          </p:val>
                                        </p:tav>
                                      </p:tavLst>
                                    </p:anim>
                                    <p:anim calcmode="lin" valueType="num">
                                      <p:cBhvr>
                                        <p:cTn id="121" dur="2000" fill="hold"/>
                                        <p:tgtEl>
                                          <p:spTgt spid="30"/>
                                        </p:tgtEl>
                                        <p:attrNameLst>
                                          <p:attrName>style.rotation</p:attrName>
                                        </p:attrNameLst>
                                      </p:cBhvr>
                                      <p:tavLst>
                                        <p:tav tm="0">
                                          <p:val>
                                            <p:fltVal val="90"/>
                                          </p:val>
                                        </p:tav>
                                        <p:tav tm="100000">
                                          <p:val>
                                            <p:fltVal val="0"/>
                                          </p:val>
                                        </p:tav>
                                      </p:tavLst>
                                    </p:anim>
                                    <p:animEffect transition="in" filter="fade">
                                      <p:cBhvr>
                                        <p:cTn id="122" dur="2000"/>
                                        <p:tgtEl>
                                          <p:spTgt spid="30"/>
                                        </p:tgtEl>
                                      </p:cBhvr>
                                    </p:animEffect>
                                  </p:childTnLst>
                                </p:cTn>
                              </p:par>
                              <p:par>
                                <p:cTn id="123" presetID="31" presetClass="entr" presetSubtype="0" fill="hold" grpId="0" nodeType="withEffect">
                                  <p:stCondLst>
                                    <p:cond delay="8000"/>
                                  </p:stCondLst>
                                  <p:childTnLst>
                                    <p:set>
                                      <p:cBhvr>
                                        <p:cTn id="124" dur="1" fill="hold">
                                          <p:stCondLst>
                                            <p:cond delay="0"/>
                                          </p:stCondLst>
                                        </p:cTn>
                                        <p:tgtEl>
                                          <p:spTgt spid="4"/>
                                        </p:tgtEl>
                                        <p:attrNameLst>
                                          <p:attrName>style.visibility</p:attrName>
                                        </p:attrNameLst>
                                      </p:cBhvr>
                                      <p:to>
                                        <p:strVal val="visible"/>
                                      </p:to>
                                    </p:set>
                                    <p:anim calcmode="lin" valueType="num">
                                      <p:cBhvr>
                                        <p:cTn id="125" dur="2000" fill="hold"/>
                                        <p:tgtEl>
                                          <p:spTgt spid="4"/>
                                        </p:tgtEl>
                                        <p:attrNameLst>
                                          <p:attrName>ppt_w</p:attrName>
                                        </p:attrNameLst>
                                      </p:cBhvr>
                                      <p:tavLst>
                                        <p:tav tm="0">
                                          <p:val>
                                            <p:fltVal val="0"/>
                                          </p:val>
                                        </p:tav>
                                        <p:tav tm="100000">
                                          <p:val>
                                            <p:strVal val="#ppt_w"/>
                                          </p:val>
                                        </p:tav>
                                      </p:tavLst>
                                    </p:anim>
                                    <p:anim calcmode="lin" valueType="num">
                                      <p:cBhvr>
                                        <p:cTn id="126" dur="2000" fill="hold"/>
                                        <p:tgtEl>
                                          <p:spTgt spid="4"/>
                                        </p:tgtEl>
                                        <p:attrNameLst>
                                          <p:attrName>ppt_h</p:attrName>
                                        </p:attrNameLst>
                                      </p:cBhvr>
                                      <p:tavLst>
                                        <p:tav tm="0">
                                          <p:val>
                                            <p:fltVal val="0"/>
                                          </p:val>
                                        </p:tav>
                                        <p:tav tm="100000">
                                          <p:val>
                                            <p:strVal val="#ppt_h"/>
                                          </p:val>
                                        </p:tav>
                                      </p:tavLst>
                                    </p:anim>
                                    <p:anim calcmode="lin" valueType="num">
                                      <p:cBhvr>
                                        <p:cTn id="127" dur="2000" fill="hold"/>
                                        <p:tgtEl>
                                          <p:spTgt spid="4"/>
                                        </p:tgtEl>
                                        <p:attrNameLst>
                                          <p:attrName>style.rotation</p:attrName>
                                        </p:attrNameLst>
                                      </p:cBhvr>
                                      <p:tavLst>
                                        <p:tav tm="0">
                                          <p:val>
                                            <p:fltVal val="90"/>
                                          </p:val>
                                        </p:tav>
                                        <p:tav tm="100000">
                                          <p:val>
                                            <p:fltVal val="0"/>
                                          </p:val>
                                        </p:tav>
                                      </p:tavLst>
                                    </p:anim>
                                    <p:animEffect transition="in" filter="fade">
                                      <p:cBhvr>
                                        <p:cTn id="128" dur="2000"/>
                                        <p:tgtEl>
                                          <p:spTgt spid="4"/>
                                        </p:tgtEl>
                                      </p:cBhvr>
                                    </p:animEffect>
                                  </p:childTnLst>
                                </p:cTn>
                              </p:par>
                              <p:par>
                                <p:cTn id="129" presetID="31" presetClass="entr" presetSubtype="0" fill="hold" grpId="0" nodeType="withEffect">
                                  <p:stCondLst>
                                    <p:cond delay="8250"/>
                                  </p:stCondLst>
                                  <p:childTnLst>
                                    <p:set>
                                      <p:cBhvr>
                                        <p:cTn id="130" dur="1" fill="hold">
                                          <p:stCondLst>
                                            <p:cond delay="0"/>
                                          </p:stCondLst>
                                        </p:cTn>
                                        <p:tgtEl>
                                          <p:spTgt spid="35"/>
                                        </p:tgtEl>
                                        <p:attrNameLst>
                                          <p:attrName>style.visibility</p:attrName>
                                        </p:attrNameLst>
                                      </p:cBhvr>
                                      <p:to>
                                        <p:strVal val="visible"/>
                                      </p:to>
                                    </p:set>
                                    <p:anim calcmode="lin" valueType="num">
                                      <p:cBhvr>
                                        <p:cTn id="131" dur="2000" fill="hold"/>
                                        <p:tgtEl>
                                          <p:spTgt spid="35"/>
                                        </p:tgtEl>
                                        <p:attrNameLst>
                                          <p:attrName>ppt_w</p:attrName>
                                        </p:attrNameLst>
                                      </p:cBhvr>
                                      <p:tavLst>
                                        <p:tav tm="0">
                                          <p:val>
                                            <p:fltVal val="0"/>
                                          </p:val>
                                        </p:tav>
                                        <p:tav tm="100000">
                                          <p:val>
                                            <p:strVal val="#ppt_w"/>
                                          </p:val>
                                        </p:tav>
                                      </p:tavLst>
                                    </p:anim>
                                    <p:anim calcmode="lin" valueType="num">
                                      <p:cBhvr>
                                        <p:cTn id="132" dur="2000" fill="hold"/>
                                        <p:tgtEl>
                                          <p:spTgt spid="35"/>
                                        </p:tgtEl>
                                        <p:attrNameLst>
                                          <p:attrName>ppt_h</p:attrName>
                                        </p:attrNameLst>
                                      </p:cBhvr>
                                      <p:tavLst>
                                        <p:tav tm="0">
                                          <p:val>
                                            <p:fltVal val="0"/>
                                          </p:val>
                                        </p:tav>
                                        <p:tav tm="100000">
                                          <p:val>
                                            <p:strVal val="#ppt_h"/>
                                          </p:val>
                                        </p:tav>
                                      </p:tavLst>
                                    </p:anim>
                                    <p:anim calcmode="lin" valueType="num">
                                      <p:cBhvr>
                                        <p:cTn id="133" dur="2000" fill="hold"/>
                                        <p:tgtEl>
                                          <p:spTgt spid="35"/>
                                        </p:tgtEl>
                                        <p:attrNameLst>
                                          <p:attrName>style.rotation</p:attrName>
                                        </p:attrNameLst>
                                      </p:cBhvr>
                                      <p:tavLst>
                                        <p:tav tm="0">
                                          <p:val>
                                            <p:fltVal val="90"/>
                                          </p:val>
                                        </p:tav>
                                        <p:tav tm="100000">
                                          <p:val>
                                            <p:fltVal val="0"/>
                                          </p:val>
                                        </p:tav>
                                      </p:tavLst>
                                    </p:anim>
                                    <p:animEffect transition="in" filter="fade">
                                      <p:cBhvr>
                                        <p:cTn id="134" dur="2000"/>
                                        <p:tgtEl>
                                          <p:spTgt spid="35"/>
                                        </p:tgtEl>
                                      </p:cBhvr>
                                    </p:animEffect>
                                  </p:childTnLst>
                                </p:cTn>
                              </p:par>
                            </p:childTnLst>
                          </p:cTn>
                        </p:par>
                        <p:par>
                          <p:cTn id="135" fill="hold">
                            <p:stCondLst>
                              <p:cond delay="10250"/>
                            </p:stCondLst>
                            <p:childTnLst>
                              <p:par>
                                <p:cTn id="136" presetID="53" presetClass="entr" presetSubtype="16" fill="hold" nodeType="afterEffect">
                                  <p:stCondLst>
                                    <p:cond delay="1000"/>
                                  </p:stCondLst>
                                  <p:childTnLst>
                                    <p:set>
                                      <p:cBhvr>
                                        <p:cTn id="137" dur="1" fill="hold">
                                          <p:stCondLst>
                                            <p:cond delay="0"/>
                                          </p:stCondLst>
                                        </p:cTn>
                                        <p:tgtEl>
                                          <p:spTgt spid="29"/>
                                        </p:tgtEl>
                                        <p:attrNameLst>
                                          <p:attrName>style.visibility</p:attrName>
                                        </p:attrNameLst>
                                      </p:cBhvr>
                                      <p:to>
                                        <p:strVal val="visible"/>
                                      </p:to>
                                    </p:set>
                                    <p:anim calcmode="lin" valueType="num">
                                      <p:cBhvr>
                                        <p:cTn id="138" dur="1500" fill="hold"/>
                                        <p:tgtEl>
                                          <p:spTgt spid="29"/>
                                        </p:tgtEl>
                                        <p:attrNameLst>
                                          <p:attrName>ppt_w</p:attrName>
                                        </p:attrNameLst>
                                      </p:cBhvr>
                                      <p:tavLst>
                                        <p:tav tm="0">
                                          <p:val>
                                            <p:fltVal val="0"/>
                                          </p:val>
                                        </p:tav>
                                        <p:tav tm="100000">
                                          <p:val>
                                            <p:strVal val="#ppt_w"/>
                                          </p:val>
                                        </p:tav>
                                      </p:tavLst>
                                    </p:anim>
                                    <p:anim calcmode="lin" valueType="num">
                                      <p:cBhvr>
                                        <p:cTn id="139" dur="1500" fill="hold"/>
                                        <p:tgtEl>
                                          <p:spTgt spid="29"/>
                                        </p:tgtEl>
                                        <p:attrNameLst>
                                          <p:attrName>ppt_h</p:attrName>
                                        </p:attrNameLst>
                                      </p:cBhvr>
                                      <p:tavLst>
                                        <p:tav tm="0">
                                          <p:val>
                                            <p:fltVal val="0"/>
                                          </p:val>
                                        </p:tav>
                                        <p:tav tm="100000">
                                          <p:val>
                                            <p:strVal val="#ppt_h"/>
                                          </p:val>
                                        </p:tav>
                                      </p:tavLst>
                                    </p:anim>
                                    <p:animEffect transition="in" filter="fade">
                                      <p:cBhvr>
                                        <p:cTn id="140" dur="1500"/>
                                        <p:tgtEl>
                                          <p:spTgt spid="29"/>
                                        </p:tgtEl>
                                      </p:cBhvr>
                                    </p:animEffect>
                                  </p:childTnLst>
                                </p:cTn>
                              </p:par>
                            </p:childTnLst>
                          </p:cTn>
                        </p:par>
                        <p:par>
                          <p:cTn id="141" fill="hold">
                            <p:stCondLst>
                              <p:cond delay="12750"/>
                            </p:stCondLst>
                            <p:childTnLst>
                              <p:par>
                                <p:cTn id="142" presetID="42" presetClass="entr" presetSubtype="0" fill="hold" grpId="0" nodeType="afterEffect">
                                  <p:stCondLst>
                                    <p:cond delay="500"/>
                                  </p:stCondLst>
                                  <p:iterate type="lt">
                                    <p:tmPct val="0"/>
                                  </p:iterate>
                                  <p:childTnLst>
                                    <p:set>
                                      <p:cBhvr>
                                        <p:cTn id="143" dur="1" fill="hold">
                                          <p:stCondLst>
                                            <p:cond delay="0"/>
                                          </p:stCondLst>
                                        </p:cTn>
                                        <p:tgtEl>
                                          <p:spTgt spid="32"/>
                                        </p:tgtEl>
                                        <p:attrNameLst>
                                          <p:attrName>style.visibility</p:attrName>
                                        </p:attrNameLst>
                                      </p:cBhvr>
                                      <p:to>
                                        <p:strVal val="visible"/>
                                      </p:to>
                                    </p:set>
                                    <p:animEffect transition="in" filter="fade">
                                      <p:cBhvr>
                                        <p:cTn id="144" dur="1500"/>
                                        <p:tgtEl>
                                          <p:spTgt spid="32"/>
                                        </p:tgtEl>
                                      </p:cBhvr>
                                    </p:animEffect>
                                    <p:anim calcmode="lin" valueType="num">
                                      <p:cBhvr>
                                        <p:cTn id="145" dur="1500" fill="hold"/>
                                        <p:tgtEl>
                                          <p:spTgt spid="32"/>
                                        </p:tgtEl>
                                        <p:attrNameLst>
                                          <p:attrName>ppt_x</p:attrName>
                                        </p:attrNameLst>
                                      </p:cBhvr>
                                      <p:tavLst>
                                        <p:tav tm="0">
                                          <p:val>
                                            <p:strVal val="#ppt_x"/>
                                          </p:val>
                                        </p:tav>
                                        <p:tav tm="100000">
                                          <p:val>
                                            <p:strVal val="#ppt_x"/>
                                          </p:val>
                                        </p:tav>
                                      </p:tavLst>
                                    </p:anim>
                                    <p:anim calcmode="lin" valueType="num">
                                      <p:cBhvr>
                                        <p:cTn id="146" dur="1500" fill="hold"/>
                                        <p:tgtEl>
                                          <p:spTgt spid="32"/>
                                        </p:tgtEl>
                                        <p:attrNameLst>
                                          <p:attrName>ppt_y</p:attrName>
                                        </p:attrNameLst>
                                      </p:cBhvr>
                                      <p:tavLst>
                                        <p:tav tm="0">
                                          <p:val>
                                            <p:strVal val="#ppt_y+.1"/>
                                          </p:val>
                                        </p:tav>
                                        <p:tav tm="100000">
                                          <p:val>
                                            <p:strVal val="#ppt_y"/>
                                          </p:val>
                                        </p:tav>
                                      </p:tavLst>
                                    </p:anim>
                                  </p:childTnLst>
                                </p:cTn>
                              </p:par>
                            </p:childTnLst>
                          </p:cTn>
                        </p:par>
                        <p:par>
                          <p:cTn id="147" fill="hold">
                            <p:stCondLst>
                              <p:cond delay="14750"/>
                            </p:stCondLst>
                            <p:childTnLst>
                              <p:par>
                                <p:cTn id="148" presetID="34" presetClass="emph" presetSubtype="0" repeatCount="50000" fill="remove" grpId="1" nodeType="afterEffect">
                                  <p:stCondLst>
                                    <p:cond delay="0"/>
                                  </p:stCondLst>
                                  <p:iterate type="lt">
                                    <p:tmPct val="0"/>
                                  </p:iterate>
                                  <p:childTnLst>
                                    <p:animMotion origin="layout" path="M -2.5E-6 -1.11111E-6 L -0.00451 -0.02245 " pathEditMode="relative" rAng="0" ptsTypes="AA">
                                      <p:cBhvr>
                                        <p:cTn id="149" dur="1000" accel="50000" decel="50000" autoRev="1" fill="hold">
                                          <p:stCondLst>
                                            <p:cond delay="0"/>
                                          </p:stCondLst>
                                        </p:cTn>
                                        <p:tgtEl>
                                          <p:spTgt spid="32"/>
                                        </p:tgtEl>
                                        <p:attrNameLst>
                                          <p:attrName>ppt_x</p:attrName>
                                          <p:attrName>ppt_y</p:attrName>
                                        </p:attrNameLst>
                                      </p:cBhvr>
                                      <p:rCtr x="-226" y="-1134"/>
                                    </p:animMotion>
                                    <p:animRot by="1500000">
                                      <p:cBhvr>
                                        <p:cTn id="150" dur="500" fill="hold">
                                          <p:stCondLst>
                                            <p:cond delay="0"/>
                                          </p:stCondLst>
                                        </p:cTn>
                                        <p:tgtEl>
                                          <p:spTgt spid="32"/>
                                        </p:tgtEl>
                                        <p:attrNameLst>
                                          <p:attrName>r</p:attrName>
                                        </p:attrNameLst>
                                      </p:cBhvr>
                                    </p:animRot>
                                    <p:animRot by="-1500000">
                                      <p:cBhvr>
                                        <p:cTn id="151" dur="500" fill="hold">
                                          <p:stCondLst>
                                            <p:cond delay="500"/>
                                          </p:stCondLst>
                                        </p:cTn>
                                        <p:tgtEl>
                                          <p:spTgt spid="32"/>
                                        </p:tgtEl>
                                        <p:attrNameLst>
                                          <p:attrName>r</p:attrName>
                                        </p:attrNameLst>
                                      </p:cBhvr>
                                    </p:animRot>
                                    <p:animRot by="-1500000">
                                      <p:cBhvr>
                                        <p:cTn id="152" dur="500" fill="hold">
                                          <p:stCondLst>
                                            <p:cond delay="1000"/>
                                          </p:stCondLst>
                                        </p:cTn>
                                        <p:tgtEl>
                                          <p:spTgt spid="32"/>
                                        </p:tgtEl>
                                        <p:attrNameLst>
                                          <p:attrName>r</p:attrName>
                                        </p:attrNameLst>
                                      </p:cBhvr>
                                    </p:animRot>
                                    <p:animRot by="1500000">
                                      <p:cBhvr>
                                        <p:cTn id="153" dur="500" fill="hold">
                                          <p:stCondLst>
                                            <p:cond delay="1500"/>
                                          </p:stCondLst>
                                        </p:cTn>
                                        <p:tgtEl>
                                          <p:spTgt spid="3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32" grpId="0"/>
      <p:bldP spid="32" grpId="1"/>
      <p:bldP spid="4" grpId="0"/>
      <p:bldP spid="5" grpId="0"/>
      <p:bldP spid="6" grpId="0"/>
      <p:bldP spid="24" grpId="0"/>
      <p:bldP spid="28" grpId="0"/>
      <p:bldP spid="30" grpId="0"/>
      <p:bldP spid="31" grpId="0"/>
      <p:bldP spid="34" grpId="0"/>
      <p:bldP spid="35" grpId="0"/>
      <p:bldP spid="36" grpId="0"/>
      <p:bldP spid="38" grpId="0"/>
      <p:bldP spid="39" grpId="0"/>
      <p:bldP spid="41" grpId="0"/>
      <p:bldP spid="42" grpId="0"/>
      <p:bldP spid="43" grpId="0"/>
      <p:bldP spid="44" grpId="0"/>
      <p:bldP spid="45" grpId="0"/>
      <p:bldP spid="46" grpId="0"/>
      <p:bldP spid="47" grpId="0"/>
      <p:bldP spid="48" grpId="0"/>
    </p:bldLst>
  </p:timing>
</p:sld>
</file>

<file path=ppt/theme/theme1.xml><?xml version="1.0" encoding="utf-8"?>
<a:theme xmlns:a="http://schemas.openxmlformats.org/drawingml/2006/main" name="4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Motív Office">
  <a:themeElements>
    <a:clrScheme name="Vlastná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3040</Words>
  <Application>Microsoft Office PowerPoint</Application>
  <PresentationFormat>Vlastná</PresentationFormat>
  <Paragraphs>343</Paragraphs>
  <Slides>56</Slides>
  <Notes>0</Notes>
  <HiddenSlides>0</HiddenSlides>
  <MMClips>0</MMClips>
  <ScaleCrop>false</ScaleCrop>
  <HeadingPairs>
    <vt:vector size="6" baseType="variant">
      <vt:variant>
        <vt:lpstr>Použité písma</vt:lpstr>
      </vt:variant>
      <vt:variant>
        <vt:i4>15</vt:i4>
      </vt:variant>
      <vt:variant>
        <vt:lpstr>Motív</vt:lpstr>
      </vt:variant>
      <vt:variant>
        <vt:i4>4</vt:i4>
      </vt:variant>
      <vt:variant>
        <vt:lpstr>Nadpisy snímok</vt:lpstr>
      </vt:variant>
      <vt:variant>
        <vt:i4>56</vt:i4>
      </vt:variant>
    </vt:vector>
  </HeadingPairs>
  <TitlesOfParts>
    <vt:vector size="75" baseType="lpstr">
      <vt:lpstr>Arial</vt:lpstr>
      <vt:lpstr>Cupertino</vt:lpstr>
      <vt:lpstr>Calibri</vt:lpstr>
      <vt:lpstr>Nadianne</vt:lpstr>
      <vt:lpstr>Arial Black</vt:lpstr>
      <vt:lpstr>Mangal</vt:lpstr>
      <vt:lpstr>ＭＳ Ｐゴシック</vt:lpstr>
      <vt:lpstr>宋体</vt:lpstr>
      <vt:lpstr>Bertram CE</vt:lpstr>
      <vt:lpstr>Cooper Std Black</vt:lpstr>
      <vt:lpstr>Aharoni</vt:lpstr>
      <vt:lpstr>Verdana</vt:lpstr>
      <vt:lpstr>CoventryScriptCE</vt:lpstr>
      <vt:lpstr>Castanet</vt:lpstr>
      <vt:lpstr>Browallia New</vt:lpstr>
      <vt:lpstr>4_Motív Office</vt:lpstr>
      <vt:lpstr>3_Motív Office</vt:lpstr>
      <vt:lpstr>2_Motív Office</vt:lpstr>
      <vt:lpstr>1_Motív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2016-04-21T08:58:24Z</dcterms:created>
  <dcterms:modified xsi:type="dcterms:W3CDTF">2016-09-24T18:04:53Z</dcterms:modified>
</cp:coreProperties>
</file>