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  <p:sldMasterId id="2147483697" r:id="rId2"/>
  </p:sldMasterIdLst>
  <p:sldIdLst>
    <p:sldId id="369" r:id="rId3"/>
    <p:sldId id="370" r:id="rId4"/>
    <p:sldId id="371" r:id="rId5"/>
    <p:sldId id="372" r:id="rId6"/>
    <p:sldId id="373" r:id="rId7"/>
    <p:sldId id="374" r:id="rId8"/>
    <p:sldId id="375" r:id="rId9"/>
    <p:sldId id="376" r:id="rId10"/>
    <p:sldId id="377" r:id="rId11"/>
    <p:sldId id="378" r:id="rId12"/>
    <p:sldId id="379" r:id="rId13"/>
    <p:sldId id="380" r:id="rId14"/>
    <p:sldId id="381" r:id="rId15"/>
    <p:sldId id="382" r:id="rId16"/>
    <p:sldId id="383" r:id="rId17"/>
    <p:sldId id="384" r:id="rId18"/>
    <p:sldId id="385" r:id="rId19"/>
    <p:sldId id="386" r:id="rId20"/>
    <p:sldId id="387" r:id="rId21"/>
    <p:sldId id="388" r:id="rId22"/>
    <p:sldId id="389" r:id="rId23"/>
    <p:sldId id="390" r:id="rId24"/>
    <p:sldId id="391" r:id="rId25"/>
    <p:sldId id="392" r:id="rId26"/>
    <p:sldId id="393" r:id="rId27"/>
    <p:sldId id="394" r:id="rId28"/>
    <p:sldId id="395" r:id="rId29"/>
    <p:sldId id="396" r:id="rId30"/>
    <p:sldId id="397" r:id="rId31"/>
    <p:sldId id="398" r:id="rId32"/>
    <p:sldId id="399" r:id="rId33"/>
    <p:sldId id="400" r:id="rId34"/>
    <p:sldId id="401" r:id="rId35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OADXUWfZIqr3bwc0Lh1jA==" hashData="2CjiO12X/py+Msq7oW1lyQzb5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12" autoAdjust="0"/>
    <p:restoredTop sz="94660"/>
  </p:normalViewPr>
  <p:slideViewPr>
    <p:cSldViewPr>
      <p:cViewPr>
        <p:scale>
          <a:sx n="50" d="100"/>
          <a:sy n="50" d="100"/>
        </p:scale>
        <p:origin x="-979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BD8BA-BEAB-456F-B88F-9C57F3A8E6AE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366021"/>
      </p:ext>
    </p:extLst>
  </p:cSld>
  <p:clrMapOvr>
    <a:masterClrMapping/>
  </p:clrMapOvr>
  <p:transition spd="slow"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9C1B8-7610-4AB4-805E-3FE00E6EFB4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168"/>
      </p:ext>
    </p:extLst>
  </p:cSld>
  <p:clrMapOvr>
    <a:masterClrMapping/>
  </p:clrMapOvr>
  <p:transition spd="slow"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22280-88BE-45A0-8E76-2AF4E4E0A77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103531"/>
      </p:ext>
    </p:extLst>
  </p:cSld>
  <p:clrMapOvr>
    <a:masterClrMapping/>
  </p:clrMapOvr>
  <p:transition spd="slow"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80DD7-D1CC-44CE-A1CA-DF82C76764F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841322"/>
      </p:ext>
    </p:extLst>
  </p:cSld>
  <p:clrMapOvr>
    <a:masterClrMapping/>
  </p:clrMapOvr>
  <p:transition spd="slow"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EF99C-5AFA-4642-81A8-BF3D2C43EDCF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459599"/>
      </p:ext>
    </p:extLst>
  </p:cSld>
  <p:clrMapOvr>
    <a:masterClrMapping/>
  </p:clrMapOvr>
  <p:transition spd="slow"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C01269-B7B0-4A93-9295-684A1AB1B9F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342157"/>
      </p:ext>
    </p:extLst>
  </p:cSld>
  <p:clrMapOvr>
    <a:masterClrMapping/>
  </p:clrMapOvr>
  <p:transition spd="slow"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EA94D-D5EE-48B7-A6F6-8DF8EAFFED60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026259"/>
      </p:ext>
    </p:extLst>
  </p:cSld>
  <p:clrMapOvr>
    <a:masterClrMapping/>
  </p:clrMapOvr>
  <p:transition spd="slow"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EC3B7-B01C-479C-AD33-F2FC2722095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937064"/>
      </p:ext>
    </p:extLst>
  </p:cSld>
  <p:clrMapOvr>
    <a:masterClrMapping/>
  </p:clrMapOvr>
  <p:transition spd="slow"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CCB24-4200-4F3D-98C7-6411047B7FF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213992"/>
      </p:ext>
    </p:extLst>
  </p:cSld>
  <p:clrMapOvr>
    <a:masterClrMapping/>
  </p:clrMapOvr>
  <p:transition spd="slow"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25CE0-1572-4D46-9203-065BCCB7DB0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510164"/>
      </p:ext>
    </p:extLst>
  </p:cSld>
  <p:clrMapOvr>
    <a:masterClrMapping/>
  </p:clrMapOvr>
  <p:transition spd="slow"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9955D-72F3-42CF-988C-5EFD90C6BE6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47405"/>
      </p:ext>
    </p:extLst>
  </p:cSld>
  <p:clrMapOvr>
    <a:masterClrMapping/>
  </p:clrMapOvr>
  <p:transition spd="slow"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652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2" y="3886202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6797" indent="0" algn="ctr">
              <a:buNone/>
              <a:defRPr/>
            </a:lvl2pPr>
            <a:lvl3pPr marL="913597" indent="0" algn="ctr">
              <a:buNone/>
              <a:defRPr/>
            </a:lvl3pPr>
            <a:lvl4pPr marL="1370398" indent="0" algn="ctr">
              <a:buNone/>
              <a:defRPr/>
            </a:lvl4pPr>
            <a:lvl5pPr marL="1827198" indent="0" algn="ctr">
              <a:buNone/>
              <a:defRPr/>
            </a:lvl5pPr>
            <a:lvl6pPr marL="2283995" indent="0" algn="ctr">
              <a:buNone/>
              <a:defRPr/>
            </a:lvl6pPr>
            <a:lvl7pPr marL="2740795" indent="0" algn="ctr">
              <a:buNone/>
              <a:defRPr/>
            </a:lvl7pPr>
            <a:lvl8pPr marL="3197590" indent="0" algn="ctr">
              <a:buNone/>
              <a:defRPr/>
            </a:lvl8pPr>
            <a:lvl9pPr marL="3654392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D5EEF-B3EF-4D64-AFD3-2FC44E9A61B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153222"/>
      </p:ext>
    </p:extLst>
  </p:cSld>
  <p:clrMapOvr>
    <a:masterClrMapping/>
  </p:clrMapOvr>
  <p:transition spd="slow" advClick="0" advTm="4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9285C-2645-4E43-845E-CD31A51E4E9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135363"/>
      </p:ext>
    </p:extLst>
  </p:cSld>
  <p:clrMapOvr>
    <a:masterClrMapping/>
  </p:clrMapOvr>
  <p:transition spd="slow" advClick="0" advTm="4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7047"/>
            <a:ext cx="7772400" cy="1362076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42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797" indent="0">
              <a:buNone/>
              <a:defRPr sz="1800"/>
            </a:lvl2pPr>
            <a:lvl3pPr marL="913597" indent="0">
              <a:buNone/>
              <a:defRPr sz="1600"/>
            </a:lvl3pPr>
            <a:lvl4pPr marL="1370398" indent="0">
              <a:buNone/>
              <a:defRPr sz="1400"/>
            </a:lvl4pPr>
            <a:lvl5pPr marL="1827198" indent="0">
              <a:buNone/>
              <a:defRPr sz="1400"/>
            </a:lvl5pPr>
            <a:lvl6pPr marL="2283995" indent="0">
              <a:buNone/>
              <a:defRPr sz="1400"/>
            </a:lvl6pPr>
            <a:lvl7pPr marL="2740795" indent="0">
              <a:buNone/>
              <a:defRPr sz="1400"/>
            </a:lvl7pPr>
            <a:lvl8pPr marL="3197590" indent="0">
              <a:buNone/>
              <a:defRPr sz="1400"/>
            </a:lvl8pPr>
            <a:lvl9pPr marL="3654392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23FF02-141F-410E-9B81-BC6782F2A93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694009"/>
      </p:ext>
    </p:extLst>
  </p:cSld>
  <p:clrMapOvr>
    <a:masterClrMapping/>
  </p:clrMapOvr>
  <p:transition spd="slow" advClick="0" advTm="4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1" y="1784354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1" y="1784354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C2F3E-AB6E-4975-BBDA-76E98B566EF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181351"/>
      </p:ext>
    </p:extLst>
  </p:cSld>
  <p:clrMapOvr>
    <a:masterClrMapping/>
  </p:clrMapOvr>
  <p:transition spd="slow" advClick="0" advTm="4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2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97" indent="0">
              <a:buNone/>
              <a:defRPr sz="2000" b="1"/>
            </a:lvl2pPr>
            <a:lvl3pPr marL="913597" indent="0">
              <a:buNone/>
              <a:defRPr sz="1800" b="1"/>
            </a:lvl3pPr>
            <a:lvl4pPr marL="1370398" indent="0">
              <a:buNone/>
              <a:defRPr sz="1600" b="1"/>
            </a:lvl4pPr>
            <a:lvl5pPr marL="1827198" indent="0">
              <a:buNone/>
              <a:defRPr sz="1600" b="1"/>
            </a:lvl5pPr>
            <a:lvl6pPr marL="2283995" indent="0">
              <a:buNone/>
              <a:defRPr sz="1600" b="1"/>
            </a:lvl6pPr>
            <a:lvl7pPr marL="2740795" indent="0">
              <a:buNone/>
              <a:defRPr sz="1600" b="1"/>
            </a:lvl7pPr>
            <a:lvl8pPr marL="3197590" indent="0">
              <a:buNone/>
              <a:defRPr sz="1600" b="1"/>
            </a:lvl8pPr>
            <a:lvl9pPr marL="3654392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98" y="153512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97" indent="0">
              <a:buNone/>
              <a:defRPr sz="2000" b="1"/>
            </a:lvl2pPr>
            <a:lvl3pPr marL="913597" indent="0">
              <a:buNone/>
              <a:defRPr sz="1800" b="1"/>
            </a:lvl3pPr>
            <a:lvl4pPr marL="1370398" indent="0">
              <a:buNone/>
              <a:defRPr sz="1600" b="1"/>
            </a:lvl4pPr>
            <a:lvl5pPr marL="1827198" indent="0">
              <a:buNone/>
              <a:defRPr sz="1600" b="1"/>
            </a:lvl5pPr>
            <a:lvl6pPr marL="2283995" indent="0">
              <a:buNone/>
              <a:defRPr sz="1600" b="1"/>
            </a:lvl6pPr>
            <a:lvl7pPr marL="2740795" indent="0">
              <a:buNone/>
              <a:defRPr sz="1600" b="1"/>
            </a:lvl7pPr>
            <a:lvl8pPr marL="3197590" indent="0">
              <a:buNone/>
              <a:defRPr sz="1600" b="1"/>
            </a:lvl8pPr>
            <a:lvl9pPr marL="3654392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9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713F8-825E-48E4-8591-C299A488C54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749735"/>
      </p:ext>
    </p:extLst>
  </p:cSld>
  <p:clrMapOvr>
    <a:masterClrMapping/>
  </p:clrMapOvr>
  <p:transition spd="slow" advClick="0" advTm="4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33885-E239-4633-A71C-E71F9A4CA94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818322"/>
      </p:ext>
    </p:extLst>
  </p:cSld>
  <p:clrMapOvr>
    <a:masterClrMapping/>
  </p:clrMapOvr>
  <p:transition spd="slow" advClick="0" advTm="4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B671F8-074F-4FEC-94BE-E4236B0D53D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62028"/>
      </p:ext>
    </p:extLst>
  </p:cSld>
  <p:clrMapOvr>
    <a:masterClrMapping/>
  </p:clrMapOvr>
  <p:transition spd="slow" advClick="0" advTm="4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35" y="273234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6" y="27327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35" y="143513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797" indent="0">
              <a:buNone/>
              <a:defRPr sz="1200"/>
            </a:lvl2pPr>
            <a:lvl3pPr marL="913597" indent="0">
              <a:buNone/>
              <a:defRPr sz="1000"/>
            </a:lvl3pPr>
            <a:lvl4pPr marL="1370398" indent="0">
              <a:buNone/>
              <a:defRPr sz="900"/>
            </a:lvl4pPr>
            <a:lvl5pPr marL="1827198" indent="0">
              <a:buNone/>
              <a:defRPr sz="900"/>
            </a:lvl5pPr>
            <a:lvl6pPr marL="2283995" indent="0">
              <a:buNone/>
              <a:defRPr sz="900"/>
            </a:lvl6pPr>
            <a:lvl7pPr marL="2740795" indent="0">
              <a:buNone/>
              <a:defRPr sz="900"/>
            </a:lvl7pPr>
            <a:lvl8pPr marL="3197590" indent="0">
              <a:buNone/>
              <a:defRPr sz="900"/>
            </a:lvl8pPr>
            <a:lvl9pPr marL="3654392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72B11-BC06-439D-AEFE-630777B0431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391192"/>
      </p:ext>
    </p:extLst>
  </p:cSld>
  <p:clrMapOvr>
    <a:masterClrMapping/>
  </p:clrMapOvr>
  <p:transition spd="slow" advClick="0" advTm="4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743"/>
            <a:ext cx="5486400" cy="56674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97" indent="0">
              <a:buNone/>
              <a:defRPr sz="2800"/>
            </a:lvl2pPr>
            <a:lvl3pPr marL="913597" indent="0">
              <a:buNone/>
              <a:defRPr sz="2400"/>
            </a:lvl3pPr>
            <a:lvl4pPr marL="1370398" indent="0">
              <a:buNone/>
              <a:defRPr sz="2000"/>
            </a:lvl4pPr>
            <a:lvl5pPr marL="1827198" indent="0">
              <a:buNone/>
              <a:defRPr sz="2000"/>
            </a:lvl5pPr>
            <a:lvl6pPr marL="2283995" indent="0">
              <a:buNone/>
              <a:defRPr sz="2000"/>
            </a:lvl6pPr>
            <a:lvl7pPr marL="2740795" indent="0">
              <a:buNone/>
              <a:defRPr sz="2000"/>
            </a:lvl7pPr>
            <a:lvl8pPr marL="3197590" indent="0">
              <a:buNone/>
              <a:defRPr sz="2000"/>
            </a:lvl8pPr>
            <a:lvl9pPr marL="3654392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55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6797" indent="0">
              <a:buNone/>
              <a:defRPr sz="1200"/>
            </a:lvl2pPr>
            <a:lvl3pPr marL="913597" indent="0">
              <a:buNone/>
              <a:defRPr sz="1000"/>
            </a:lvl3pPr>
            <a:lvl4pPr marL="1370398" indent="0">
              <a:buNone/>
              <a:defRPr sz="900"/>
            </a:lvl4pPr>
            <a:lvl5pPr marL="1827198" indent="0">
              <a:buNone/>
              <a:defRPr sz="900"/>
            </a:lvl5pPr>
            <a:lvl6pPr marL="2283995" indent="0">
              <a:buNone/>
              <a:defRPr sz="900"/>
            </a:lvl6pPr>
            <a:lvl7pPr marL="2740795" indent="0">
              <a:buNone/>
              <a:defRPr sz="900"/>
            </a:lvl7pPr>
            <a:lvl8pPr marL="3197590" indent="0">
              <a:buNone/>
              <a:defRPr sz="900"/>
            </a:lvl8pPr>
            <a:lvl9pPr marL="3654392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EFACA-2D2A-4478-A9AA-54965C1E4A7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569572"/>
      </p:ext>
    </p:extLst>
  </p:cSld>
  <p:clrMapOvr>
    <a:masterClrMapping/>
  </p:clrMapOvr>
  <p:transition spd="slow" advClick="0" advTm="4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C0F4B-8C91-415A-B21F-4EE83E9B5C9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526752"/>
      </p:ext>
    </p:extLst>
  </p:cSld>
  <p:clrMapOvr>
    <a:masterClrMapping/>
  </p:clrMapOvr>
  <p:transition spd="slow" advClick="0" advTm="4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2" y="512798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1" y="512798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4C6AD-41C1-48B4-881B-2911F0D0908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216764"/>
      </p:ext>
    </p:extLst>
  </p:cSld>
  <p:clrMapOvr>
    <a:masterClrMapping/>
  </p:clrMapOvr>
  <p:transition spd="slow" advClick="0"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542A409-21EE-44FA-8A0A-6E8AE06D7EE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05884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slow" advClick="0" advTm="4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59" tIns="45677" rIns="91359" bIns="4567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3315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59" tIns="45677" rIns="91359" bIns="4567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lIns="91359" tIns="45677" rIns="91359" bIns="45677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lIns="91359" tIns="45677" rIns="91359" bIns="45677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lIns="91359" tIns="45677" rIns="91359" bIns="45677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3F72BA1-5B06-40D4-B7E8-CAB8A319E86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2465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 spd="slow" advClick="0" advTm="4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6797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3597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0398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7198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07988" indent="-339725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6600" indent="-282575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2188" indent="-225425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57300" indent="-225425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77963" indent="-206375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6638" indent="-209367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3439" indent="-209367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0236" indent="-209367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7034" indent="-209367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3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97" algn="l" defTabSz="913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597" algn="l" defTabSz="913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398" algn="l" defTabSz="913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198" algn="l" defTabSz="913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995" algn="l" defTabSz="913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795" algn="l" defTabSz="913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590" algn="l" defTabSz="913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392" algn="l" defTabSz="913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audio" Target="../media/audio1.wav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image" Target="../media/image22.jpeg"/><Relationship Id="rId7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1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0.gif"/><Relationship Id="rId4" Type="http://schemas.openxmlformats.org/officeDocument/2006/relationships/image" Target="../media/image3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1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26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png"/><Relationship Id="rId5" Type="http://schemas.openxmlformats.org/officeDocument/2006/relationships/image" Target="../media/image56.gif"/><Relationship Id="rId4" Type="http://schemas.openxmlformats.org/officeDocument/2006/relationships/image" Target="../media/image5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F:\-  2  IDEE DA USARE\-  AUTUNNO\pioggia\78051b15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6" name="Picture 3" descr="F:\-          AUTUNNO con foglie\30uy3pc-2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70" y="4045936"/>
            <a:ext cx="1905000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4" descr="F:\0 per PIOGGIA\220598modarticle575999975074177d29e47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738" y="1196975"/>
            <a:ext cx="4714875" cy="17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2" descr="F:\-  2  IDEE DA USARE\-  AUTUNNO\prima pagina\350_69-25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863" y="4941168"/>
            <a:ext cx="238125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6396422"/>
            <a:ext cx="3744416" cy="461578"/>
          </a:xfrm>
          <a:prstGeom prst="rect">
            <a:avLst/>
          </a:prstGeom>
        </p:spPr>
        <p:txBody>
          <a:bodyPr wrap="square" lIns="91350" tIns="45677" rIns="91350" bIns="45677">
            <a:spAutoFit/>
          </a:bodyPr>
          <a:lstStyle/>
          <a:p>
            <a:pPr algn="ctr" defTabSz="91354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2400" kern="0" dirty="0">
                <a:ln w="12700">
                  <a:solidFill>
                    <a:srgbClr val="000000"/>
                  </a:solidFill>
                </a:ln>
                <a:gradFill>
                  <a:gsLst>
                    <a:gs pos="0">
                      <a:srgbClr val="BBE0E3">
                        <a:lumMod val="5000"/>
                        <a:lumOff val="95000"/>
                      </a:srgbClr>
                    </a:gs>
                    <a:gs pos="25000">
                      <a:srgbClr val="FFFFFF"/>
                    </a:gs>
                    <a:gs pos="62000">
                      <a:srgbClr val="F79646"/>
                    </a:gs>
                  </a:gsLst>
                  <a:path path="shape">
                    <a:fillToRect l="50000" t="50000" r="50000" b="50000"/>
                  </a:path>
                </a:gradFill>
                <a:latin typeface="Forte" panose="03060902040502070203" pitchFamily="66" charset="0"/>
                <a:ea typeface="Times New Roman"/>
                <a:cs typeface="Times New Roman"/>
              </a:rPr>
              <a:t>Avancement  automatique</a:t>
            </a:r>
          </a:p>
        </p:txBody>
      </p:sp>
      <p:sp>
        <p:nvSpPr>
          <p:cNvPr id="11" name="WordArt 65" descr="!cid_010c01c472b4$e9047640$0100000a@teixeira0c6kbw"/>
          <p:cNvSpPr>
            <a:spLocks noChangeArrowheads="1" noChangeShapeType="1" noTextEdit="1"/>
          </p:cNvSpPr>
          <p:nvPr>
            <p:custDataLst>
              <p:tags r:id="rId1"/>
            </p:custDataLst>
          </p:nvPr>
        </p:nvSpPr>
        <p:spPr bwMode="auto">
          <a:xfrm rot="21068412">
            <a:off x="120649" y="1340768"/>
            <a:ext cx="2165351" cy="43183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fr-FR" sz="4000" b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tile tx="0" ty="0" sx="100000" sy="100000" flip="none" algn="tl"/>
                </a:blipFill>
                <a:latin typeface="Forte"/>
                <a:cs typeface="Arial" pitchFamily="34" charset="0"/>
              </a:rPr>
              <a:t>L’été s’achève…</a:t>
            </a:r>
            <a:endParaRPr lang="it-IT" sz="4000" b="1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9"/>
                <a:srcRect/>
                <a:tile tx="0" ty="0" sx="100000" sy="100000" flip="none" algn="tl"/>
              </a:blipFill>
              <a:latin typeface="Forte"/>
              <a:cs typeface="Arial" pitchFamily="34" charset="0"/>
            </a:endParaRPr>
          </a:p>
        </p:txBody>
      </p:sp>
      <p:sp>
        <p:nvSpPr>
          <p:cNvPr id="8" name="WordArt 65" descr="!cid_010c01c472b4$e9047640$0100000a@teixeira0c6kbw"/>
          <p:cNvSpPr>
            <a:spLocks noChangeArrowheads="1" noChangeShapeType="1" noTextEdit="1"/>
          </p:cNvSpPr>
          <p:nvPr>
            <p:custDataLst>
              <p:tags r:id="rId2"/>
            </p:custDataLst>
          </p:nvPr>
        </p:nvSpPr>
        <p:spPr bwMode="auto">
          <a:xfrm rot="21214855">
            <a:off x="161188" y="2079961"/>
            <a:ext cx="2110069" cy="40035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7935"/>
              </a:avLst>
            </a:prstTxWarp>
          </a:bodyPr>
          <a:lstStyle/>
          <a:p>
            <a:r>
              <a:rPr lang="fr-FR" sz="4000" b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tile tx="0" ty="0" sx="100000" sy="100000" flip="none" algn="tl"/>
                </a:blipFill>
                <a:latin typeface="Forte"/>
                <a:cs typeface="Arial" pitchFamily="34" charset="0"/>
              </a:rPr>
              <a:t>…et l’automne arrive</a:t>
            </a:r>
            <a:endParaRPr lang="it-IT" sz="4000" b="1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9"/>
                <a:srcRect/>
                <a:tile tx="0" ty="0" sx="100000" sy="100000" flip="none" algn="tl"/>
              </a:blipFill>
              <a:latin typeface="Forte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107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0000">
        <p14:gallery dir="l"/>
        <p:sndAc>
          <p:stSnd loop="1">
            <p:snd r:embed="rId4" name="pioggia.wav"/>
          </p:stSnd>
        </p:sndAc>
      </p:transition>
    </mc:Choice>
    <mc:Fallback>
      <p:transition spd="slow" advClick="0" advTm="10000">
        <p:fade/>
        <p:sndAc>
          <p:stSnd loop="1">
            <p:snd r:embed="rId4" name="piogg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F:\-          AUTUNNO con foglie\pa165963lccbc-rgy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63" y="284163"/>
            <a:ext cx="8185150" cy="613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0" name="Picture 2" descr="F:\-  2  IDEE DA USARE\-  AUTUNNO\figure\6d5f257e-BI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373438"/>
            <a:ext cx="2981325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9" descr="F:\0 per PIOGGIA\pluie nuage neve wav\slide0001_image00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525" y="3859213"/>
            <a:ext cx="777875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Image 5" descr="pluie600x450b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63" y="296863"/>
            <a:ext cx="8185150" cy="615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287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F:\-          AUTUNNO con foglie\PA165915-lc020-bc-6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50838"/>
            <a:ext cx="8377238" cy="617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1766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4000">
        <p14:conveyor dir="l"/>
        <p:sndAc>
          <p:stSnd loop="1">
            <p:snd r:embed="rId2" name="Autumn leaves - Laura Fygi.wav"/>
          </p:stSnd>
        </p:sndAc>
      </p:transition>
    </mc:Choice>
    <mc:Fallback>
      <p:transition spd="slow" advClick="0" advTm="4000">
        <p:fade/>
        <p:sndAc>
          <p:stSnd loop="1">
            <p:snd r:embed="rId2" name="Autumn leaves - Laura Fygi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F:\-          AUTUNNO con foglie\PA165928-cl020-b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280400" cy="599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155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F:\-          AUTUNNO con foglie\PA165918-lc020-b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17500"/>
            <a:ext cx="8353425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489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4" descr="F:\-          AUTUNNO con foglie\PA165919-cl015-lb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6400"/>
            <a:ext cx="8207375" cy="604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756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F:\-          AUTUNNO con foglie\PA165927-cls020le-b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3" y="354013"/>
            <a:ext cx="8497887" cy="614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847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-          AUTUNNO con foglie\PA165957-c030slle-bc-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269875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F:\-          AUTUNNO con foglie\PA165956-c030lles-bc-4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138" y="269875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F:\-          AUTUNNO con foglie\PA165955-c030fsle-bc-4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3517900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F:\-          AUTUNNO con foglie\PA316154-lccbc-4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850" y="3517900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331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F:\-          AUTUNNO con foglie\PA235968-lcc-bc-rgy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2804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448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F:\-          AUTUNNO con foglie\PA235970-SH50cl030-b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53425" cy="613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010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3" descr="F:\-          AUTUNNO con foglie\PA235997-lcc-bc-ry-6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135937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6" name="Picture 2" descr="S:\CARLA\CARLA DATI APRILE  2016\CARLA Carla Acer 16-3-2014\- 0A New Pc-ACER 2 febbraio 2013\- 00 1 GIUGNO\- ARRIVAL + GIF 21 Giugno\- 0 cartelle  2012-2015 - 1 maggio\FIGURE + BAMBINI\- BAMBINI da dividere\bambini PIOGGIA\o6lxrvq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348017"/>
            <a:ext cx="1835696" cy="1993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 descr="S:\CARLA\CARLA DATI APRILE  2016\Carla  data 12 dicembre 2015\- 0 GIF  cartelle  solo SAMSUNG 31-1-2013\AUTUNNO 2013 gruppi\Foglie\0_73d65_5f994a44_L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" y="3119438"/>
            <a:ext cx="1905000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5" descr="S:\CARLA\-  AUTUNNO\prima pagina\a6ab23e1-6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875507"/>
            <a:ext cx="4077493" cy="567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2" descr="S:\CARLA\CARLA DATI APRILE  2016\Carla  data 12 dicembre 2015\- 0 GIF  cartelle  solo SAMSUNG 31-1-2013\AUTUNNO 2013 gruppi\Foglie\0_73d65_5f994a44_L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5810">
            <a:off x="1444919" y="5871190"/>
            <a:ext cx="1507694" cy="49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age 5" descr="pluie600x450b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423109"/>
            <a:ext cx="8110537" cy="608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144" y="5609827"/>
            <a:ext cx="905247" cy="677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882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6000">
        <p14:doors dir="vert"/>
        <p:sndAc>
          <p:stSnd>
            <p:snd r:embed="rId2" name="pioggia.wav"/>
          </p:stSnd>
        </p:sndAc>
      </p:transition>
    </mc:Choice>
    <mc:Fallback>
      <p:transition spd="slow" advClick="0" advTm="6000">
        <p:fade/>
        <p:sndAc>
          <p:stSnd>
            <p:snd r:embed="rId2" name="piogg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F:\-          AUTUNNO con foglie\PA316150-lccbc-rgy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239713"/>
            <a:ext cx="8266113" cy="619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0" name="Picture 2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941888"/>
            <a:ext cx="1966913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2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050" y="4797425"/>
            <a:ext cx="1693863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Image 5" descr="pluie600x450b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291872"/>
            <a:ext cx="8228013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S:\CARLA\CARLA DATI APRILE  2016\Carla  data 12 dicembre 2015\- 0 GIF  cartelle  solo SAMSUNG 31-1-2013\AUTUNNO 2013 gruppi\Foglie\0_83c70_a3b90cf8_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99" y="5883276"/>
            <a:ext cx="2368514" cy="38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53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F:\-          AUTUNNO con foglie\PA316155-lccbc-rgy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387350"/>
            <a:ext cx="8224838" cy="616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4" name="Picture 2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5513388"/>
            <a:ext cx="1230313" cy="91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3" descr="F:\-  2  IDEE DA USARE\-  AUTUNNO\figure\12a14777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957" y="4457115"/>
            <a:ext cx="1632631" cy="199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Picture 2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5300663"/>
            <a:ext cx="1152525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Image 5" descr="pluie600x450b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295276"/>
            <a:ext cx="8224838" cy="617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S:\CARLA\CARLA DATI APRILE  2016\Carla  data 12 dicembre 2015\- 0 GIF  cartelle  solo SAMSUNG 31-1-2013\AUTUNNO 2013 gruppi\Foglie\0_83c70_a3b90cf8_L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272" y="6006940"/>
            <a:ext cx="2571393" cy="420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73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F:\-          AUTUNNO con foglie\PA316156-lccb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15925"/>
            <a:ext cx="8424862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8" name="Picture 2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35" y="5433696"/>
            <a:ext cx="13239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2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903788"/>
            <a:ext cx="13239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Image 5" descr="pluie600x450b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69" y="447224"/>
            <a:ext cx="8456612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S:\CARLA\CARLA DATI APRILE  2016\Carla  data 12 dicembre 2015\- 0 GIF  cartelle  solo SAMSUNG 31-1-2013\AUTUNNO 2013 gruppi\Foglie\0_83c70_a3b90cf8_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9" y="5707066"/>
            <a:ext cx="4536752" cy="869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843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F:\-          AUTUNNO con foglie\PB116200-lccbc-rgy-6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87350"/>
            <a:ext cx="8183562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5902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4000">
        <p14:conveyor dir="l"/>
        <p:sndAc>
          <p:stSnd>
            <p:snd r:embed="rId2" name="Autumn leaves - Laura Fygi.wav"/>
          </p:stSnd>
        </p:sndAc>
      </p:transition>
    </mc:Choice>
    <mc:Fallback>
      <p:transition spd="slow" advClick="0" advTm="4000">
        <p:fade/>
        <p:sndAc>
          <p:stSnd>
            <p:snd r:embed="rId2" name="Autumn leaves - Laura Fygi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F:\-          AUTUNNO con foglie\PA025734-c020l-b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36563"/>
            <a:ext cx="8316913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518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F:\-          AUTUNNO con foglie\PA095875-lcSH1040-35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53425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767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F:\-          AUTUNNO con foglie\PA095774-lcc-bc-rgy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256587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842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F:\-          AUTUNNO con foglie\PB016195-lccb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53425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F:\-  2  IDEE DA USARE\-  AUTUNNO\foglie cadenti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406860"/>
            <a:ext cx="5472608" cy="319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348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F:\-          AUTUNNO con foglie\PB016199-lccbc-rgy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5058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827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 descr="F:\-          AUTUNNO con foglie\PB109835-lcSH015-b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53425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590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-          AUTUNNO con foglie\PA025732-lc010-bc-400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788" y="0"/>
            <a:ext cx="39713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F:\-          AUTUNNO con foglie\PA093806-lc015-bc-400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445" y="2852936"/>
            <a:ext cx="3048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F:\-          AUTUNNO con foglie\PB064528-lc015--cb-400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3" y="476250"/>
            <a:ext cx="265747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F:\-          AUTUNNO con foglie\PA093809-lcsm015-bc-400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788" y="476250"/>
            <a:ext cx="245745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851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000">
        <p14:conveyor dir="l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F:\-          AUTUNNO con foglie\PA165914-lc020-b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85750"/>
            <a:ext cx="8223250" cy="616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1340768"/>
            <a:ext cx="2011701" cy="1505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346" y="2317844"/>
            <a:ext cx="1815307" cy="1358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036" y="2996951"/>
            <a:ext cx="2313192" cy="1730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266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F:\-          AUTUNNO con foglie\PB116203-clle010-b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280400" cy="621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907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2" descr="F:\-          AUTUNNO con foglie\PB116204-cl020le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462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F:\-          AUTUNNO con foglie\PB195003-cl-lesf-b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0737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68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3" descr="F:\-          AUTUNNO con foglie\PA316151-lccbc-rgy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53425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889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F:\-          AUTUNNO con foglie\PA165913-lcc-bc-6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207375" cy="615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4" name="Picture 2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3" y="4221163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708525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6" name="Picture 5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063" y="3863975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7" name="Image 5" descr="pluie600x450b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3" y="-315913"/>
            <a:ext cx="8208962" cy="615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0374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4000">
        <p14:conveyor dir="l"/>
        <p:sndAc>
          <p:stSnd>
            <p:snd r:embed="rId2" name="pioggia.wav"/>
          </p:stSnd>
        </p:sndAc>
      </p:transition>
    </mc:Choice>
    <mc:Fallback>
      <p:transition spd="slow" advClick="0" advTm="4000">
        <p:fade/>
        <p:sndAc>
          <p:stSnd>
            <p:snd r:embed="rId2" name="pioggi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 descr="F:\-          AUTUNNO con foglie\PA316130-lccbc-ry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80406"/>
            <a:ext cx="8692153" cy="6230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8" name="Image 5" descr="pluie600x450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4" y="245050"/>
            <a:ext cx="8692153" cy="626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Picture 2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221561"/>
            <a:ext cx="144145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39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 descr="F:\-          AUTUNNO con foglie\PB116314-cSH2020-020-b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58788"/>
            <a:ext cx="8207375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2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24400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3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2155825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4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412875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5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246438"/>
            <a:ext cx="2016125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6" name="Image 5" descr="pluie600x450b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88" y="463550"/>
            <a:ext cx="8208962" cy="601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7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75" y="1730375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687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 descr="F:\-          AUTUNNO con foglie\PB116316-clSH2020-010-b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368300"/>
            <a:ext cx="8189912" cy="614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6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4305300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7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068638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8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776538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9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292600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0" name="Image 5" descr="pluie600x450b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355600"/>
            <a:ext cx="8189912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1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050" y="2520950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2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865313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3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688" y="4887913"/>
            <a:ext cx="2111375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031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 descr="F:\-          AUTUNNO con foglie\PB116315-clSH2020-010-b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50850"/>
            <a:ext cx="8280400" cy="601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0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957763"/>
            <a:ext cx="15890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1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913" y="2554288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2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650" y="1989138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3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4575175"/>
            <a:ext cx="2100263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4" name="Image 5" descr="pluie600x450b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41313"/>
            <a:ext cx="8280400" cy="617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5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740150"/>
            <a:ext cx="1589087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6" name="Picture 3" descr="S:\CARLA\CARLA DATI APRILE  2016\CARLA Carla Acer 16-3-2014\- 0A New Pc-ACER 2 febbraio 2013\- 00 1 GIUGNO\- ARRIVAL + GIF 21 Giugno\- 0 cartelle  2012-2015 - 1 maggio\PIOGGIA - NEVE - ACQUA - NUVOLE\gocce acqua\gocce di acqu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00213"/>
            <a:ext cx="23812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679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8" descr="P7301288-crop-grey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150" y="4797425"/>
            <a:ext cx="1441450" cy="129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4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25" y="5867400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5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884368" y="6248401"/>
            <a:ext cx="1164382" cy="20493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Forte"/>
              </a:rPr>
              <a:t>(</a:t>
            </a:r>
            <a:r>
              <a:rPr lang="it-IT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Forte"/>
              </a:rPr>
              <a:t>photos</a:t>
            </a:r>
            <a:r>
              <a:rPr lang="it-IT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Forte"/>
              </a:rPr>
              <a:t> 2010)</a:t>
            </a:r>
          </a:p>
        </p:txBody>
      </p:sp>
      <p:sp>
        <p:nvSpPr>
          <p:cNvPr id="59396" name="Text Box 10"/>
          <p:cNvSpPr txBox="1">
            <a:spLocks noChangeArrowheads="1"/>
          </p:cNvSpPr>
          <p:nvPr/>
        </p:nvSpPr>
        <p:spPr bwMode="auto">
          <a:xfrm>
            <a:off x="506140" y="6268704"/>
            <a:ext cx="3743325" cy="369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71" tIns="45687" rIns="91371" bIns="45687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 b="1" dirty="0" err="1">
                <a:solidFill>
                  <a:srgbClr val="FFFFFF"/>
                </a:solidFill>
                <a:latin typeface="Monotype Corsiva" pitchFamily="66" charset="0"/>
              </a:rPr>
              <a:t>Musique</a:t>
            </a:r>
            <a:r>
              <a:rPr lang="it-IT" altLang="it-IT" b="1" dirty="0">
                <a:solidFill>
                  <a:srgbClr val="FFFFFF"/>
                </a:solidFill>
                <a:latin typeface="Monotype Corsiva" pitchFamily="66" charset="0"/>
              </a:rPr>
              <a:t>: </a:t>
            </a:r>
            <a:r>
              <a:rPr lang="it-IT" altLang="it-IT" b="1" dirty="0" err="1" smtClean="0">
                <a:solidFill>
                  <a:srgbClr val="FFFFFF"/>
                </a:solidFill>
                <a:latin typeface="Monotype Corsiva" pitchFamily="66" charset="0"/>
              </a:rPr>
              <a:t>Autumn</a:t>
            </a:r>
            <a:r>
              <a:rPr lang="it-IT" altLang="it-IT" b="1" dirty="0" smtClean="0">
                <a:solidFill>
                  <a:srgbClr val="FFFFFF"/>
                </a:solidFill>
                <a:latin typeface="Monotype Corsiva" pitchFamily="66" charset="0"/>
              </a:rPr>
              <a:t> </a:t>
            </a:r>
            <a:r>
              <a:rPr lang="it-IT" altLang="it-IT" b="1" dirty="0" err="1" smtClean="0">
                <a:solidFill>
                  <a:srgbClr val="FFFFFF"/>
                </a:solidFill>
                <a:latin typeface="Monotype Corsiva" pitchFamily="66" charset="0"/>
              </a:rPr>
              <a:t>leaves</a:t>
            </a:r>
            <a:r>
              <a:rPr lang="it-IT" altLang="it-IT" b="1" dirty="0" smtClean="0">
                <a:solidFill>
                  <a:srgbClr val="FFFFFF"/>
                </a:solidFill>
                <a:latin typeface="Monotype Corsiva" pitchFamily="66" charset="0"/>
              </a:rPr>
              <a:t>  - Laura  </a:t>
            </a:r>
            <a:r>
              <a:rPr lang="it-IT" altLang="it-IT" b="1" dirty="0" err="1" smtClean="0">
                <a:solidFill>
                  <a:srgbClr val="FFFFFF"/>
                </a:solidFill>
                <a:latin typeface="Monotype Corsiva" pitchFamily="66" charset="0"/>
              </a:rPr>
              <a:t>Fygi</a:t>
            </a:r>
            <a:endParaRPr lang="it-IT" altLang="it-IT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14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718050" y="6195695"/>
            <a:ext cx="1943100" cy="3238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/>
        </p:spPr>
        <p:txBody>
          <a:bodyPr lIns="91371" tIns="45687" rIns="91371" bIns="45687"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  <a:defRPr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sp>
        <p:nvSpPr>
          <p:cNvPr id="59398" name="WordArt 11" descr="yellow_mosiacglitter_SPRX"/>
          <p:cNvSpPr>
            <a:spLocks noChangeArrowheads="1" noChangeShapeType="1" noTextEdit="1"/>
          </p:cNvSpPr>
          <p:nvPr/>
        </p:nvSpPr>
        <p:spPr bwMode="auto">
          <a:xfrm>
            <a:off x="761330" y="5830888"/>
            <a:ext cx="1616472" cy="20066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2400" b="1" kern="10" dirty="0" smtClean="0">
                <a:ln w="9525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rgbClr val="996633"/>
                </a:solidFill>
                <a:latin typeface="Lucida Handwriting"/>
              </a:rPr>
              <a:t>21 </a:t>
            </a:r>
            <a:r>
              <a:rPr lang="it-IT" sz="2400" b="1" kern="10" dirty="0" err="1" smtClean="0">
                <a:ln w="9525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rgbClr val="996633"/>
                </a:solidFill>
                <a:latin typeface="Lucida Handwriting"/>
              </a:rPr>
              <a:t>Septembre</a:t>
            </a:r>
            <a:r>
              <a:rPr lang="it-IT" sz="2400" b="1" kern="10" dirty="0" smtClean="0">
                <a:ln w="9525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rgbClr val="996633"/>
                </a:solidFill>
                <a:latin typeface="Lucida Handwriting"/>
              </a:rPr>
              <a:t>  2016</a:t>
            </a:r>
            <a:endParaRPr lang="it-IT" sz="2400" b="1" kern="10" dirty="0">
              <a:ln w="9525">
                <a:solidFill>
                  <a:srgbClr val="99CC00"/>
                </a:solidFill>
                <a:round/>
                <a:headEnd/>
                <a:tailEnd/>
              </a:ln>
              <a:solidFill>
                <a:srgbClr val="996633"/>
              </a:solidFill>
              <a:latin typeface="Lucida Handwriting"/>
            </a:endParaRPr>
          </a:p>
        </p:txBody>
      </p:sp>
      <p:pic>
        <p:nvPicPr>
          <p:cNvPr id="59399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6203316"/>
            <a:ext cx="506224" cy="333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F:\-          AUTUNNO con foglie\-          PROMENADE septembre\-        inclusi\0_95a2a_d5037a15_L-4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042" y="-34300"/>
            <a:ext cx="5457974" cy="606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sellaDiTesto 11"/>
          <p:cNvSpPr txBox="1"/>
          <p:nvPr/>
        </p:nvSpPr>
        <p:spPr>
          <a:xfrm rot="21002790">
            <a:off x="4180280" y="1987234"/>
            <a:ext cx="301864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Aout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a son tour s’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efface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,</a:t>
            </a:r>
          </a:p>
          <a:p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Septembre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lui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prend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la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place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.</a:t>
            </a:r>
          </a:p>
          <a:p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Dans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le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jardin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,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les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fleurs</a:t>
            </a:r>
            <a:endParaRPr lang="it-IT" sz="1600" b="1" dirty="0" smtClean="0">
              <a:solidFill>
                <a:srgbClr val="993300"/>
              </a:solidFill>
              <a:latin typeface="Brush Script MT" panose="03060802040406070304" pitchFamily="66" charset="0"/>
            </a:endParaRPr>
          </a:p>
          <a:p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Peu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à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peu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perdent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leurs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couleurs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,</a:t>
            </a:r>
          </a:p>
          <a:p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Les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pétals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qui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palissent</a:t>
            </a:r>
            <a:endParaRPr lang="it-IT" sz="1600" b="1" dirty="0" smtClean="0">
              <a:solidFill>
                <a:srgbClr val="993300"/>
              </a:solidFill>
              <a:latin typeface="Brush Script MT" panose="03060802040406070304" pitchFamily="66" charset="0"/>
            </a:endParaRPr>
          </a:p>
          <a:p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Ducement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se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finissent</a:t>
            </a:r>
            <a:endParaRPr lang="it-IT" sz="1600" b="1" dirty="0" smtClean="0">
              <a:solidFill>
                <a:srgbClr val="993300"/>
              </a:solidFill>
              <a:latin typeface="Brush Script MT" panose="03060802040406070304" pitchFamily="66" charset="0"/>
            </a:endParaRPr>
          </a:p>
          <a:p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Sur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le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gazon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qui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reverdit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grace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à </a:t>
            </a:r>
          </a:p>
          <a:p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une bonne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pluie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….</a:t>
            </a:r>
          </a:p>
          <a:p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Les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aebres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ò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leur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tour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pleurent</a:t>
            </a:r>
            <a:endParaRPr lang="it-IT" sz="1600" b="1" dirty="0" smtClean="0">
              <a:solidFill>
                <a:srgbClr val="993300"/>
              </a:solidFill>
              <a:latin typeface="Brush Script MT" panose="03060802040406070304" pitchFamily="66" charset="0"/>
            </a:endParaRPr>
          </a:p>
          <a:p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La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dernière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ondée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qui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demeure</a:t>
            </a:r>
            <a:endParaRPr lang="it-IT" sz="1600" b="1" dirty="0" smtClean="0">
              <a:solidFill>
                <a:srgbClr val="993300"/>
              </a:solidFill>
              <a:latin typeface="Brush Script MT" panose="03060802040406070304" pitchFamily="66" charset="0"/>
            </a:endParaRPr>
          </a:p>
          <a:p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Dans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le jour qui s’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achève</a:t>
            </a:r>
            <a:endParaRPr lang="it-IT" sz="1600" b="1" dirty="0" smtClean="0">
              <a:solidFill>
                <a:srgbClr val="993300"/>
              </a:solidFill>
              <a:latin typeface="Brush Script MT" panose="03060802040406070304" pitchFamily="66" charset="0"/>
            </a:endParaRPr>
          </a:p>
          <a:p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Les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oiseaux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lancent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leurs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arpèges</a:t>
            </a:r>
            <a:endParaRPr lang="it-IT" sz="1600" b="1" dirty="0" smtClean="0">
              <a:solidFill>
                <a:srgbClr val="993300"/>
              </a:solidFill>
              <a:latin typeface="Brush Script MT" panose="03060802040406070304" pitchFamily="66" charset="0"/>
            </a:endParaRPr>
          </a:p>
          <a:p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Sous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le ciel qui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moutonne</a:t>
            </a:r>
            <a:endParaRPr lang="it-IT" sz="1600" b="1" dirty="0" smtClean="0">
              <a:solidFill>
                <a:srgbClr val="993300"/>
              </a:solidFill>
              <a:latin typeface="Brush Script MT" panose="03060802040406070304" pitchFamily="66" charset="0"/>
            </a:endParaRPr>
          </a:p>
          <a:p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On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sent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déjà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l’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automne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.</a:t>
            </a:r>
          </a:p>
          <a:p>
            <a:r>
              <a:rPr lang="it-IT" sz="1600" b="1" dirty="0">
                <a:solidFill>
                  <a:srgbClr val="993300"/>
                </a:solidFill>
                <a:latin typeface="Brush Script MT" panose="03060802040406070304" pitchFamily="66" charset="0"/>
              </a:rPr>
              <a:t> 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               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auteur</a:t>
            </a:r>
            <a:r>
              <a:rPr lang="it-IT" sz="1600" b="1" dirty="0" smtClean="0">
                <a:solidFill>
                  <a:srgbClr val="993300"/>
                </a:solidFill>
                <a:latin typeface="Brush Script MT" panose="03060802040406070304" pitchFamily="66" charset="0"/>
              </a:rPr>
              <a:t> </a:t>
            </a:r>
            <a:r>
              <a:rPr lang="it-IT" sz="1600" b="1" dirty="0" err="1" smtClean="0">
                <a:solidFill>
                  <a:srgbClr val="993300"/>
                </a:solidFill>
                <a:latin typeface="Brush Script MT" panose="03060802040406070304" pitchFamily="66" charset="0"/>
              </a:rPr>
              <a:t>inconnu</a:t>
            </a:r>
            <a:endParaRPr lang="it-IT" sz="1600" b="1" dirty="0" smtClean="0">
              <a:solidFill>
                <a:srgbClr val="9933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945505"/>
      </p:ext>
    </p:extLst>
  </p:cSld>
  <p:clrMapOvr>
    <a:masterClrMapping/>
  </p:clrMapOvr>
  <p:transition spd="slow" advClick="0">
    <p:sndAc>
      <p:stSnd>
        <p:snd r:embed="rId2" name="Autumn leaves - Laura Fygi.wav"/>
      </p:stSnd>
    </p:sndAc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heme/theme1.xml><?xml version="1.0" encoding="utf-8"?>
<a:theme xmlns:a="http://schemas.openxmlformats.org/drawingml/2006/main" name="6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7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1920</TotalTime>
  <Words>105</Words>
  <Application>Microsoft Office PowerPoint</Application>
  <PresentationFormat>Presentazione su schermo (4:3)</PresentationFormat>
  <Paragraphs>22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33</vt:i4>
      </vt:variant>
    </vt:vector>
  </HeadingPairs>
  <TitlesOfParts>
    <vt:vector size="35" baseType="lpstr">
      <vt:lpstr>6_Metro</vt:lpstr>
      <vt:lpstr>7_Metro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L'été s'achève... et l'automne arrive</dc:title>
  <dc:creator>Charlotte</dc:creator>
  <cp:lastModifiedBy>Carlo</cp:lastModifiedBy>
  <cp:revision>164</cp:revision>
  <dcterms:created xsi:type="dcterms:W3CDTF">2010-03-20T17:45:16Z</dcterms:created>
  <dcterms:modified xsi:type="dcterms:W3CDTF">2016-09-24T16:09:16Z</dcterms:modified>
</cp:coreProperties>
</file>