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81" r:id="rId22"/>
    <p:sldId id="277" r:id="rId23"/>
    <p:sldId id="278" r:id="rId24"/>
    <p:sldId id="276" r:id="rId25"/>
    <p:sldId id="279" r:id="rId26"/>
    <p:sldId id="280" r:id="rId27"/>
    <p:sldId id="282" r:id="rId2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24xtEvMfu+hELEdcAQlPA==" hashData="rdqxYnEantNtwlVoyefFweEgj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933457A-7F7D-45F1-B29E-428D2CDA7375}" type="datetimeFigureOut">
              <a:rPr lang="fr-FR" smtClean="0"/>
              <a:t>19/09/2016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501E654-52CE-4202-A6F4-E6390913E82E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hyperlink" Target="http://vero57.blogspot.f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833"/>
            <a:ext cx="8557046" cy="681016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1453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4000">
        <p14:glitter pattern="hexagon"/>
        <p:sndAc>
          <p:stSnd loop="1">
            <p:snd r:embed="rId2" name="l'automne.wav"/>
          </p:stSnd>
        </p:sndAc>
      </p:transition>
    </mc:Choice>
    <mc:Fallback>
      <p:transition spd="slow" advClick="0" advTm="4000">
        <p:fade/>
        <p:sndAc>
          <p:stSnd loop="1">
            <p:snd r:embed="rId2" name="l'autom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6" y="260648"/>
            <a:ext cx="9119874" cy="63535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28403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64144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89"/>
            <a:ext cx="9144000" cy="68044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5887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5621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59" y="0"/>
            <a:ext cx="74950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844" y="188639"/>
            <a:ext cx="3645628" cy="2352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7820"/>
            <a:ext cx="3528392" cy="22763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7" y="2603453"/>
            <a:ext cx="3596125" cy="232008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103" y="2543721"/>
            <a:ext cx="3862520" cy="249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29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4000">
        <p:diamond/>
      </p:transition>
    </mc:Choice>
    <mc:Fallback>
      <p:transition spd="slow" advClick="0" advTm="4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177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6627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451" y="404664"/>
            <a:ext cx="1680187" cy="21602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404664"/>
            <a:ext cx="1693528" cy="217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5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352" y="0"/>
            <a:ext cx="6941295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2840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141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32656"/>
            <a:ext cx="476250" cy="190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359" y="1185510"/>
            <a:ext cx="476250" cy="1905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1382" y="-387424"/>
            <a:ext cx="4762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2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034" y="116631"/>
            <a:ext cx="5915758" cy="66956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2072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892"/>
            <a:ext cx="9143999" cy="69197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79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06" y="0"/>
            <a:ext cx="8056388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6711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1440"/>
            <a:ext cx="6399930" cy="655992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9466">
            <a:off x="1619672" y="1124744"/>
            <a:ext cx="2664296" cy="17189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2023">
            <a:off x="1352624" y="2952750"/>
            <a:ext cx="2970435" cy="191641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6863">
            <a:off x="1502606" y="4365105"/>
            <a:ext cx="2898427" cy="186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4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403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179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4624"/>
            <a:ext cx="6813376" cy="68133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974" y="467046"/>
            <a:ext cx="6480724" cy="123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0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9385"/>
            <a:ext cx="7118968" cy="67986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446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70204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3785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1" y="62626"/>
            <a:ext cx="7413135" cy="6795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1532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884" y="476672"/>
            <a:ext cx="1120124" cy="144016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845" y="260648"/>
            <a:ext cx="6027070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56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blinds dir="vert"/>
      </p:transition>
    </mc:Choice>
    <mc:Fallback>
      <p:transition spd="slow" advClick="0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624"/>
            <a:ext cx="6813376" cy="6813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7717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000"/>
            <a:ext cx="8407454" cy="676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270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6" y="83634"/>
            <a:ext cx="9258300" cy="677436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211960" y="692696"/>
            <a:ext cx="381642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Baskerville Old Face" panose="02020602080505020303" pitchFamily="18" charset="0"/>
              </a:rPr>
              <a:t>                             FIN</a:t>
            </a:r>
          </a:p>
          <a:p>
            <a:r>
              <a:rPr lang="fr-FR" i="1" dirty="0">
                <a:latin typeface="Baskerville Old Face" panose="02020602080505020303" pitchFamily="18" charset="0"/>
              </a:rPr>
              <a:t> </a:t>
            </a:r>
            <a:r>
              <a:rPr lang="fr-FR" i="1" dirty="0" smtClean="0">
                <a:latin typeface="Baskerville Old Face" panose="02020602080505020303" pitchFamily="18" charset="0"/>
              </a:rPr>
              <a:t>              Merci à mes amis(e) </a:t>
            </a:r>
          </a:p>
          <a:p>
            <a:r>
              <a:rPr lang="fr-FR" i="1" dirty="0" smtClean="0">
                <a:latin typeface="Baskerville Old Face" panose="02020602080505020303" pitchFamily="18" charset="0"/>
              </a:rPr>
              <a:t>  Pour toutes ces belles créations </a:t>
            </a:r>
          </a:p>
          <a:p>
            <a:r>
              <a:rPr lang="fr-FR" i="1" dirty="0">
                <a:latin typeface="Baskerville Old Face" panose="02020602080505020303" pitchFamily="18" charset="0"/>
              </a:rPr>
              <a:t> </a:t>
            </a:r>
            <a:r>
              <a:rPr lang="fr-FR" i="1" dirty="0" smtClean="0">
                <a:latin typeface="Baskerville Old Face" panose="02020602080505020303" pitchFamily="18" charset="0"/>
              </a:rPr>
              <a:t>                      d’automne</a:t>
            </a: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endParaRPr lang="fr-FR" i="1" dirty="0">
              <a:latin typeface="Baskerville Old Face" panose="02020602080505020303" pitchFamily="18" charset="0"/>
            </a:endParaRPr>
          </a:p>
          <a:p>
            <a:endParaRPr lang="fr-FR" i="1" dirty="0" smtClean="0">
              <a:latin typeface="Baskerville Old Face" panose="02020602080505020303" pitchFamily="18" charset="0"/>
            </a:endParaRPr>
          </a:p>
          <a:p>
            <a:r>
              <a:rPr lang="fr-FR" i="1" dirty="0" smtClean="0">
                <a:latin typeface="Baskerville Old Face" panose="02020602080505020303" pitchFamily="18" charset="0"/>
              </a:rPr>
              <a:t>Mes </a:t>
            </a:r>
            <a:r>
              <a:rPr lang="fr-FR" b="1" i="1" dirty="0" smtClean="0">
                <a:latin typeface="Baskerville Old Face" panose="02020602080505020303" pitchFamily="18" charset="0"/>
              </a:rPr>
              <a:t>PPS      </a:t>
            </a:r>
            <a:r>
              <a:rPr lang="fr-FR" b="1" i="1" dirty="0" smtClean="0">
                <a:latin typeface="Baskerville Old Face" panose="02020602080505020303" pitchFamily="18" charset="0"/>
                <a:hlinkClick r:id="rId4"/>
              </a:rPr>
              <a:t>ICI</a:t>
            </a:r>
            <a:endParaRPr lang="fr-FR" b="1" i="1" dirty="0">
              <a:latin typeface="Baskerville Old Face" panose="02020602080505020303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51446" y="2564904"/>
            <a:ext cx="2503508" cy="284489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11560" y="645333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Baskerville Old Face" panose="02020602080505020303" pitchFamily="18" charset="0"/>
              </a:rPr>
              <a:t>2016</a:t>
            </a:r>
            <a:endParaRPr lang="fr-FR" sz="16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82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13000">
        <p:fade thruBlk="1"/>
      </p:transition>
    </mc:Choice>
    <mc:Fallback>
      <p:transition spd="slow" advClick="0" advTm="1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vre relié">
  <a:themeElements>
    <a:clrScheme name="Livre reli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Livre reli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vre reli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75</TotalTime>
  <Words>20</Words>
  <Application>Microsoft Office PowerPoint</Application>
  <PresentationFormat>Affichage à l'écran (4:3)</PresentationFormat>
  <Paragraphs>16</Paragraphs>
  <Slides>27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Livre relié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11</cp:revision>
  <dcterms:created xsi:type="dcterms:W3CDTF">2016-09-18T05:36:40Z</dcterms:created>
  <dcterms:modified xsi:type="dcterms:W3CDTF">2016-09-19T14:24:23Z</dcterms:modified>
</cp:coreProperties>
</file>