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79" r:id="rId4"/>
    <p:sldId id="280" r:id="rId5"/>
    <p:sldId id="281" r:id="rId6"/>
    <p:sldId id="282" r:id="rId7"/>
    <p:sldId id="283" r:id="rId8"/>
    <p:sldId id="284" r:id="rId9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Ovr>
    <a:masterClrMapping/>
  </p:clrMapOvr>
  <p:transition spd="slow" advClick="0" advTm="5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C67B16A-90A3-4804-8138-71149C6AC2F9}" type="datetimeFigureOut">
              <a:rPr lang="fr-CH" smtClean="0"/>
              <a:pPr/>
              <a:t>18.09.2016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5F93C5C-4905-4D19-946C-36D7D83EE905}" type="slidenum">
              <a:rPr lang="fr-CH" smtClean="0"/>
              <a:pPr/>
              <a:t>‹N°›</a:t>
            </a:fld>
            <a:endParaRPr lang="fr-C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wedg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H" smtClean="0"/>
              <a:t>Album photo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H" smtClean="0"/>
              <a:t>par Gerard</a:t>
            </a:r>
            <a:endParaRPr lang="fr-CH"/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914_1452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1143000" y="998538"/>
            <a:ext cx="6858000" cy="4860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914_1512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685800"/>
            <a:ext cx="9144000" cy="548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914_1513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685800"/>
            <a:ext cx="9144000" cy="548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914_1514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1143000" y="1371600"/>
            <a:ext cx="6858000" cy="411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914_1515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685800"/>
            <a:ext cx="9144000" cy="548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0914_1516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1143000" y="1371600"/>
            <a:ext cx="6858000" cy="411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514600" y="0"/>
            <a:ext cx="41148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41</TotalTime>
  <Words>4</Words>
  <Application>Microsoft Office PowerPoint</Application>
  <PresentationFormat>Affichage à l'écran (4:3)</PresentationFormat>
  <Paragraphs>2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Apex</vt:lpstr>
      <vt:lpstr>Album photo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Gerard</dc:creator>
  <cp:lastModifiedBy>Gerard</cp:lastModifiedBy>
  <cp:revision>5</cp:revision>
  <dcterms:created xsi:type="dcterms:W3CDTF">2016-09-18T11:29:46Z</dcterms:created>
  <dcterms:modified xsi:type="dcterms:W3CDTF">2016-09-18T18:17:26Z</dcterms:modified>
</cp:coreProperties>
</file>