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3"/>
  </p:notesMasterIdLst>
  <p:sldIdLst>
    <p:sldId id="334" r:id="rId3"/>
    <p:sldId id="258" r:id="rId4"/>
    <p:sldId id="332" r:id="rId5"/>
    <p:sldId id="333" r:id="rId6"/>
    <p:sldId id="335" r:id="rId7"/>
    <p:sldId id="336" r:id="rId8"/>
    <p:sldId id="337" r:id="rId9"/>
    <p:sldId id="338" r:id="rId10"/>
    <p:sldId id="262" r:id="rId11"/>
    <p:sldId id="352" r:id="rId12"/>
    <p:sldId id="356" r:id="rId13"/>
    <p:sldId id="351" r:id="rId14"/>
    <p:sldId id="357" r:id="rId15"/>
    <p:sldId id="353" r:id="rId16"/>
    <p:sldId id="354" r:id="rId17"/>
    <p:sldId id="355" r:id="rId18"/>
    <p:sldId id="372" r:id="rId19"/>
    <p:sldId id="358" r:id="rId20"/>
    <p:sldId id="359" r:id="rId21"/>
    <p:sldId id="360" r:id="rId22"/>
    <p:sldId id="361" r:id="rId23"/>
    <p:sldId id="350" r:id="rId24"/>
    <p:sldId id="362" r:id="rId25"/>
    <p:sldId id="363" r:id="rId26"/>
    <p:sldId id="364" r:id="rId27"/>
    <p:sldId id="365" r:id="rId28"/>
    <p:sldId id="366" r:id="rId29"/>
    <p:sldId id="368" r:id="rId30"/>
    <p:sldId id="369" r:id="rId31"/>
    <p:sldId id="370" r:id="rId32"/>
    <p:sldId id="371" r:id="rId33"/>
    <p:sldId id="373" r:id="rId34"/>
    <p:sldId id="374" r:id="rId35"/>
    <p:sldId id="375" r:id="rId36"/>
    <p:sldId id="376" r:id="rId37"/>
    <p:sldId id="377" r:id="rId38"/>
    <p:sldId id="378" r:id="rId39"/>
    <p:sldId id="379" r:id="rId40"/>
    <p:sldId id="382" r:id="rId41"/>
    <p:sldId id="381" r:id="rId42"/>
    <p:sldId id="383" r:id="rId43"/>
    <p:sldId id="384" r:id="rId44"/>
    <p:sldId id="385" r:id="rId45"/>
    <p:sldId id="386" r:id="rId46"/>
    <p:sldId id="387" r:id="rId47"/>
    <p:sldId id="388" r:id="rId48"/>
    <p:sldId id="389" r:id="rId49"/>
    <p:sldId id="390" r:id="rId50"/>
    <p:sldId id="391" r:id="rId51"/>
    <p:sldId id="392" r:id="rId52"/>
    <p:sldId id="393" r:id="rId53"/>
    <p:sldId id="394" r:id="rId54"/>
    <p:sldId id="396" r:id="rId55"/>
    <p:sldId id="395" r:id="rId56"/>
    <p:sldId id="397" r:id="rId57"/>
    <p:sldId id="398" r:id="rId58"/>
    <p:sldId id="399" r:id="rId59"/>
    <p:sldId id="400" r:id="rId60"/>
    <p:sldId id="401" r:id="rId61"/>
    <p:sldId id="402" r:id="rId62"/>
  </p:sldIdLst>
  <p:sldSz cx="6858000" cy="9144000" type="letter"/>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8000"/>
    <a:srgbClr val="276010"/>
    <a:srgbClr val="CCFFFF"/>
    <a:srgbClr val="8E0000"/>
    <a:srgbClr val="0036A2"/>
    <a:srgbClr val="004EEA"/>
    <a:srgbClr val="21520E"/>
    <a:srgbClr val="99FF33"/>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608" autoAdjust="0"/>
    <p:restoredTop sz="99882" autoAdjust="0"/>
  </p:normalViewPr>
  <p:slideViewPr>
    <p:cSldViewPr>
      <p:cViewPr>
        <p:scale>
          <a:sx n="100" d="100"/>
          <a:sy n="100" d="100"/>
        </p:scale>
        <p:origin x="-2124" y="-72"/>
      </p:cViewPr>
      <p:guideLst>
        <p:guide orient="horz" pos="3152"/>
        <p:guide pos="157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4AA60C-FA1B-4CF0-B0AB-5EEEF0BC4C4F}" type="datetimeFigureOut">
              <a:rPr lang="fr-FR" smtClean="0"/>
              <a:t>16/09/2016</a:t>
            </a:fld>
            <a:endParaRPr lang="fr-FR"/>
          </a:p>
        </p:txBody>
      </p:sp>
      <p:sp>
        <p:nvSpPr>
          <p:cNvPr id="4" name="Espace réservé de l'image des diapositives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DD8391-120E-41B3-AF94-387F1F9FFA78}" type="slidenum">
              <a:rPr lang="fr-FR" smtClean="0"/>
              <a:t>‹N°›</a:t>
            </a:fld>
            <a:endParaRPr lang="fr-FR"/>
          </a:p>
        </p:txBody>
      </p:sp>
    </p:spTree>
    <p:extLst>
      <p:ext uri="{BB962C8B-B14F-4D97-AF65-F5344CB8AC3E}">
        <p14:creationId xmlns:p14="http://schemas.microsoft.com/office/powerpoint/2010/main" val="3478979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14350" y="2840568"/>
            <a:ext cx="5829300" cy="1960033"/>
          </a:xfrm>
        </p:spPr>
        <p:txBody>
          <a:bodyPr/>
          <a:lstStyle/>
          <a:p>
            <a:r>
              <a:rPr lang="fr-FR" smtClean="0"/>
              <a:t>Modifiez le style du titre</a:t>
            </a:r>
            <a:endParaRPr lang="fr-FR"/>
          </a:p>
        </p:txBody>
      </p:sp>
      <p:sp>
        <p:nvSpPr>
          <p:cNvPr id="3" name="Sous-titr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t>16/09/2016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736730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t>16/09/2016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738346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735" y="5875867"/>
            <a:ext cx="5829300" cy="1816100"/>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79A870B-93D5-44C6-A4C7-20ABD3F76EDA}" type="datetimeFigureOut">
              <a:rPr lang="fr-FR" smtClean="0"/>
              <a:t>16/09/2016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2290980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79A870B-93D5-44C6-A4C7-20ABD3F76EDA}" type="datetimeFigureOut">
              <a:rPr lang="fr-FR" smtClean="0"/>
              <a:t>16/09/2016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4070868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79A870B-93D5-44C6-A4C7-20ABD3F76EDA}" type="datetimeFigureOut">
              <a:rPr lang="fr-FR" smtClean="0"/>
              <a:t>16/09/2016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3441052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79A870B-93D5-44C6-A4C7-20ABD3F76EDA}" type="datetimeFigureOut">
              <a:rPr lang="fr-FR" smtClean="0"/>
              <a:t>16/09/2016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3766727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79A870B-93D5-44C6-A4C7-20ABD3F76EDA}" type="datetimeFigureOut">
              <a:rPr lang="fr-FR" smtClean="0"/>
              <a:t>16/09/2016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2818947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64067"/>
            <a:ext cx="2256235" cy="154940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79A870B-93D5-44C6-A4C7-20ABD3F76EDA}" type="datetimeFigureOut">
              <a:rPr lang="fr-FR" smtClean="0"/>
              <a:t>16/09/2016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949821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216" y="6400800"/>
            <a:ext cx="4114800" cy="755651"/>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79A870B-93D5-44C6-A4C7-20ABD3F76EDA}" type="datetimeFigureOut">
              <a:rPr lang="fr-FR" smtClean="0"/>
              <a:t>16/09/2016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613245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t>16/09/2016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354192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50" y="366185"/>
            <a:ext cx="1543050" cy="7802033"/>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42900" y="366185"/>
            <a:ext cx="4514850" cy="7802033"/>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t>16/09/2016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t>‹N°›</a:t>
            </a:fld>
            <a:endParaRPr lang="fr-FR"/>
          </a:p>
        </p:txBody>
      </p:sp>
    </p:spTree>
    <p:extLst>
      <p:ext uri="{BB962C8B-B14F-4D97-AF65-F5344CB8AC3E}">
        <p14:creationId xmlns:p14="http://schemas.microsoft.com/office/powerpoint/2010/main" val="2460840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14350" y="2840568"/>
            <a:ext cx="5829300" cy="1960033"/>
          </a:xfrm>
        </p:spPr>
        <p:txBody>
          <a:bodyPr/>
          <a:lstStyle/>
          <a:p>
            <a:r>
              <a:rPr lang="fr-FR" smtClean="0"/>
              <a:t>Modifiez le style du titre</a:t>
            </a:r>
            <a:endParaRPr lang="fr-FR"/>
          </a:p>
        </p:txBody>
      </p:sp>
      <p:sp>
        <p:nvSpPr>
          <p:cNvPr id="3" name="Sous-titr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tint val="75000"/>
                </a:prstClr>
              </a:solidFill>
            </a:endParaRP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1150194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tint val="75000"/>
                </a:prstClr>
              </a:solidFill>
            </a:endParaRP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3430713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735" y="5875867"/>
            <a:ext cx="5829300" cy="1816100"/>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tint val="75000"/>
                </a:prstClr>
              </a:solidFill>
            </a:endParaRP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23835053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white">
                  <a:tint val="75000"/>
                </a:prstClr>
              </a:solidFill>
            </a:endParaRPr>
          </a:p>
        </p:txBody>
      </p:sp>
      <p:sp>
        <p:nvSpPr>
          <p:cNvPr id="7" name="Espace réservé du numéro de diapositive 6"/>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30756582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white">
                  <a:tint val="75000"/>
                </a:prstClr>
              </a:solidFill>
            </a:endParaRPr>
          </a:p>
        </p:txBody>
      </p:sp>
      <p:sp>
        <p:nvSpPr>
          <p:cNvPr id="9" name="Espace réservé du numéro de diapositive 8"/>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14659213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white">
                  <a:tint val="75000"/>
                </a:prstClr>
              </a:solidFill>
            </a:endParaRPr>
          </a:p>
        </p:txBody>
      </p:sp>
      <p:sp>
        <p:nvSpPr>
          <p:cNvPr id="5" name="Espace réservé du numéro de diapositive 4"/>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20266411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white">
                  <a:tint val="75000"/>
                </a:prstClr>
              </a:solidFill>
            </a:endParaRPr>
          </a:p>
        </p:txBody>
      </p:sp>
      <p:sp>
        <p:nvSpPr>
          <p:cNvPr id="4" name="Espace réservé du numéro de diapositive 3"/>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18800391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64067"/>
            <a:ext cx="2256235" cy="154940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white">
                  <a:tint val="75000"/>
                </a:prstClr>
              </a:solidFill>
            </a:endParaRPr>
          </a:p>
        </p:txBody>
      </p:sp>
      <p:sp>
        <p:nvSpPr>
          <p:cNvPr id="7" name="Espace réservé du numéro de diapositive 6"/>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14951569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216" y="6400800"/>
            <a:ext cx="4114800" cy="755651"/>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white">
                  <a:tint val="75000"/>
                </a:prstClr>
              </a:solidFill>
            </a:endParaRPr>
          </a:p>
        </p:txBody>
      </p:sp>
      <p:sp>
        <p:nvSpPr>
          <p:cNvPr id="7" name="Espace réservé du numéro de diapositive 6"/>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13175085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tint val="75000"/>
                </a:prstClr>
              </a:solidFill>
            </a:endParaRP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25330829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50" y="366185"/>
            <a:ext cx="1543050" cy="7802033"/>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42900" y="366185"/>
            <a:ext cx="4514850" cy="7802033"/>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white">
                  <a:tint val="75000"/>
                </a:prstClr>
              </a:solidFill>
            </a:endParaRPr>
          </a:p>
        </p:txBody>
      </p:sp>
      <p:sp>
        <p:nvSpPr>
          <p:cNvPr id="6" name="Espace réservé du numéro de diapositive 5"/>
          <p:cNvSpPr>
            <a:spLocks noGrp="1"/>
          </p:cNvSpPr>
          <p:nvPr>
            <p:ph type="sldNum" sz="quarter" idx="12"/>
          </p:nvPr>
        </p:nvSpPr>
        <p:spPr/>
        <p:txBody>
          <a:body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390005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0000"/>
            <a:lum bright="70000" contrast="-70000"/>
            <a:extLst/>
          </a:blip>
          <a:srcRect/>
          <a:stretch>
            <a:fillRect l="-39000" r="-39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79A870B-93D5-44C6-A4C7-20ABD3F76EDA}" type="datetimeFigureOut">
              <a:rPr lang="fr-FR" smtClean="0"/>
              <a:t>16/09/2016</a:t>
            </a:fld>
            <a:endParaRPr lang="fr-FR"/>
          </a:p>
        </p:txBody>
      </p:sp>
      <p:sp>
        <p:nvSpPr>
          <p:cNvPr id="5" name="Espace réservé du pied de page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4D520F-2283-45C1-AFB5-569B255E680D}" type="slidenum">
              <a:rPr lang="fr-FR" smtClean="0"/>
              <a:t>‹N°›</a:t>
            </a:fld>
            <a:endParaRPr lang="fr-FR"/>
          </a:p>
        </p:txBody>
      </p:sp>
    </p:spTree>
    <p:extLst>
      <p:ext uri="{BB962C8B-B14F-4D97-AF65-F5344CB8AC3E}">
        <p14:creationId xmlns:p14="http://schemas.microsoft.com/office/powerpoint/2010/main" val="231405533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79A870B-93D5-44C6-A4C7-20ABD3F76EDA}" type="datetimeFigureOut">
              <a:rPr lang="fr-FR" smtClean="0">
                <a:solidFill>
                  <a:prstClr val="white">
                    <a:tint val="75000"/>
                  </a:prstClr>
                </a:solidFill>
              </a:rPr>
              <a:pPr/>
              <a:t>16/09/2016</a:t>
            </a:fld>
            <a:endParaRPr lang="fr-FR">
              <a:solidFill>
                <a:prstClr val="white">
                  <a:tint val="75000"/>
                </a:prstClr>
              </a:solidFill>
            </a:endParaRPr>
          </a:p>
        </p:txBody>
      </p:sp>
      <p:sp>
        <p:nvSpPr>
          <p:cNvPr id="5" name="Espace réservé du pied de page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white">
                  <a:tint val="75000"/>
                </a:prstClr>
              </a:solidFill>
            </a:endParaRPr>
          </a:p>
        </p:txBody>
      </p:sp>
      <p:sp>
        <p:nvSpPr>
          <p:cNvPr id="6" name="Espace réservé du numéro de diapositive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4D520F-2283-45C1-AFB5-569B255E680D}" type="slidenum">
              <a:rPr lang="fr-FR" smtClean="0">
                <a:solidFill>
                  <a:prstClr val="white">
                    <a:tint val="75000"/>
                  </a:prstClr>
                </a:solidFill>
              </a:rPr>
              <a:pPr/>
              <a:t>‹N°›</a:t>
            </a:fld>
            <a:endParaRPr lang="fr-FR">
              <a:solidFill>
                <a:prstClr val="white">
                  <a:tint val="75000"/>
                </a:prstClr>
              </a:solidFill>
            </a:endParaRPr>
          </a:p>
        </p:txBody>
      </p:sp>
    </p:spTree>
    <p:extLst>
      <p:ext uri="{BB962C8B-B14F-4D97-AF65-F5344CB8AC3E}">
        <p14:creationId xmlns:p14="http://schemas.microsoft.com/office/powerpoint/2010/main" val="384527495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7.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14.png"/><Relationship Id="rId2" Type="http://schemas.openxmlformats.org/officeDocument/2006/relationships/image" Target="../media/image11.jpe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13.jpeg"/><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7" Type="http://schemas.microsoft.com/office/2007/relationships/hdphoto" Target="../media/hdphoto5.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13" Type="http://schemas.microsoft.com/office/2007/relationships/hdphoto" Target="../media/hdphoto7.wdp"/><Relationship Id="rId3" Type="http://schemas.microsoft.com/office/2007/relationships/hdphoto" Target="../media/hdphoto4.wdp"/><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Layout" Target="../slideLayouts/slideLayout2.xml"/><Relationship Id="rId6" Type="http://schemas.microsoft.com/office/2007/relationships/hdphoto" Target="../media/hdphoto5.wdp"/><Relationship Id="rId11" Type="http://schemas.openxmlformats.org/officeDocument/2006/relationships/image" Target="../media/image22.png"/><Relationship Id="rId5" Type="http://schemas.openxmlformats.org/officeDocument/2006/relationships/image" Target="../media/image19.png"/><Relationship Id="rId10" Type="http://schemas.openxmlformats.org/officeDocument/2006/relationships/image" Target="../media/image21.png"/><Relationship Id="rId4" Type="http://schemas.openxmlformats.org/officeDocument/2006/relationships/image" Target="../media/image16.jpg"/><Relationship Id="rId9" Type="http://schemas.microsoft.com/office/2007/relationships/hdphoto" Target="../media/hdphoto6.wdp"/></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microsoft.com/office/2007/relationships/hdphoto" Target="../media/hdphoto4.wdp"/><Relationship Id="rId7" Type="http://schemas.microsoft.com/office/2007/relationships/hdphoto" Target="../media/hdphoto5.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4.png"/><Relationship Id="rId10" Type="http://schemas.openxmlformats.org/officeDocument/2006/relationships/image" Target="../media/image23.png"/><Relationship Id="rId4" Type="http://schemas.openxmlformats.org/officeDocument/2006/relationships/image" Target="../media/image16.jpg"/><Relationship Id="rId9" Type="http://schemas.microsoft.com/office/2007/relationships/hdphoto" Target="../media/hdphoto7.wdp"/></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microsoft.com/office/2007/relationships/hdphoto" Target="../media/hdphoto4.wdp"/><Relationship Id="rId7"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19.png"/><Relationship Id="rId10" Type="http://schemas.microsoft.com/office/2007/relationships/hdphoto" Target="../media/hdphoto8.wdp"/><Relationship Id="rId4" Type="http://schemas.openxmlformats.org/officeDocument/2006/relationships/image" Target="../media/image16.jpg"/><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microsoft.com/office/2007/relationships/hdphoto" Target="../media/hdphoto4.wdp"/><Relationship Id="rId7" Type="http://schemas.microsoft.com/office/2007/relationships/hdphoto" Target="../media/hdphoto5.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16.jpg"/><Relationship Id="rId9" Type="http://schemas.microsoft.com/office/2007/relationships/hdphoto" Target="../media/hdphoto9.wdp"/></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13" Type="http://schemas.microsoft.com/office/2007/relationships/hdphoto" Target="../media/hdphoto10.wdp"/><Relationship Id="rId3" Type="http://schemas.microsoft.com/office/2007/relationships/hdphoto" Target="../media/hdphoto4.wdp"/><Relationship Id="rId7" Type="http://schemas.openxmlformats.org/officeDocument/2006/relationships/image" Target="../media/image30.png"/><Relationship Id="rId12" Type="http://schemas.openxmlformats.org/officeDocument/2006/relationships/image" Target="../media/image32.png"/><Relationship Id="rId2" Type="http://schemas.openxmlformats.org/officeDocument/2006/relationships/image" Target="../media/image15.png"/><Relationship Id="rId1" Type="http://schemas.openxmlformats.org/officeDocument/2006/relationships/slideLayout" Target="../slideLayouts/slideLayout2.xml"/><Relationship Id="rId6" Type="http://schemas.microsoft.com/office/2007/relationships/hdphoto" Target="../media/hdphoto9.wdp"/><Relationship Id="rId11" Type="http://schemas.openxmlformats.org/officeDocument/2006/relationships/image" Target="../media/image31.png"/><Relationship Id="rId5" Type="http://schemas.openxmlformats.org/officeDocument/2006/relationships/image" Target="../media/image29.png"/><Relationship Id="rId10" Type="http://schemas.microsoft.com/office/2007/relationships/hdphoto" Target="../media/hdphoto5.wdp"/><Relationship Id="rId4" Type="http://schemas.openxmlformats.org/officeDocument/2006/relationships/image" Target="../media/image16.jpg"/><Relationship Id="rId9" Type="http://schemas.openxmlformats.org/officeDocument/2006/relationships/image" Target="../media/image18.png"/></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microsoft.com/office/2007/relationships/hdphoto" Target="../media/hdphoto4.wdp"/><Relationship Id="rId7" Type="http://schemas.microsoft.com/office/2007/relationships/hdphoto" Target="../media/hdphoto11.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2.png"/><Relationship Id="rId4" Type="http://schemas.openxmlformats.org/officeDocument/2006/relationships/image" Target="../media/image16.jpg"/><Relationship Id="rId9" Type="http://schemas.microsoft.com/office/2007/relationships/hdphoto" Target="../media/hdphoto10.wdp"/></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wma"/><Relationship Id="rId1" Type="http://schemas.microsoft.com/office/2007/relationships/media" Target="../media/media2.wma"/><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3" Type="http://schemas.microsoft.com/office/2007/relationships/hdphoto" Target="../media/hdphoto4.wdp"/><Relationship Id="rId7" Type="http://schemas.openxmlformats.org/officeDocument/2006/relationships/image" Target="../media/image34.png"/><Relationship Id="rId12" Type="http://schemas.microsoft.com/office/2007/relationships/hdphoto" Target="../media/hdphoto13.wdp"/><Relationship Id="rId2" Type="http://schemas.openxmlformats.org/officeDocument/2006/relationships/image" Target="../media/image15.png"/><Relationship Id="rId1" Type="http://schemas.openxmlformats.org/officeDocument/2006/relationships/slideLayout" Target="../slideLayouts/slideLayout2.xml"/><Relationship Id="rId6" Type="http://schemas.microsoft.com/office/2007/relationships/hdphoto" Target="../media/hdphoto11.wdp"/><Relationship Id="rId11" Type="http://schemas.openxmlformats.org/officeDocument/2006/relationships/image" Target="../media/image39.png"/><Relationship Id="rId5" Type="http://schemas.openxmlformats.org/officeDocument/2006/relationships/image" Target="../media/image36.png"/><Relationship Id="rId15" Type="http://schemas.microsoft.com/office/2007/relationships/hdphoto" Target="../media/hdphoto14.wdp"/><Relationship Id="rId10" Type="http://schemas.microsoft.com/office/2007/relationships/hdphoto" Target="../media/hdphoto12.wdp"/><Relationship Id="rId4" Type="http://schemas.openxmlformats.org/officeDocument/2006/relationships/image" Target="../media/image16.jpg"/><Relationship Id="rId9" Type="http://schemas.openxmlformats.org/officeDocument/2006/relationships/image" Target="../media/image38.png"/><Relationship Id="rId14" Type="http://schemas.openxmlformats.org/officeDocument/2006/relationships/image" Target="../media/image41.png"/></Relationships>
</file>

<file path=ppt/slides/_rels/slide19.xml.rels><?xml version="1.0" encoding="UTF-8" standalone="yes"?>
<Relationships xmlns="http://schemas.openxmlformats.org/package/2006/relationships"><Relationship Id="rId8" Type="http://schemas.openxmlformats.org/officeDocument/2006/relationships/image" Target="../media/image42.png"/><Relationship Id="rId3" Type="http://schemas.microsoft.com/office/2007/relationships/hdphoto" Target="../media/hdphoto4.wdp"/><Relationship Id="rId7" Type="http://schemas.microsoft.com/office/2007/relationships/hdphoto" Target="../media/hdphoto6.wdp"/><Relationship Id="rId12" Type="http://schemas.microsoft.com/office/2007/relationships/hdphoto" Target="../media/hdphoto15.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43.png"/><Relationship Id="rId5" Type="http://schemas.openxmlformats.org/officeDocument/2006/relationships/image" Target="../media/image21.png"/><Relationship Id="rId10" Type="http://schemas.openxmlformats.org/officeDocument/2006/relationships/image" Target="../media/image39.png"/><Relationship Id="rId4" Type="http://schemas.openxmlformats.org/officeDocument/2006/relationships/image" Target="../media/image16.jpg"/><Relationship Id="rId9" Type="http://schemas.microsoft.com/office/2007/relationships/hdphoto" Target="../media/hdphoto13.wdp"/></Relationships>
</file>

<file path=ppt/slides/_rels/slide20.xml.rels><?xml version="1.0" encoding="UTF-8" standalone="yes"?>
<Relationships xmlns="http://schemas.openxmlformats.org/package/2006/relationships"><Relationship Id="rId8" Type="http://schemas.openxmlformats.org/officeDocument/2006/relationships/image" Target="../media/image44.png"/><Relationship Id="rId3" Type="http://schemas.microsoft.com/office/2007/relationships/hdphoto" Target="../media/hdphoto4.wdp"/><Relationship Id="rId7" Type="http://schemas.openxmlformats.org/officeDocument/2006/relationships/image" Target="../media/image34.png"/><Relationship Id="rId2" Type="http://schemas.openxmlformats.org/officeDocument/2006/relationships/image" Target="../media/image15.png"/><Relationship Id="rId1" Type="http://schemas.openxmlformats.org/officeDocument/2006/relationships/slideLayout" Target="../slideLayouts/slideLayout2.xml"/><Relationship Id="rId6" Type="http://schemas.microsoft.com/office/2007/relationships/hdphoto" Target="../media/hdphoto11.wdp"/><Relationship Id="rId5" Type="http://schemas.openxmlformats.org/officeDocument/2006/relationships/image" Target="../media/image36.png"/><Relationship Id="rId10" Type="http://schemas.microsoft.com/office/2007/relationships/hdphoto" Target="../media/hdphoto16.wdp"/><Relationship Id="rId4" Type="http://schemas.openxmlformats.org/officeDocument/2006/relationships/image" Target="../media/image16.jpg"/><Relationship Id="rId9" Type="http://schemas.openxmlformats.org/officeDocument/2006/relationships/image" Target="../media/image45.png"/></Relationships>
</file>

<file path=ppt/slides/_rels/slide21.xml.rels><?xml version="1.0" encoding="UTF-8" standalone="yes"?>
<Relationships xmlns="http://schemas.openxmlformats.org/package/2006/relationships"><Relationship Id="rId8" Type="http://schemas.openxmlformats.org/officeDocument/2006/relationships/image" Target="../media/image47.png"/><Relationship Id="rId3" Type="http://schemas.microsoft.com/office/2007/relationships/hdphoto" Target="../media/hdphoto4.wdp"/><Relationship Id="rId7" Type="http://schemas.microsoft.com/office/2007/relationships/hdphoto" Target="../media/hdphoto6.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46.png"/><Relationship Id="rId10" Type="http://schemas.openxmlformats.org/officeDocument/2006/relationships/image" Target="../media/image45.png"/><Relationship Id="rId4" Type="http://schemas.openxmlformats.org/officeDocument/2006/relationships/image" Target="../media/image16.jpg"/><Relationship Id="rId9" Type="http://schemas.microsoft.com/office/2007/relationships/hdphoto" Target="../media/hdphoto16.wdp"/></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7" Type="http://schemas.microsoft.com/office/2007/relationships/hdphoto" Target="../media/hdphoto17.wdp"/><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6.jpg"/><Relationship Id="rId7" Type="http://schemas.microsoft.com/office/2007/relationships/hdphoto" Target="../media/hdphoto20.wdp"/><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3.png"/><Relationship Id="rId5" Type="http://schemas.microsoft.com/office/2007/relationships/hdphoto" Target="../media/hdphoto19.wdp"/><Relationship Id="rId10" Type="http://schemas.microsoft.com/office/2007/relationships/hdphoto" Target="../media/hdphoto21.wdp"/><Relationship Id="rId4" Type="http://schemas.openxmlformats.org/officeDocument/2006/relationships/image" Target="../media/image52.png"/><Relationship Id="rId9" Type="http://schemas.openxmlformats.org/officeDocument/2006/relationships/image" Target="../media/image54.png"/></Relationships>
</file>

<file path=ppt/slides/_rels/slide26.xml.rels><?xml version="1.0" encoding="UTF-8" standalone="yes"?>
<Relationships xmlns="http://schemas.openxmlformats.org/package/2006/relationships"><Relationship Id="rId8" Type="http://schemas.microsoft.com/office/2007/relationships/hdphoto" Target="../media/hdphoto21.wdp"/><Relationship Id="rId3" Type="http://schemas.openxmlformats.org/officeDocument/2006/relationships/image" Target="../media/image16.jpg"/><Relationship Id="rId7" Type="http://schemas.openxmlformats.org/officeDocument/2006/relationships/image" Target="../media/image57.png"/><Relationship Id="rId2" Type="http://schemas.openxmlformats.org/officeDocument/2006/relationships/image" Target="../media/image51.jpeg"/><Relationship Id="rId1" Type="http://schemas.openxmlformats.org/officeDocument/2006/relationships/slideLayout" Target="../slideLayouts/slideLayout2.xml"/><Relationship Id="rId6" Type="http://schemas.microsoft.com/office/2007/relationships/hdphoto" Target="../media/hdphoto22.wdp"/><Relationship Id="rId5" Type="http://schemas.openxmlformats.org/officeDocument/2006/relationships/image" Target="../media/image56.png"/><Relationship Id="rId4" Type="http://schemas.openxmlformats.org/officeDocument/2006/relationships/image" Target="../media/image55.png"/><Relationship Id="rId9" Type="http://schemas.openxmlformats.org/officeDocument/2006/relationships/image" Target="../media/image54.png"/></Relationships>
</file>

<file path=ppt/slides/_rels/slide2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16.jpg"/><Relationship Id="rId7" Type="http://schemas.microsoft.com/office/2007/relationships/hdphoto" Target="../media/hdphoto22.wdp"/><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6.png"/><Relationship Id="rId5" Type="http://schemas.microsoft.com/office/2007/relationships/hdphoto" Target="../media/hdphoto23.wdp"/><Relationship Id="rId10" Type="http://schemas.microsoft.com/office/2007/relationships/hdphoto" Target="../media/hdphoto24.wdp"/><Relationship Id="rId4" Type="http://schemas.openxmlformats.org/officeDocument/2006/relationships/image" Target="../media/image58.png"/><Relationship Id="rId9" Type="http://schemas.openxmlformats.org/officeDocument/2006/relationships/image" Target="../media/image60.png"/></Relationships>
</file>

<file path=ppt/slides/_rels/slide2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16.jpg"/><Relationship Id="rId7" Type="http://schemas.microsoft.com/office/2007/relationships/hdphoto" Target="../media/hdphoto24.wdp"/><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62.png"/><Relationship Id="rId5" Type="http://schemas.microsoft.com/office/2007/relationships/hdphoto" Target="../media/hdphoto25.wdp"/><Relationship Id="rId4" Type="http://schemas.openxmlformats.org/officeDocument/2006/relationships/image" Target="../media/image61.png"/><Relationship Id="rId9" Type="http://schemas.openxmlformats.org/officeDocument/2006/relationships/image" Target="../media/image63.png"/></Relationships>
</file>

<file path=ppt/slides/_rels/slide29.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16.jpg"/><Relationship Id="rId7" Type="http://schemas.microsoft.com/office/2007/relationships/hdphoto" Target="../media/hdphoto24.wdp"/><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62.png"/><Relationship Id="rId5" Type="http://schemas.microsoft.com/office/2007/relationships/hdphoto" Target="../media/hdphoto22.wdp"/><Relationship Id="rId4" Type="http://schemas.openxmlformats.org/officeDocument/2006/relationships/image" Target="../media/image56.png"/><Relationship Id="rId9" Type="http://schemas.openxmlformats.org/officeDocument/2006/relationships/image" Target="../media/image55.png"/></Relationships>
</file>

<file path=ppt/slides/_rels/slide30.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16.jpg"/><Relationship Id="rId7" Type="http://schemas.microsoft.com/office/2007/relationships/hdphoto" Target="../media/hdphoto24.wdp"/><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62.png"/><Relationship Id="rId5" Type="http://schemas.microsoft.com/office/2007/relationships/hdphoto" Target="../media/hdphoto26.wdp"/><Relationship Id="rId4" Type="http://schemas.openxmlformats.org/officeDocument/2006/relationships/image" Target="../media/image64.png"/><Relationship Id="rId9" Type="http://schemas.openxmlformats.org/officeDocument/2006/relationships/image" Target="../media/image65.png"/></Relationships>
</file>

<file path=ppt/slides/_rels/slide31.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1.jpeg"/><Relationship Id="rId7" Type="http://schemas.openxmlformats.org/officeDocument/2006/relationships/image" Target="../media/image60.png"/><Relationship Id="rId2" Type="http://schemas.openxmlformats.org/officeDocument/2006/relationships/audio" Target="../media/audio1.wav"/><Relationship Id="rId1" Type="http://schemas.openxmlformats.org/officeDocument/2006/relationships/slideLayout" Target="../slideLayouts/slideLayout2.xml"/><Relationship Id="rId6" Type="http://schemas.microsoft.com/office/2007/relationships/hdphoto" Target="../media/hdphoto24.wdp"/><Relationship Id="rId11" Type="http://schemas.openxmlformats.org/officeDocument/2006/relationships/audio" Target="../media/audio1.wav"/><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image" Target="../media/image16.jpg"/><Relationship Id="rId9" Type="http://schemas.microsoft.com/office/2007/relationships/hdphoto" Target="../media/hdphoto26.wdp"/></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3.wma"/><Relationship Id="rId1" Type="http://schemas.microsoft.com/office/2007/relationships/media" Target="../media/media3.wma"/><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4.wma"/><Relationship Id="rId1" Type="http://schemas.microsoft.com/office/2007/relationships/media" Target="../media/media4.wma"/><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microsoft.com/office/2007/relationships/hdphoto" Target="../media/hdphoto27.wdp"/><Relationship Id="rId7" Type="http://schemas.openxmlformats.org/officeDocument/2006/relationships/image" Target="../media/image71.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8.wdp"/><Relationship Id="rId5" Type="http://schemas.openxmlformats.org/officeDocument/2006/relationships/image" Target="../media/image70.png"/><Relationship Id="rId4" Type="http://schemas.openxmlformats.org/officeDocument/2006/relationships/image" Target="../media/image16.jpg"/></Relationships>
</file>

<file path=ppt/slides/_rels/slide41.xml.rels><?xml version="1.0" encoding="UTF-8" standalone="yes"?>
<Relationships xmlns="http://schemas.openxmlformats.org/package/2006/relationships"><Relationship Id="rId8" Type="http://schemas.openxmlformats.org/officeDocument/2006/relationships/image" Target="../media/image29.png"/><Relationship Id="rId3" Type="http://schemas.microsoft.com/office/2007/relationships/hdphoto" Target="../media/hdphoto27.wdp"/><Relationship Id="rId7" Type="http://schemas.openxmlformats.org/officeDocument/2006/relationships/image" Target="../media/image72.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8.wdp"/><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image" Target="../media/image16.jpg"/><Relationship Id="rId9" Type="http://schemas.microsoft.com/office/2007/relationships/hdphoto" Target="../media/hdphoto9.wdp"/></Relationships>
</file>

<file path=ppt/slides/_rels/slide42.xml.rels><?xml version="1.0" encoding="UTF-8" standalone="yes"?>
<Relationships xmlns="http://schemas.openxmlformats.org/package/2006/relationships"><Relationship Id="rId8" Type="http://schemas.openxmlformats.org/officeDocument/2006/relationships/image" Target="../media/image29.png"/><Relationship Id="rId3" Type="http://schemas.microsoft.com/office/2007/relationships/hdphoto" Target="../media/hdphoto27.wdp"/><Relationship Id="rId7" Type="http://schemas.openxmlformats.org/officeDocument/2006/relationships/image" Target="../media/image5.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1.wdp"/><Relationship Id="rId5" Type="http://schemas.openxmlformats.org/officeDocument/2006/relationships/image" Target="../media/image54.png"/><Relationship Id="rId10" Type="http://schemas.openxmlformats.org/officeDocument/2006/relationships/image" Target="../media/image28.png"/><Relationship Id="rId4" Type="http://schemas.openxmlformats.org/officeDocument/2006/relationships/image" Target="../media/image16.jpg"/><Relationship Id="rId9" Type="http://schemas.microsoft.com/office/2007/relationships/hdphoto" Target="../media/hdphoto9.wdp"/></Relationships>
</file>

<file path=ppt/slides/_rels/slide43.xml.rels><?xml version="1.0" encoding="UTF-8" standalone="yes"?>
<Relationships xmlns="http://schemas.openxmlformats.org/package/2006/relationships"><Relationship Id="rId8" Type="http://schemas.openxmlformats.org/officeDocument/2006/relationships/image" Target="../media/image29.png"/><Relationship Id="rId3" Type="http://schemas.microsoft.com/office/2007/relationships/hdphoto" Target="../media/hdphoto27.wdp"/><Relationship Id="rId7" Type="http://schemas.openxmlformats.org/officeDocument/2006/relationships/image" Target="../media/image5.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1.wdp"/><Relationship Id="rId5" Type="http://schemas.openxmlformats.org/officeDocument/2006/relationships/image" Target="../media/image54.png"/><Relationship Id="rId10" Type="http://schemas.openxmlformats.org/officeDocument/2006/relationships/image" Target="../media/image28.png"/><Relationship Id="rId4" Type="http://schemas.openxmlformats.org/officeDocument/2006/relationships/image" Target="../media/image16.jpg"/><Relationship Id="rId9" Type="http://schemas.microsoft.com/office/2007/relationships/hdphoto" Target="../media/hdphoto9.wdp"/></Relationships>
</file>

<file path=ppt/slides/_rels/slide44.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56.png"/><Relationship Id="rId3" Type="http://schemas.microsoft.com/office/2007/relationships/hdphoto" Target="../media/hdphoto27.wdp"/><Relationship Id="rId7" Type="http://schemas.openxmlformats.org/officeDocument/2006/relationships/image" Target="../media/image5.png"/><Relationship Id="rId12" Type="http://schemas.microsoft.com/office/2007/relationships/hdphoto" Target="../media/hdphoto23.wdp"/><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1.wdp"/><Relationship Id="rId11" Type="http://schemas.openxmlformats.org/officeDocument/2006/relationships/image" Target="../media/image58.png"/><Relationship Id="rId5" Type="http://schemas.openxmlformats.org/officeDocument/2006/relationships/image" Target="../media/image54.png"/><Relationship Id="rId10" Type="http://schemas.openxmlformats.org/officeDocument/2006/relationships/image" Target="../media/image28.png"/><Relationship Id="rId4" Type="http://schemas.openxmlformats.org/officeDocument/2006/relationships/image" Target="../media/image16.jpg"/><Relationship Id="rId9" Type="http://schemas.microsoft.com/office/2007/relationships/hdphoto" Target="../media/hdphoto9.wdp"/><Relationship Id="rId14" Type="http://schemas.microsoft.com/office/2007/relationships/hdphoto" Target="../media/hdphoto22.wdp"/></Relationships>
</file>

<file path=ppt/slides/_rels/slide45.xml.rels><?xml version="1.0" encoding="UTF-8" standalone="yes"?>
<Relationships xmlns="http://schemas.openxmlformats.org/package/2006/relationships"><Relationship Id="rId8" Type="http://schemas.openxmlformats.org/officeDocument/2006/relationships/image" Target="../media/image29.png"/><Relationship Id="rId13" Type="http://schemas.microsoft.com/office/2007/relationships/hdphoto" Target="../media/hdphoto22.wdp"/><Relationship Id="rId3" Type="http://schemas.microsoft.com/office/2007/relationships/hdphoto" Target="../media/hdphoto27.wdp"/><Relationship Id="rId7" Type="http://schemas.openxmlformats.org/officeDocument/2006/relationships/image" Target="../media/image57.png"/><Relationship Id="rId12" Type="http://schemas.openxmlformats.org/officeDocument/2006/relationships/image" Target="../media/image56.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1.wdp"/><Relationship Id="rId11" Type="http://schemas.openxmlformats.org/officeDocument/2006/relationships/image" Target="../media/image55.png"/><Relationship Id="rId5" Type="http://schemas.openxmlformats.org/officeDocument/2006/relationships/image" Target="../media/image54.png"/><Relationship Id="rId10" Type="http://schemas.openxmlformats.org/officeDocument/2006/relationships/image" Target="../media/image28.png"/><Relationship Id="rId4" Type="http://schemas.openxmlformats.org/officeDocument/2006/relationships/image" Target="../media/image16.jpg"/><Relationship Id="rId9" Type="http://schemas.microsoft.com/office/2007/relationships/hdphoto" Target="../media/hdphoto9.wdp"/></Relationships>
</file>

<file path=ppt/slides/_rels/slide46.xml.rels><?xml version="1.0" encoding="UTF-8" standalone="yes"?>
<Relationships xmlns="http://schemas.openxmlformats.org/package/2006/relationships"><Relationship Id="rId8" Type="http://schemas.microsoft.com/office/2007/relationships/hdphoto" Target="../media/hdphoto21.wdp"/><Relationship Id="rId13" Type="http://schemas.openxmlformats.org/officeDocument/2006/relationships/image" Target="../media/image55.png"/><Relationship Id="rId3" Type="http://schemas.openxmlformats.org/officeDocument/2006/relationships/audio" Target="../media/audio3.wav"/><Relationship Id="rId7" Type="http://schemas.openxmlformats.org/officeDocument/2006/relationships/image" Target="../media/image54.png"/><Relationship Id="rId12" Type="http://schemas.openxmlformats.org/officeDocument/2006/relationships/image" Target="../media/image26.png"/><Relationship Id="rId2" Type="http://schemas.openxmlformats.org/officeDocument/2006/relationships/audio" Target="../media/audio2.wav"/><Relationship Id="rId16" Type="http://schemas.microsoft.com/office/2007/relationships/hdphoto" Target="../media/hdphoto25.wdp"/><Relationship Id="rId1" Type="http://schemas.openxmlformats.org/officeDocument/2006/relationships/slideLayout" Target="../slideLayouts/slideLayout2.xml"/><Relationship Id="rId6" Type="http://schemas.openxmlformats.org/officeDocument/2006/relationships/image" Target="../media/image16.jpg"/><Relationship Id="rId11" Type="http://schemas.microsoft.com/office/2007/relationships/hdphoto" Target="../media/hdphoto8.wdp"/><Relationship Id="rId5" Type="http://schemas.microsoft.com/office/2007/relationships/hdphoto" Target="../media/hdphoto27.wdp"/><Relationship Id="rId15" Type="http://schemas.openxmlformats.org/officeDocument/2006/relationships/image" Target="../media/image61.png"/><Relationship Id="rId10" Type="http://schemas.openxmlformats.org/officeDocument/2006/relationships/image" Target="../media/image27.png"/><Relationship Id="rId4" Type="http://schemas.openxmlformats.org/officeDocument/2006/relationships/image" Target="../media/image69.jpeg"/><Relationship Id="rId9" Type="http://schemas.openxmlformats.org/officeDocument/2006/relationships/image" Target="../media/image57.png"/><Relationship Id="rId14" Type="http://schemas.openxmlformats.org/officeDocument/2006/relationships/image" Target="../media/image63.png"/></Relationships>
</file>

<file path=ppt/slides/_rels/slide47.xml.rels><?xml version="1.0" encoding="UTF-8" standalone="yes"?>
<Relationships xmlns="http://schemas.openxmlformats.org/package/2006/relationships"><Relationship Id="rId8" Type="http://schemas.microsoft.com/office/2007/relationships/hdphoto" Target="../media/hdphoto21.wdp"/><Relationship Id="rId13" Type="http://schemas.microsoft.com/office/2007/relationships/hdphoto" Target="../media/hdphoto8.wdp"/><Relationship Id="rId3" Type="http://schemas.openxmlformats.org/officeDocument/2006/relationships/audio" Target="../media/audio5.wav"/><Relationship Id="rId7" Type="http://schemas.openxmlformats.org/officeDocument/2006/relationships/image" Target="../media/image57.png"/><Relationship Id="rId12" Type="http://schemas.openxmlformats.org/officeDocument/2006/relationships/image" Target="../media/image27.png"/><Relationship Id="rId17" Type="http://schemas.openxmlformats.org/officeDocument/2006/relationships/image" Target="../media/image76.png"/><Relationship Id="rId2" Type="http://schemas.openxmlformats.org/officeDocument/2006/relationships/audio" Target="../media/audio4.wav"/><Relationship Id="rId16" Type="http://schemas.openxmlformats.org/officeDocument/2006/relationships/image" Target="../media/image75.png"/><Relationship Id="rId20" Type="http://schemas.openxmlformats.org/officeDocument/2006/relationships/audio" Target="../media/audio5.wav"/><Relationship Id="rId1" Type="http://schemas.openxmlformats.org/officeDocument/2006/relationships/slideLayout" Target="../slideLayouts/slideLayout2.xml"/><Relationship Id="rId6" Type="http://schemas.openxmlformats.org/officeDocument/2006/relationships/image" Target="../media/image16.jpg"/><Relationship Id="rId11" Type="http://schemas.openxmlformats.org/officeDocument/2006/relationships/image" Target="../media/image74.png"/><Relationship Id="rId5" Type="http://schemas.microsoft.com/office/2007/relationships/hdphoto" Target="../media/hdphoto27.wdp"/><Relationship Id="rId15" Type="http://schemas.openxmlformats.org/officeDocument/2006/relationships/image" Target="../media/image54.png"/><Relationship Id="rId10" Type="http://schemas.microsoft.com/office/2007/relationships/hdphoto" Target="../media/hdphoto25.wdp"/><Relationship Id="rId19" Type="http://schemas.openxmlformats.org/officeDocument/2006/relationships/audio" Target="../media/audio4.wav"/><Relationship Id="rId4" Type="http://schemas.openxmlformats.org/officeDocument/2006/relationships/image" Target="../media/image69.jpeg"/><Relationship Id="rId9" Type="http://schemas.openxmlformats.org/officeDocument/2006/relationships/image" Target="../media/image61.png"/><Relationship Id="rId14" Type="http://schemas.openxmlformats.org/officeDocument/2006/relationships/image" Target="../media/image26.png"/></Relationships>
</file>

<file path=ppt/slides/_rels/slide48.xml.rels><?xml version="1.0" encoding="UTF-8" standalone="yes"?>
<Relationships xmlns="http://schemas.openxmlformats.org/package/2006/relationships"><Relationship Id="rId8" Type="http://schemas.openxmlformats.org/officeDocument/2006/relationships/image" Target="../media/image78.png"/><Relationship Id="rId3" Type="http://schemas.microsoft.com/office/2007/relationships/hdphoto" Target="../media/hdphoto27.wdp"/><Relationship Id="rId7" Type="http://schemas.microsoft.com/office/2007/relationships/hdphoto" Target="../media/hdphoto25.wdp"/><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61.png"/><Relationship Id="rId11" Type="http://schemas.microsoft.com/office/2007/relationships/hdphoto" Target="../media/hdphoto30.wdp"/><Relationship Id="rId5" Type="http://schemas.openxmlformats.org/officeDocument/2006/relationships/image" Target="../media/image77.png"/><Relationship Id="rId10" Type="http://schemas.openxmlformats.org/officeDocument/2006/relationships/image" Target="../media/image79.png"/><Relationship Id="rId4" Type="http://schemas.openxmlformats.org/officeDocument/2006/relationships/image" Target="../media/image16.jpg"/><Relationship Id="rId9" Type="http://schemas.microsoft.com/office/2007/relationships/hdphoto" Target="../media/hdphoto29.wdp"/></Relationships>
</file>

<file path=ppt/slides/_rels/slide49.xml.rels><?xml version="1.0" encoding="UTF-8" standalone="yes"?>
<Relationships xmlns="http://schemas.openxmlformats.org/package/2006/relationships"><Relationship Id="rId8" Type="http://schemas.microsoft.com/office/2007/relationships/hdphoto" Target="../media/hdphoto25.wdp"/><Relationship Id="rId3" Type="http://schemas.microsoft.com/office/2007/relationships/hdphoto" Target="../media/hdphoto27.wdp"/><Relationship Id="rId7" Type="http://schemas.openxmlformats.org/officeDocument/2006/relationships/image" Target="../media/image61.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30.wdp"/><Relationship Id="rId5" Type="http://schemas.openxmlformats.org/officeDocument/2006/relationships/image" Target="../media/image80.png"/><Relationship Id="rId10" Type="http://schemas.openxmlformats.org/officeDocument/2006/relationships/image" Target="../media/image65.png"/><Relationship Id="rId4" Type="http://schemas.openxmlformats.org/officeDocument/2006/relationships/image" Target="../media/image16.jpg"/><Relationship Id="rId9" Type="http://schemas.openxmlformats.org/officeDocument/2006/relationships/image" Target="../media/image79.png"/></Relationships>
</file>

<file path=ppt/slides/_rels/slide50.xml.rels><?xml version="1.0" encoding="UTF-8" standalone="yes"?>
<Relationships xmlns="http://schemas.openxmlformats.org/package/2006/relationships"><Relationship Id="rId8" Type="http://schemas.microsoft.com/office/2007/relationships/hdphoto" Target="../media/hdphoto25.wdp"/><Relationship Id="rId3" Type="http://schemas.microsoft.com/office/2007/relationships/hdphoto" Target="../media/hdphoto27.wdp"/><Relationship Id="rId7" Type="http://schemas.openxmlformats.org/officeDocument/2006/relationships/image" Target="../media/image61.png"/><Relationship Id="rId2" Type="http://schemas.openxmlformats.org/officeDocument/2006/relationships/image" Target="../media/image69.jpeg"/><Relationship Id="rId1" Type="http://schemas.openxmlformats.org/officeDocument/2006/relationships/slideLayout" Target="../slideLayouts/slideLayout2.xml"/><Relationship Id="rId6" Type="http://schemas.microsoft.com/office/2007/relationships/hdphoto" Target="../media/hdphoto24.wdp"/><Relationship Id="rId5" Type="http://schemas.openxmlformats.org/officeDocument/2006/relationships/image" Target="../media/image62.png"/><Relationship Id="rId10" Type="http://schemas.openxmlformats.org/officeDocument/2006/relationships/image" Target="../media/image63.png"/><Relationship Id="rId4" Type="http://schemas.openxmlformats.org/officeDocument/2006/relationships/image" Target="../media/image16.jpg"/><Relationship Id="rId9" Type="http://schemas.openxmlformats.org/officeDocument/2006/relationships/image" Target="../media/image60.png"/></Relationships>
</file>

<file path=ppt/slides/_rels/slide51.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84.png"/><Relationship Id="rId3" Type="http://schemas.microsoft.com/office/2007/relationships/hdphoto" Target="../media/hdphoto27.wdp"/><Relationship Id="rId7" Type="http://schemas.microsoft.com/office/2007/relationships/hdphoto" Target="../media/hdphoto25.wdp"/><Relationship Id="rId12" Type="http://schemas.openxmlformats.org/officeDocument/2006/relationships/image" Target="../media/image83.png"/><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61.png"/><Relationship Id="rId11" Type="http://schemas.microsoft.com/office/2007/relationships/hdphoto" Target="../media/hdphoto31.wdp"/><Relationship Id="rId5" Type="http://schemas.openxmlformats.org/officeDocument/2006/relationships/image" Target="../media/image81.png"/><Relationship Id="rId10" Type="http://schemas.openxmlformats.org/officeDocument/2006/relationships/image" Target="../media/image82.png"/><Relationship Id="rId4" Type="http://schemas.openxmlformats.org/officeDocument/2006/relationships/image" Target="../media/image16.jpg"/><Relationship Id="rId9" Type="http://schemas.microsoft.com/office/2007/relationships/hdphoto" Target="../media/hdphoto24.wdp"/><Relationship Id="rId14" Type="http://schemas.microsoft.com/office/2007/relationships/hdphoto" Target="../media/hdphoto32.wdp"/></Relationships>
</file>

<file path=ppt/slides/_rels/slide52.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87.png"/><Relationship Id="rId3" Type="http://schemas.openxmlformats.org/officeDocument/2006/relationships/image" Target="../media/image69.jpeg"/><Relationship Id="rId7" Type="http://schemas.microsoft.com/office/2007/relationships/hdphoto" Target="../media/hdphoto25.wdp"/><Relationship Id="rId12" Type="http://schemas.openxmlformats.org/officeDocument/2006/relationships/image" Target="../media/image86.png"/><Relationship Id="rId2" Type="http://schemas.openxmlformats.org/officeDocument/2006/relationships/audio" Target="../media/audio6.wav"/><Relationship Id="rId1" Type="http://schemas.openxmlformats.org/officeDocument/2006/relationships/slideLayout" Target="../slideLayouts/slideLayout2.xml"/><Relationship Id="rId6" Type="http://schemas.openxmlformats.org/officeDocument/2006/relationships/image" Target="../media/image61.png"/><Relationship Id="rId11" Type="http://schemas.microsoft.com/office/2007/relationships/hdphoto" Target="../media/hdphoto32.wdp"/><Relationship Id="rId5" Type="http://schemas.openxmlformats.org/officeDocument/2006/relationships/image" Target="../media/image16.jpg"/><Relationship Id="rId10" Type="http://schemas.openxmlformats.org/officeDocument/2006/relationships/image" Target="../media/image84.png"/><Relationship Id="rId4" Type="http://schemas.microsoft.com/office/2007/relationships/hdphoto" Target="../media/hdphoto27.wdp"/><Relationship Id="rId9" Type="http://schemas.openxmlformats.org/officeDocument/2006/relationships/image" Target="../media/image83.png"/><Relationship Id="rId14" Type="http://schemas.microsoft.com/office/2007/relationships/hdphoto" Target="../media/hdphoto33.wdp"/></Relationships>
</file>

<file path=ppt/slides/_rels/slide53.xml.rels><?xml version="1.0" encoding="UTF-8" standalone="yes"?>
<Relationships xmlns="http://schemas.openxmlformats.org/package/2006/relationships"><Relationship Id="rId2" Type="http://schemas.openxmlformats.org/officeDocument/2006/relationships/audio" Target="../media/audio7.wav"/><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8" Type="http://schemas.openxmlformats.org/officeDocument/2006/relationships/image" Target="../media/image88.png"/><Relationship Id="rId3" Type="http://schemas.microsoft.com/office/2007/relationships/hdphoto" Target="../media/hdphoto27.wdp"/><Relationship Id="rId7" Type="http://schemas.microsoft.com/office/2007/relationships/hdphoto" Target="../media/hdphoto24.wdp"/><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10" Type="http://schemas.openxmlformats.org/officeDocument/2006/relationships/image" Target="../media/image89.png"/><Relationship Id="rId4" Type="http://schemas.openxmlformats.org/officeDocument/2006/relationships/image" Target="../media/image16.jpg"/><Relationship Id="rId9" Type="http://schemas.microsoft.com/office/2007/relationships/hdphoto" Target="../media/hdphoto34.wdp"/></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5.wma"/><Relationship Id="rId1" Type="http://schemas.microsoft.com/office/2007/relationships/media" Target="../media/media5.wma"/><Relationship Id="rId4" Type="http://schemas.openxmlformats.org/officeDocument/2006/relationships/image" Target="../media/image90.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wma"/><Relationship Id="rId1" Type="http://schemas.microsoft.com/office/2007/relationships/media" Target="../media/media6.wma"/><Relationship Id="rId4" Type="http://schemas.openxmlformats.org/officeDocument/2006/relationships/image" Target="../media/image90.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microsoft.com/office/2007/relationships/hdphoto" Target="../media/hdphoto35.wdp"/><Relationship Id="rId2" Type="http://schemas.openxmlformats.org/officeDocument/2006/relationships/image" Target="../media/image91.png"/><Relationship Id="rId1" Type="http://schemas.openxmlformats.org/officeDocument/2006/relationships/slideLayout" Target="../slideLayouts/slideLayout7.xml"/><Relationship Id="rId4" Type="http://schemas.openxmlformats.org/officeDocument/2006/relationships/image" Target="../media/image92.png"/></Relationships>
</file>

<file path=ppt/slides/_rels/slide60.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26.png"/><Relationship Id="rId18" Type="http://schemas.openxmlformats.org/officeDocument/2006/relationships/image" Target="../media/image37.png"/><Relationship Id="rId26" Type="http://schemas.openxmlformats.org/officeDocument/2006/relationships/image" Target="../media/image83.png"/><Relationship Id="rId3" Type="http://schemas.openxmlformats.org/officeDocument/2006/relationships/image" Target="../media/image5.png"/><Relationship Id="rId21" Type="http://schemas.openxmlformats.org/officeDocument/2006/relationships/image" Target="../media/image102.png"/><Relationship Id="rId7" Type="http://schemas.openxmlformats.org/officeDocument/2006/relationships/image" Target="../media/image22.png"/><Relationship Id="rId12" Type="http://schemas.openxmlformats.org/officeDocument/2006/relationships/image" Target="../media/image44.png"/><Relationship Id="rId17" Type="http://schemas.openxmlformats.org/officeDocument/2006/relationships/image" Target="../media/image100.png"/><Relationship Id="rId25" Type="http://schemas.openxmlformats.org/officeDocument/2006/relationships/image" Target="../media/image59.png"/><Relationship Id="rId33" Type="http://schemas.openxmlformats.org/officeDocument/2006/relationships/image" Target="../media/image107.png"/><Relationship Id="rId2" Type="http://schemas.openxmlformats.org/officeDocument/2006/relationships/image" Target="../media/image9.jpeg"/><Relationship Id="rId16" Type="http://schemas.openxmlformats.org/officeDocument/2006/relationships/image" Target="../media/image99.png"/><Relationship Id="rId20" Type="http://schemas.openxmlformats.org/officeDocument/2006/relationships/image" Target="../media/image101.png"/><Relationship Id="rId29"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86.png"/><Relationship Id="rId11" Type="http://schemas.openxmlformats.org/officeDocument/2006/relationships/image" Target="../media/image96.png"/><Relationship Id="rId24" Type="http://schemas.openxmlformats.org/officeDocument/2006/relationships/image" Target="../media/image103.png"/><Relationship Id="rId32" Type="http://schemas.openxmlformats.org/officeDocument/2006/relationships/image" Target="../media/image48.png"/><Relationship Id="rId5" Type="http://schemas.openxmlformats.org/officeDocument/2006/relationships/image" Target="../media/image93.png"/><Relationship Id="rId15" Type="http://schemas.openxmlformats.org/officeDocument/2006/relationships/image" Target="../media/image98.png"/><Relationship Id="rId23" Type="http://schemas.openxmlformats.org/officeDocument/2006/relationships/image" Target="../media/image14.png"/><Relationship Id="rId28" Type="http://schemas.openxmlformats.org/officeDocument/2006/relationships/image" Target="../media/image105.png"/><Relationship Id="rId10" Type="http://schemas.openxmlformats.org/officeDocument/2006/relationships/image" Target="../media/image95.png"/><Relationship Id="rId19" Type="http://schemas.openxmlformats.org/officeDocument/2006/relationships/image" Target="../media/image33.png"/><Relationship Id="rId31" Type="http://schemas.openxmlformats.org/officeDocument/2006/relationships/image" Target="../media/image75.png"/><Relationship Id="rId4" Type="http://schemas.openxmlformats.org/officeDocument/2006/relationships/image" Target="../media/image21.png"/><Relationship Id="rId9" Type="http://schemas.openxmlformats.org/officeDocument/2006/relationships/image" Target="../media/image71.png"/><Relationship Id="rId14" Type="http://schemas.openxmlformats.org/officeDocument/2006/relationships/image" Target="../media/image97.png"/><Relationship Id="rId22" Type="http://schemas.openxmlformats.org/officeDocument/2006/relationships/image" Target="../media/image73.png"/><Relationship Id="rId27" Type="http://schemas.openxmlformats.org/officeDocument/2006/relationships/image" Target="../media/image104.png"/><Relationship Id="rId30"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7000" r="-57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89000" y="251520"/>
            <a:ext cx="6480000" cy="3240360"/>
          </a:xfrm>
          <a:solidFill>
            <a:schemeClr val="lt1">
              <a:alpha val="40000"/>
            </a:schemeClr>
          </a:solidFill>
        </p:spPr>
        <p:style>
          <a:lnRef idx="2">
            <a:schemeClr val="dk1"/>
          </a:lnRef>
          <a:fillRef idx="1">
            <a:schemeClr val="lt1"/>
          </a:fillRef>
          <a:effectRef idx="0">
            <a:schemeClr val="dk1"/>
          </a:effectRef>
          <a:fontRef idx="minor">
            <a:schemeClr val="dk1"/>
          </a:fontRef>
        </p:style>
        <p:txBody>
          <a:bodyPr>
            <a:noAutofit/>
          </a:bodyPr>
          <a:lstStyle/>
          <a:p>
            <a:r>
              <a:rPr lang="fr-FR" sz="3200" dirty="0" smtClean="0">
                <a:latin typeface="Cataneo BT" panose="03020802040502060804" pitchFamily="66" charset="0"/>
              </a:rPr>
              <a:t>En </a:t>
            </a:r>
            <a:r>
              <a:rPr lang="fr-FR" sz="3200" dirty="0">
                <a:latin typeface="Cataneo BT" panose="03020802040502060804" pitchFamily="66" charset="0"/>
              </a:rPr>
              <a:t>des temps </a:t>
            </a:r>
            <a:r>
              <a:rPr lang="fr-FR" sz="3200" dirty="0" smtClean="0">
                <a:latin typeface="Cataneo BT" panose="03020802040502060804" pitchFamily="66" charset="0"/>
              </a:rPr>
              <a:t>ancestraux, </a:t>
            </a:r>
            <a:r>
              <a:rPr lang="fr-FR" sz="3200" dirty="0">
                <a:latin typeface="Cataneo BT" panose="03020802040502060804" pitchFamily="66" charset="0"/>
              </a:rPr>
              <a:t>un </a:t>
            </a:r>
            <a:r>
              <a:rPr lang="fr-FR" sz="3200" dirty="0" smtClean="0">
                <a:latin typeface="Cataneo BT" panose="03020802040502060804" pitchFamily="66" charset="0"/>
              </a:rPr>
              <a:t>monde vit </a:t>
            </a:r>
            <a:r>
              <a:rPr lang="fr-FR" sz="3200" dirty="0">
                <a:latin typeface="Cataneo BT" panose="03020802040502060804" pitchFamily="66" charset="0"/>
              </a:rPr>
              <a:t>le </a:t>
            </a:r>
            <a:r>
              <a:rPr lang="fr-FR" sz="3200" dirty="0" smtClean="0">
                <a:latin typeface="Cataneo BT" panose="03020802040502060804" pitchFamily="66" charset="0"/>
              </a:rPr>
              <a:t>jour du nom d’</a:t>
            </a:r>
            <a:r>
              <a:rPr lang="fr-FR" sz="3200" dirty="0" err="1" smtClean="0">
                <a:latin typeface="Cataneo BT" panose="03020802040502060804" pitchFamily="66" charset="0"/>
              </a:rPr>
              <a:t>Ardania</a:t>
            </a:r>
            <a:r>
              <a:rPr lang="fr-FR" sz="3200" dirty="0" smtClean="0">
                <a:latin typeface="Cataneo BT" panose="03020802040502060804" pitchFamily="66" charset="0"/>
              </a:rPr>
              <a:t>. Ce </a:t>
            </a:r>
            <a:r>
              <a:rPr lang="fr-FR" sz="3200" dirty="0">
                <a:latin typeface="Cataneo BT" panose="03020802040502060804" pitchFamily="66" charset="0"/>
              </a:rPr>
              <a:t>fut un âge </a:t>
            </a:r>
            <a:r>
              <a:rPr lang="fr-FR" sz="3200" dirty="0" smtClean="0">
                <a:latin typeface="Cataneo BT" panose="03020802040502060804" pitchFamily="66" charset="0"/>
              </a:rPr>
              <a:t>où régnait </a:t>
            </a:r>
            <a:r>
              <a:rPr lang="fr-FR" sz="3200" dirty="0">
                <a:latin typeface="Cataneo BT" panose="03020802040502060804" pitchFamily="66" charset="0"/>
              </a:rPr>
              <a:t>l'équilibre politique, les </a:t>
            </a:r>
            <a:r>
              <a:rPr lang="fr-FR" sz="3200" dirty="0" smtClean="0">
                <a:latin typeface="Cataneo BT" panose="03020802040502060804" pitchFamily="66" charset="0"/>
              </a:rPr>
              <a:t>créatures légendaires et </a:t>
            </a:r>
            <a:r>
              <a:rPr lang="fr-FR" sz="3200" dirty="0">
                <a:latin typeface="Cataneo BT" panose="03020802040502060804" pitchFamily="66" charset="0"/>
              </a:rPr>
              <a:t>la </a:t>
            </a:r>
            <a:r>
              <a:rPr lang="fr-FR" sz="3200" dirty="0" smtClean="0">
                <a:latin typeface="Cataneo BT" panose="03020802040502060804" pitchFamily="66" charset="0"/>
              </a:rPr>
              <a:t>magie au sein de treize royaumes unifiés...</a:t>
            </a:r>
            <a:endParaRPr lang="fr-FR" sz="3200" dirty="0">
              <a:latin typeface="Cataneo BT" panose="03020802040502060804" pitchFamily="66" charset="0"/>
            </a:endParaRPr>
          </a:p>
        </p:txBody>
      </p:sp>
      <p:pic>
        <p:nvPicPr>
          <p:cNvPr id="4" name="Espace réservé du contenu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89000" y="4788029"/>
            <a:ext cx="6480000" cy="4100552"/>
          </a:xfrm>
          <a:prstGeom prst="rect">
            <a:avLst/>
          </a:prstGeom>
          <a:ln w="3175"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839603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p:cNvSpPr>
          <p:nvPr/>
        </p:nvSpPr>
        <p:spPr>
          <a:xfrm>
            <a:off x="188640" y="611560"/>
            <a:ext cx="6480720" cy="3816424"/>
          </a:xfrm>
          <a:prstGeom prst="rect">
            <a:avLst/>
          </a:prstGeom>
          <a:blipFill>
            <a:blip r:embed="rId2">
              <a:extLst/>
            </a:blip>
            <a:stretch>
              <a:fillRect/>
            </a:stretch>
          </a:bli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836712" y="381019"/>
            <a:ext cx="5184576" cy="584775"/>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r>
              <a:rPr lang="fr-FR" sz="1600" i="1" dirty="0" err="1" smtClean="0">
                <a:solidFill>
                  <a:schemeClr val="tx1"/>
                </a:solidFill>
                <a:latin typeface="Comic Sans MS" panose="030F0702030302020204" pitchFamily="66" charset="0"/>
              </a:rPr>
              <a:t>Torgal</a:t>
            </a:r>
            <a:r>
              <a:rPr lang="fr-FR" sz="1600" i="1" dirty="0" smtClean="0">
                <a:solidFill>
                  <a:schemeClr val="tx1"/>
                </a:solidFill>
                <a:latin typeface="Comic Sans MS" panose="030F0702030302020204" pitchFamily="66" charset="0"/>
              </a:rPr>
              <a:t>, continent à l’extrême sud-ouest d’</a:t>
            </a:r>
            <a:r>
              <a:rPr lang="fr-FR" sz="1600" i="1" dirty="0" err="1" smtClean="0">
                <a:solidFill>
                  <a:schemeClr val="tx1"/>
                </a:solidFill>
                <a:latin typeface="Comic Sans MS" panose="030F0702030302020204" pitchFamily="66" charset="0"/>
              </a:rPr>
              <a:t>Ardania</a:t>
            </a:r>
            <a:r>
              <a:rPr lang="fr-FR" sz="1600" i="1" dirty="0" smtClean="0">
                <a:solidFill>
                  <a:schemeClr val="tx1"/>
                </a:solidFill>
                <a:latin typeface="Comic Sans MS" panose="030F0702030302020204" pitchFamily="66" charset="0"/>
              </a:rPr>
              <a:t>, isolé au milieu du gigantesque Océan rouge…</a:t>
            </a:r>
            <a:endParaRPr lang="fr-FR" sz="1600" i="1" dirty="0">
              <a:solidFill>
                <a:schemeClr val="tx1"/>
              </a:solidFill>
              <a:latin typeface="Comic Sans MS" panose="030F0702030302020204" pitchFamily="66" charset="0"/>
            </a:endParaRPr>
          </a:p>
        </p:txBody>
      </p:sp>
      <p:sp>
        <p:nvSpPr>
          <p:cNvPr id="13" name="ZoneTexte 12"/>
          <p:cNvSpPr txBox="1"/>
          <p:nvPr/>
        </p:nvSpPr>
        <p:spPr>
          <a:xfrm>
            <a:off x="1196752" y="4716016"/>
            <a:ext cx="4464496" cy="1077218"/>
          </a:xfrm>
          <a:prstGeom prst="rect">
            <a:avLst/>
          </a:prstGeom>
          <a:noFill/>
        </p:spPr>
        <p:txBody>
          <a:bodyPr wrap="square" rtlCol="0">
            <a:spAutoFit/>
          </a:bodyPr>
          <a:lstStyle/>
          <a:p>
            <a:pPr algn="ctr"/>
            <a:r>
              <a:rPr lang="fr-FR" sz="3200" u="sng" dirty="0" smtClean="0">
                <a:latin typeface="Cataneo BT" panose="03020802040502060804" pitchFamily="66" charset="0"/>
              </a:rPr>
              <a:t>Chapitre 2</a:t>
            </a:r>
            <a:r>
              <a:rPr lang="fr-FR" sz="3200" dirty="0" smtClean="0">
                <a:latin typeface="Cataneo BT" panose="03020802040502060804" pitchFamily="66" charset="0"/>
              </a:rPr>
              <a:t> :</a:t>
            </a:r>
          </a:p>
          <a:p>
            <a:pPr algn="ctr"/>
            <a:r>
              <a:rPr lang="fr-FR" sz="3200" dirty="0" smtClean="0">
                <a:latin typeface="Cataneo BT" panose="03020802040502060804" pitchFamily="66" charset="0"/>
              </a:rPr>
              <a:t>Spectre le parricide</a:t>
            </a:r>
            <a:endParaRPr lang="fr-FR" sz="3200" dirty="0">
              <a:latin typeface="Cataneo BT" panose="03020802040502060804" pitchFamily="66" charset="0"/>
            </a:endParaRPr>
          </a:p>
        </p:txBody>
      </p:sp>
      <p:pic>
        <p:nvPicPr>
          <p:cNvPr id="14" name="Imag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5323" y="5968872"/>
            <a:ext cx="2847354" cy="2831084"/>
          </a:xfrm>
          <a:prstGeom prst="rect">
            <a:avLst/>
          </a:prstGeom>
          <a:solidFill>
            <a:schemeClr val="bg1">
              <a:alpha val="61000"/>
            </a:schemeClr>
          </a:solidFill>
          <a:ln w="38100">
            <a:solidFill>
              <a:schemeClr val="tx1"/>
            </a:solidFill>
          </a:ln>
        </p:spPr>
      </p:pic>
    </p:spTree>
    <p:extLst>
      <p:ext uri="{BB962C8B-B14F-4D97-AF65-F5344CB8AC3E}">
        <p14:creationId xmlns:p14="http://schemas.microsoft.com/office/powerpoint/2010/main" val="17017656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22766" y="1214838"/>
            <a:ext cx="4212467" cy="2369513"/>
          </a:xfrm>
          <a:prstGeom prst="rect">
            <a:avLst/>
          </a:prstGeom>
          <a:ln w="12700">
            <a:solidFill>
              <a:schemeClr val="tx1"/>
            </a:solidFill>
          </a:ln>
        </p:spPr>
      </p:pic>
      <p:sp>
        <p:nvSpPr>
          <p:cNvPr id="6" name="ZoneTexte 5"/>
          <p:cNvSpPr txBox="1"/>
          <p:nvPr/>
        </p:nvSpPr>
        <p:spPr>
          <a:xfrm>
            <a:off x="440668" y="5062696"/>
            <a:ext cx="5976664" cy="1938992"/>
          </a:xfrm>
          <a:prstGeom prst="rect">
            <a:avLst/>
          </a:prstGeom>
          <a:noFill/>
        </p:spPr>
        <p:txBody>
          <a:bodyPr wrap="square" rtlCol="0">
            <a:spAutoFit/>
          </a:bodyPr>
          <a:lstStyle/>
          <a:p>
            <a:pPr algn="ctr"/>
            <a:r>
              <a:rPr lang="fr-FR" sz="2400" i="1" dirty="0">
                <a:latin typeface="Comic Sans MS" panose="030F0702030302020204" pitchFamily="66" charset="0"/>
              </a:rPr>
              <a:t>Î</a:t>
            </a:r>
            <a:r>
              <a:rPr lang="fr-FR" sz="2400" i="1" dirty="0" smtClean="0">
                <a:latin typeface="Comic Sans MS" panose="030F0702030302020204" pitchFamily="66" charset="0"/>
              </a:rPr>
              <a:t>le gigantesque abritant des terres volcaniques, au paysage de couleur cendre. Les guerriers les plus sauvages et puissants viennent pour la plupart du continent </a:t>
            </a:r>
            <a:r>
              <a:rPr lang="fr-FR" sz="2400" i="1" dirty="0" err="1" smtClean="0">
                <a:latin typeface="Comic Sans MS" panose="030F0702030302020204" pitchFamily="66" charset="0"/>
              </a:rPr>
              <a:t>Torgal</a:t>
            </a:r>
            <a:r>
              <a:rPr lang="fr-FR" sz="2400" i="1" dirty="0" smtClean="0">
                <a:latin typeface="Comic Sans MS" panose="030F0702030302020204" pitchFamily="66" charset="0"/>
              </a:rPr>
              <a:t>…</a:t>
            </a:r>
            <a:endParaRPr lang="fr-FR" sz="2400" b="1"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pic>
        <p:nvPicPr>
          <p:cNvPr id="7" name="intro shinsei.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124200" y="4267200"/>
            <a:ext cx="609600" cy="609600"/>
          </a:xfrm>
          <a:prstGeom prst="rect">
            <a:avLst/>
          </a:prstGeom>
        </p:spPr>
      </p:pic>
    </p:spTree>
    <p:extLst>
      <p:ext uri="{BB962C8B-B14F-4D97-AF65-F5344CB8AC3E}">
        <p14:creationId xmlns:p14="http://schemas.microsoft.com/office/powerpoint/2010/main" val="2555596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0"/>
                                  </p:stCondLst>
                                  <p:iterate type="wd">
                                    <p:tmPct val="10000"/>
                                  </p:iterate>
                                  <p:childTnLst>
                                    <p:set>
                                      <p:cBhvr>
                                        <p:cTn id="8" dur="1" fill="hold">
                                          <p:stCondLst>
                                            <p:cond delay="0"/>
                                          </p:stCondLst>
                                        </p:cTn>
                                        <p:tgtEl>
                                          <p:spTgt spid="6"/>
                                        </p:tgtEl>
                                        <p:attrNameLst>
                                          <p:attrName>style.visibility</p:attrName>
                                        </p:attrNameLst>
                                      </p:cBhvr>
                                      <p:to>
                                        <p:strVal val="visible"/>
                                      </p:to>
                                    </p:set>
                                    <p:animEffect transition="in" filter="fade">
                                      <p:cBhvr>
                                        <p:cTn id="9" dur="1000"/>
                                        <p:tgtEl>
                                          <p:spTgt spid="6"/>
                                        </p:tgtEl>
                                      </p:cBhvr>
                                    </p:animEffect>
                                  </p:childTnLst>
                                </p:cTn>
                              </p:par>
                              <p:par>
                                <p:cTn id="10" presetID="10" presetClass="entr" presetSubtype="0" fill="hold" nodeType="withEffect">
                                  <p:stCondLst>
                                    <p:cond delay="1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3000"/>
                                        <p:tgtEl>
                                          <p:spTgt spid="4"/>
                                        </p:tgtEl>
                                      </p:cBhvr>
                                    </p:animEffect>
                                  </p:childTnLst>
                                </p:cTn>
                              </p:par>
                              <p:par>
                                <p:cTn id="13" presetID="6" presetClass="emph" presetSubtype="0" fill="hold" nodeType="withEffect">
                                  <p:stCondLst>
                                    <p:cond delay="1000"/>
                                  </p:stCondLst>
                                  <p:childTnLst>
                                    <p:animScale>
                                      <p:cBhvr>
                                        <p:cTn id="14" dur="3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p:cMediaNode vol="26415" numSld="999" showWhenStopped="0">
                <p:cTn id="15" fill="hold" display="0">
                  <p:stCondLst>
                    <p:cond delay="indefinite"/>
                  </p:stCondLst>
                  <p:endCondLst>
                    <p:cond evt="onStopAudio" delay="0">
                      <p:tgtEl>
                        <p:sldTgt/>
                      </p:tgtEl>
                    </p:cond>
                  </p:endCondLst>
                </p:cTn>
                <p:tgtEl>
                  <p:spTgt spid="7"/>
                </p:tgtEl>
              </p:cMediaNode>
            </p:audio>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260648" y="539553"/>
            <a:ext cx="6336704" cy="3960440"/>
          </a:xfrm>
          <a:prstGeom prst="rect">
            <a:avLst/>
          </a:prstGeom>
          <a:ln w="38100">
            <a:solidFill>
              <a:schemeClr val="tx1"/>
            </a:solidFill>
          </a:ln>
        </p:spPr>
      </p:pic>
      <p:sp>
        <p:nvSpPr>
          <p:cNvPr id="6" name="ZoneTexte 5"/>
          <p:cNvSpPr txBox="1"/>
          <p:nvPr/>
        </p:nvSpPr>
        <p:spPr>
          <a:xfrm>
            <a:off x="440668" y="5288012"/>
            <a:ext cx="5976664" cy="2308324"/>
          </a:xfrm>
          <a:prstGeom prst="rect">
            <a:avLst/>
          </a:prstGeom>
          <a:noFill/>
        </p:spPr>
        <p:txBody>
          <a:bodyPr wrap="square" rtlCol="0">
            <a:spAutoFit/>
          </a:bodyPr>
          <a:lstStyle/>
          <a:p>
            <a:pPr algn="ctr"/>
            <a:r>
              <a:rPr lang="fr-FR" sz="2400" i="1" dirty="0" smtClean="0">
                <a:latin typeface="Comic Sans MS" panose="030F0702030302020204" pitchFamily="66" charset="0"/>
              </a:rPr>
              <a:t>Chaque clan qui la compose, prête serment à une entité et combat sous son ordre. Leur progéniture entraînée dès le plus jeune âge avec brutalité, trouvait parfois un destin funeste.</a:t>
            </a:r>
            <a:r>
              <a:rPr lang="fr-FR" sz="2400" i="1" dirty="0">
                <a:latin typeface="Comic Sans MS" panose="030F0702030302020204" pitchFamily="66" charset="0"/>
              </a:rPr>
              <a:t> </a:t>
            </a:r>
            <a:r>
              <a:rPr lang="fr-FR" sz="2400" i="1" dirty="0" smtClean="0">
                <a:latin typeface="Comic Sans MS" panose="030F0702030302020204" pitchFamily="66" charset="0"/>
              </a:rPr>
              <a:t>Ainsi, était faite la sélection…</a:t>
            </a:r>
            <a:endParaRPr lang="fr-FR" sz="2400" b="1"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spTree>
    <p:extLst>
      <p:ext uri="{BB962C8B-B14F-4D97-AF65-F5344CB8AC3E}">
        <p14:creationId xmlns:p14="http://schemas.microsoft.com/office/powerpoint/2010/main" val="24331779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648" y="539553"/>
            <a:ext cx="6336704" cy="3960440"/>
          </a:xfrm>
          <a:prstGeom prst="rect">
            <a:avLst/>
          </a:prstGeom>
        </p:spPr>
      </p:pic>
      <p:sp>
        <p:nvSpPr>
          <p:cNvPr id="6" name="ZoneTexte 5"/>
          <p:cNvSpPr txBox="1"/>
          <p:nvPr/>
        </p:nvSpPr>
        <p:spPr>
          <a:xfrm>
            <a:off x="440668" y="5360020"/>
            <a:ext cx="5976664" cy="2308324"/>
          </a:xfrm>
          <a:prstGeom prst="rect">
            <a:avLst/>
          </a:prstGeom>
          <a:noFill/>
        </p:spPr>
        <p:txBody>
          <a:bodyPr wrap="square" rtlCol="0">
            <a:spAutoFit/>
          </a:bodyPr>
          <a:lstStyle/>
          <a:p>
            <a:pPr algn="ct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de son nom d’origine, naquit sur le continent volcanique au sein du clan le plus barbare de l’île, les </a:t>
            </a:r>
            <a:r>
              <a:rPr lang="fr-FR" sz="2400" i="1" dirty="0" err="1" smtClean="0">
                <a:latin typeface="Comic Sans MS" panose="030F0702030302020204" pitchFamily="66" charset="0"/>
              </a:rPr>
              <a:t>Balrogs</a:t>
            </a:r>
            <a:r>
              <a:rPr lang="fr-FR" sz="2400" i="1" dirty="0" smtClean="0">
                <a:latin typeface="Comic Sans MS" panose="030F0702030302020204" pitchFamily="66" charset="0"/>
              </a:rPr>
              <a:t>. </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Ce clan combat sous le signe du Dragon de la mort…</a:t>
            </a:r>
          </a:p>
        </p:txBody>
      </p:sp>
    </p:spTree>
    <p:extLst>
      <p:ext uri="{BB962C8B-B14F-4D97-AF65-F5344CB8AC3E}">
        <p14:creationId xmlns:p14="http://schemas.microsoft.com/office/powerpoint/2010/main" val="226575688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648" y="539553"/>
            <a:ext cx="6336704" cy="3960440"/>
          </a:xfrm>
          <a:prstGeom prst="rect">
            <a:avLst/>
          </a:prstGeom>
        </p:spPr>
      </p:pic>
      <p:sp>
        <p:nvSpPr>
          <p:cNvPr id="6" name="ZoneTexte 5"/>
          <p:cNvSpPr txBox="1"/>
          <p:nvPr/>
        </p:nvSpPr>
        <p:spPr>
          <a:xfrm>
            <a:off x="440668" y="5071988"/>
            <a:ext cx="5976664" cy="3416320"/>
          </a:xfrm>
          <a:prstGeom prst="rect">
            <a:avLst/>
          </a:prstGeom>
          <a:noFill/>
        </p:spPr>
        <p:txBody>
          <a:bodyPr wrap="square" rtlCol="0">
            <a:spAutoFit/>
          </a:bodyPr>
          <a:lstStyle/>
          <a:p>
            <a:pPr algn="ctr"/>
            <a:r>
              <a:rPr lang="fr-FR" sz="2400" i="1" dirty="0" smtClean="0">
                <a:latin typeface="Comic Sans MS" panose="030F0702030302020204" pitchFamily="66" charset="0"/>
              </a:rPr>
              <a:t>Considéré comme l’un des plus prometteurs de sa génération, l’enfant ne ménage pas ses efforts, fracassant les troncs d’arbres jusqu’à ce que ses mains ne puissent plus frapper ou utilisant de vraies armes lors d’entrainement.</a:t>
            </a:r>
          </a:p>
          <a:p>
            <a:pPr algn="ctr"/>
            <a:r>
              <a:rPr lang="fr-FR" sz="2400" i="1" dirty="0">
                <a:latin typeface="Comic Sans MS" panose="030F0702030302020204" pitchFamily="66" charset="0"/>
              </a:rPr>
              <a:t>S</a:t>
            </a:r>
            <a:r>
              <a:rPr lang="fr-FR" sz="2400" i="1" dirty="0" smtClean="0">
                <a:latin typeface="Comic Sans MS" panose="030F0702030302020204" pitchFamily="66" charset="0"/>
              </a:rPr>
              <a:t>on corps conserva au fil des années, les traces d’une vie durement menée…</a:t>
            </a:r>
            <a:endParaRPr lang="fr-FR" sz="2400"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spTree>
    <p:extLst>
      <p:ext uri="{BB962C8B-B14F-4D97-AF65-F5344CB8AC3E}">
        <p14:creationId xmlns:p14="http://schemas.microsoft.com/office/powerpoint/2010/main" val="79792850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artisticCutout/>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260648" y="768928"/>
            <a:ext cx="6336704" cy="3501689"/>
          </a:xfrm>
          <a:prstGeom prst="rect">
            <a:avLst/>
          </a:prstGeom>
          <a:ln w="12700">
            <a:solidFill>
              <a:schemeClr val="tx1"/>
            </a:solidFill>
          </a:ln>
        </p:spPr>
      </p:pic>
      <p:sp>
        <p:nvSpPr>
          <p:cNvPr id="6" name="ZoneTexte 5"/>
          <p:cNvSpPr txBox="1"/>
          <p:nvPr/>
        </p:nvSpPr>
        <p:spPr>
          <a:xfrm>
            <a:off x="440668" y="5071988"/>
            <a:ext cx="5976664" cy="1569660"/>
          </a:xfrm>
          <a:prstGeom prst="rect">
            <a:avLst/>
          </a:prstGeom>
          <a:noFill/>
        </p:spPr>
        <p:txBody>
          <a:bodyPr wrap="square" rtlCol="0">
            <a:spAutoFit/>
          </a:bodyPr>
          <a:lstStyle/>
          <a:p>
            <a:pPr algn="ctr"/>
            <a:r>
              <a:rPr lang="fr-FR" sz="2400" i="1" dirty="0">
                <a:latin typeface="Comic Sans MS" panose="030F0702030302020204" pitchFamily="66" charset="0"/>
              </a:rPr>
              <a:t>S</a:t>
            </a:r>
            <a:r>
              <a:rPr lang="fr-FR" sz="2400" i="1" dirty="0" smtClean="0">
                <a:latin typeface="Comic Sans MS" panose="030F0702030302020204" pitchFamily="66" charset="0"/>
              </a:rPr>
              <a:t>on père, un éminent guerrier du clan n’épargne pas </a:t>
            </a: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à tel point que son fils accumule jour après jour de la haine contre lui…</a:t>
            </a:r>
            <a:endParaRPr lang="fr-FR" sz="2400"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spTree>
    <p:extLst>
      <p:ext uri="{BB962C8B-B14F-4D97-AF65-F5344CB8AC3E}">
        <p14:creationId xmlns:p14="http://schemas.microsoft.com/office/powerpoint/2010/main" val="3146685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7498200"/>
      </p:ext>
    </p:extLst>
  </p:cSld>
  <p:clrMapOvr>
    <a:masterClrMapping/>
  </p:clrMapOvr>
  <mc:AlternateContent xmlns:mc="http://schemas.openxmlformats.org/markup-compatibility/2006" xmlns:p14="http://schemas.microsoft.com/office/powerpoint/2010/main">
    <mc:Choice Requires="p14">
      <p:transition spd="med" p14:dur="700" advClick="0" advTm="1000">
        <p:fade/>
      </p:transition>
    </mc:Choice>
    <mc:Fallback xmlns="">
      <p:transition spd="med" advClick="0" advTm="1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preferRelativeResize="0">
            <a:picLocks noChangeArrowheads="1"/>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bwMode="auto">
          <a:xfrm>
            <a:off x="225000" y="4860032"/>
            <a:ext cx="6408000" cy="3752168"/>
          </a:xfrm>
          <a:prstGeom prst="rect">
            <a:avLst/>
          </a:prstGeom>
          <a:blipFill>
            <a:blip r:embed="rId4"/>
            <a:stretch>
              <a:fillRect/>
            </a:stretch>
          </a:blipFill>
          <a:ln w="38100">
            <a:solidFill>
              <a:schemeClr val="tx1"/>
            </a:solidFill>
          </a:ln>
          <a:effectLst/>
        </p:spPr>
      </p:pic>
      <p:pic>
        <p:nvPicPr>
          <p:cNvPr id="5" name="Image 4"/>
          <p:cNvPicPr preferRelativeResize="0">
            <a:picLocks/>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225000" y="539552"/>
            <a:ext cx="6408000" cy="3960000"/>
          </a:xfrm>
          <a:prstGeom prst="rect">
            <a:avLst/>
          </a:prstGeom>
          <a:ln w="38100">
            <a:solidFill>
              <a:schemeClr val="tx1"/>
            </a:solidFill>
          </a:ln>
        </p:spPr>
      </p:pic>
      <p:pic>
        <p:nvPicPr>
          <p:cNvPr id="3" name="Imag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938" y="2186219"/>
            <a:ext cx="2340000" cy="2313333"/>
          </a:xfrm>
          <a:prstGeom prst="rect">
            <a:avLst/>
          </a:prstGeom>
        </p:spPr>
      </p:pic>
      <p:sp>
        <p:nvSpPr>
          <p:cNvPr id="16" name="Rectangle 15"/>
          <p:cNvSpPr/>
          <p:nvPr/>
        </p:nvSpPr>
        <p:spPr>
          <a:xfrm>
            <a:off x="2001836" y="345014"/>
            <a:ext cx="2854329" cy="338554"/>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fr-FR" sz="1600" i="1" dirty="0">
                <a:solidFill>
                  <a:schemeClr val="tx1"/>
                </a:solidFill>
                <a:latin typeface="Comic Sans MS" panose="030F0702030302020204" pitchFamily="66" charset="0"/>
              </a:rPr>
              <a:t>É</a:t>
            </a:r>
            <a:r>
              <a:rPr lang="fr-FR" sz="1600" i="1" dirty="0" smtClean="0">
                <a:solidFill>
                  <a:schemeClr val="tx1"/>
                </a:solidFill>
                <a:latin typeface="Comic Sans MS" panose="030F0702030302020204" pitchFamily="66" charset="0"/>
              </a:rPr>
              <a:t>curie du clan </a:t>
            </a:r>
            <a:r>
              <a:rPr lang="fr-FR" sz="1600" i="1" dirty="0" err="1" smtClean="0">
                <a:solidFill>
                  <a:schemeClr val="tx1"/>
                </a:solidFill>
                <a:latin typeface="Comic Sans MS" panose="030F0702030302020204" pitchFamily="66" charset="0"/>
              </a:rPr>
              <a:t>Balrog</a:t>
            </a:r>
            <a:r>
              <a:rPr lang="fr-FR" sz="1600" i="1" dirty="0" smtClean="0">
                <a:solidFill>
                  <a:schemeClr val="tx1"/>
                </a:solidFill>
                <a:latin typeface="Comic Sans MS" panose="030F0702030302020204" pitchFamily="66" charset="0"/>
              </a:rPr>
              <a:t>…</a:t>
            </a:r>
            <a:endParaRPr lang="fr-FR" sz="1600" i="1" dirty="0">
              <a:solidFill>
                <a:schemeClr val="tx1"/>
              </a:solidFill>
              <a:latin typeface="Comic Sans MS" panose="030F0702030302020204" pitchFamily="66" charset="0"/>
            </a:endParaRPr>
          </a:p>
        </p:txBody>
      </p:sp>
      <p:sp>
        <p:nvSpPr>
          <p:cNvPr id="14" name="Pensées 13"/>
          <p:cNvSpPr/>
          <p:nvPr/>
        </p:nvSpPr>
        <p:spPr>
          <a:xfrm>
            <a:off x="2299881" y="1214278"/>
            <a:ext cx="2556284" cy="1038348"/>
          </a:xfrm>
          <a:prstGeom prst="cloudCallout">
            <a:avLst>
              <a:gd name="adj1" fmla="val -68900"/>
              <a:gd name="adj2" fmla="val 8431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err="1" smtClean="0">
                <a:solidFill>
                  <a:schemeClr val="tx1"/>
                </a:solidFill>
                <a:latin typeface="Comic Sans MS" panose="030F0702030302020204" pitchFamily="66" charset="0"/>
              </a:rPr>
              <a:t>Grrrr</a:t>
            </a:r>
            <a:r>
              <a:rPr lang="fr-FR" sz="1600" dirty="0" smtClean="0">
                <a:solidFill>
                  <a:schemeClr val="tx1"/>
                </a:solidFill>
                <a:latin typeface="Comic Sans MS" panose="030F0702030302020204" pitchFamily="66" charset="0"/>
              </a:rPr>
              <a:t> ! Un jour, tu verras…</a:t>
            </a:r>
            <a:endParaRPr lang="fr-FR" sz="1600" dirty="0">
              <a:solidFill>
                <a:schemeClr val="tx1"/>
              </a:solidFill>
              <a:latin typeface="Comic Sans MS" panose="030F0702030302020204" pitchFamily="66" charset="0"/>
            </a:endParaRPr>
          </a:p>
        </p:txBody>
      </p:sp>
      <p:sp>
        <p:nvSpPr>
          <p:cNvPr id="7" name="Explosion 2 6"/>
          <p:cNvSpPr/>
          <p:nvPr/>
        </p:nvSpPr>
        <p:spPr>
          <a:xfrm>
            <a:off x="4125863" y="5724128"/>
            <a:ext cx="2736304" cy="1944216"/>
          </a:xfrm>
          <a:prstGeom prst="irregularSeal2">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err="1" smtClean="0">
                <a:solidFill>
                  <a:schemeClr val="tx1"/>
                </a:solidFill>
                <a:latin typeface="Comic Sans MS" panose="030F0702030302020204" pitchFamily="66" charset="0"/>
              </a:rPr>
              <a:t>Shinnnn</a:t>
            </a:r>
            <a:r>
              <a:rPr lang="fr-FR" sz="1600" dirty="0" smtClean="0">
                <a:solidFill>
                  <a:schemeClr val="tx1"/>
                </a:solidFill>
                <a:latin typeface="Comic Sans MS" panose="030F0702030302020204" pitchFamily="66" charset="0"/>
              </a:rPr>
              <a:t> !!!</a:t>
            </a:r>
          </a:p>
          <a:p>
            <a:pPr algn="ctr"/>
            <a:r>
              <a:rPr lang="fr-FR" sz="1600" dirty="0" smtClean="0">
                <a:solidFill>
                  <a:schemeClr val="tx1"/>
                </a:solidFill>
                <a:latin typeface="Comic Sans MS" panose="030F0702030302020204" pitchFamily="66" charset="0"/>
              </a:rPr>
              <a:t>T’es où ?</a:t>
            </a:r>
            <a:endParaRPr lang="fr-FR" sz="1600" dirty="0">
              <a:solidFill>
                <a:schemeClr val="tx1"/>
              </a:solidFill>
              <a:latin typeface="Comic Sans MS" panose="030F0702030302020204" pitchFamily="66" charset="0"/>
            </a:endParaRPr>
          </a:p>
        </p:txBody>
      </p:sp>
      <p:sp>
        <p:nvSpPr>
          <p:cNvPr id="11" name="Rectangle 10"/>
          <p:cNvSpPr/>
          <p:nvPr/>
        </p:nvSpPr>
        <p:spPr>
          <a:xfrm>
            <a:off x="4495735" y="4716016"/>
            <a:ext cx="1996559" cy="1080120"/>
          </a:xfrm>
          <a:prstGeom prst="rect">
            <a:avLst/>
          </a:prstGeom>
          <a:noFill/>
        </p:spPr>
        <p:txBody>
          <a:bodyPr wrap="none" lIns="91440" tIns="45720" rIns="91440" bIns="45720">
            <a:prstTxWarp prst="textCurveDown">
              <a:avLst/>
            </a:prstTxWarp>
            <a:spAutoFit/>
            <a:scene3d>
              <a:camera prst="perspectiveLeft">
                <a:rot lat="0" lon="1200000" rev="0"/>
              </a:camera>
              <a:lightRig rig="threePt" dir="t"/>
            </a:scene3d>
            <a:sp3d extrusionH="63500"/>
          </a:bodyPr>
          <a:lstStyle/>
          <a:p>
            <a:pPr algn="ctr"/>
            <a:r>
              <a:rPr lang="fr-FR" sz="7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a:t>
            </a:r>
            <a:endParaRPr lang="fr-FR" sz="72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4221196030"/>
      </p:ext>
    </p:extLst>
  </p:cSld>
  <p:clrMapOvr>
    <a:overrideClrMapping bg1="lt1" tx1="dk1" bg2="lt2" tx2="dk2" accent1="accent1" accent2="accent2" accent3="accent3" accent4="accent4" accent5="accent5" accent6="accent6" hlink="hlink" folHlink="folHlink"/>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par>
                                <p:cTn id="14" presetID="26" presetClass="emph" presetSubtype="0" repeatCount="3000" fill="hold" grpId="1" nodeType="with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par>
                                <p:cTn id="17" presetID="2" presetClass="entr" presetSubtype="2" fill="hold" grpId="0" nodeType="withEffect">
                                  <p:stCondLst>
                                    <p:cond delay="10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11" grpId="0"/>
      <p:bldP spid="11"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sp>
        <p:nvSpPr>
          <p:cNvPr id="6" name="Rectangle 5"/>
          <p:cNvSpPr/>
          <p:nvPr/>
        </p:nvSpPr>
        <p:spPr>
          <a:xfrm>
            <a:off x="1547791" y="374630"/>
            <a:ext cx="3762418" cy="338554"/>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fr-FR" sz="1600" i="1" dirty="0" err="1" smtClean="0">
                <a:solidFill>
                  <a:schemeClr val="tx1"/>
                </a:solidFill>
                <a:latin typeface="Comic Sans MS" panose="030F0702030302020204" pitchFamily="66" charset="0"/>
              </a:rPr>
              <a:t>Shinsei</a:t>
            </a:r>
            <a:r>
              <a:rPr lang="fr-FR" sz="1600" i="1" dirty="0" smtClean="0">
                <a:solidFill>
                  <a:schemeClr val="tx1"/>
                </a:solidFill>
                <a:latin typeface="Comic Sans MS" panose="030F0702030302020204" pitchFamily="66" charset="0"/>
              </a:rPr>
              <a:t> de corvée de nettoyage…</a:t>
            </a:r>
            <a:endParaRPr lang="fr-FR" sz="1600" i="1" dirty="0">
              <a:solidFill>
                <a:schemeClr val="tx1"/>
              </a:solidFill>
              <a:latin typeface="Comic Sans MS" panose="030F0702030302020204" pitchFamily="66" charset="0"/>
            </a:endParaRPr>
          </a:p>
        </p:txBody>
      </p:sp>
      <p:pic>
        <p:nvPicPr>
          <p:cNvPr id="12" name="shinsei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7" y="4194000"/>
            <a:ext cx="1772581" cy="1752381"/>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J’suis ici, Zaria !!!</a:t>
            </a:r>
          </a:p>
        </p:txBody>
      </p:sp>
      <p:pic>
        <p:nvPicPr>
          <p:cNvPr id="9" name="Image 8"/>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9" cy="1784795"/>
          </a:xfrm>
          <a:prstGeom prst="rect">
            <a:avLst/>
          </a:prstGeom>
        </p:spPr>
      </p:pic>
    </p:spTree>
    <p:extLst>
      <p:ext uri="{BB962C8B-B14F-4D97-AF65-F5344CB8AC3E}">
        <p14:creationId xmlns:p14="http://schemas.microsoft.com/office/powerpoint/2010/main" val="667616553"/>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sp>
        <p:nvSpPr>
          <p:cNvPr id="6" name="Rectangle 5"/>
          <p:cNvSpPr/>
          <p:nvPr/>
        </p:nvSpPr>
        <p:spPr>
          <a:xfrm>
            <a:off x="1043735" y="374630"/>
            <a:ext cx="4770530" cy="338554"/>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fr-FR" sz="1600" i="1" dirty="0" smtClean="0">
                <a:solidFill>
                  <a:schemeClr val="tx1"/>
                </a:solidFill>
                <a:latin typeface="Comic Sans MS" panose="030F0702030302020204" pitchFamily="66" charset="0"/>
              </a:rPr>
              <a:t>Zaria fille de guerrier et amie de </a:t>
            </a:r>
            <a:r>
              <a:rPr lang="fr-FR" sz="1600" i="1" dirty="0" err="1" smtClean="0">
                <a:solidFill>
                  <a:schemeClr val="tx1"/>
                </a:solidFill>
                <a:latin typeface="Comic Sans MS" panose="030F0702030302020204" pitchFamily="66" charset="0"/>
              </a:rPr>
              <a:t>Shinsei</a:t>
            </a:r>
            <a:r>
              <a:rPr lang="fr-FR" sz="1600" i="1" dirty="0" smtClean="0">
                <a:solidFill>
                  <a:schemeClr val="tx1"/>
                </a:solidFill>
                <a:latin typeface="Comic Sans MS" panose="030F0702030302020204" pitchFamily="66" charset="0"/>
              </a:rPr>
              <a:t>…</a:t>
            </a:r>
            <a:endParaRPr lang="fr-FR" sz="1600" i="1" dirty="0">
              <a:solidFill>
                <a:schemeClr val="tx1"/>
              </a:solidFill>
              <a:latin typeface="Comic Sans MS" panose="030F0702030302020204" pitchFamily="66" charset="0"/>
            </a:endParaRPr>
          </a:p>
        </p:txBody>
      </p:sp>
      <p:pic>
        <p:nvPicPr>
          <p:cNvPr id="12" name="shinsei 1"/>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37" y="4194000"/>
            <a:ext cx="1772581" cy="1752381"/>
          </a:xfrm>
          <a:prstGeom prst="rect">
            <a:avLst/>
          </a:prstGeom>
        </p:spPr>
      </p:pic>
      <p:sp>
        <p:nvSpPr>
          <p:cNvPr id="3" name="Dial zaria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Comment </a:t>
            </a:r>
            <a:r>
              <a:rPr lang="fr-FR" sz="2400" b="1" dirty="0" err="1" smtClean="0">
                <a:ln w="12700">
                  <a:solidFill>
                    <a:schemeClr val="tx2">
                      <a:satMod val="155000"/>
                    </a:schemeClr>
                  </a:solidFill>
                  <a:prstDash val="solid"/>
                </a:ln>
                <a:solidFill>
                  <a:schemeClr val="bg2">
                    <a:tint val="85000"/>
                    <a:satMod val="155000"/>
                  </a:schemeClr>
                </a:solidFill>
              </a:rPr>
              <a:t>vas-t</a:t>
            </a:r>
            <a:r>
              <a:rPr lang="fr-FR" sz="2400" b="1" dirty="0" smtClean="0">
                <a:ln w="12700">
                  <a:solidFill>
                    <a:schemeClr val="tx2">
                      <a:satMod val="155000"/>
                    </a:schemeClr>
                  </a:solidFill>
                  <a:prstDash val="solid"/>
                </a:ln>
                <a:solidFill>
                  <a:schemeClr val="bg2">
                    <a:tint val="85000"/>
                    <a:satMod val="155000"/>
                  </a:schemeClr>
                </a:solidFill>
              </a:rPr>
              <a:t>… ???</a:t>
            </a:r>
          </a:p>
          <a:p>
            <a:pPr algn="ctr"/>
            <a:r>
              <a:rPr lang="fr-FR" sz="2400" b="1" dirty="0" smtClean="0">
                <a:ln w="12700">
                  <a:solidFill>
                    <a:schemeClr val="tx2">
                      <a:satMod val="155000"/>
                    </a:schemeClr>
                  </a:solidFill>
                  <a:prstDash val="solid"/>
                </a:ln>
                <a:solidFill>
                  <a:schemeClr val="bg2">
                    <a:tint val="85000"/>
                    <a:satMod val="155000"/>
                  </a:schemeClr>
                </a:solidFill>
              </a:rPr>
              <a:t> </a:t>
            </a:r>
          </a:p>
          <a:p>
            <a:pPr algn="ctr"/>
            <a:r>
              <a:rPr lang="fr-FR" sz="2400" b="1" dirty="0" smtClean="0">
                <a:ln w="12700">
                  <a:solidFill>
                    <a:schemeClr val="tx2">
                      <a:satMod val="155000"/>
                    </a:schemeClr>
                  </a:solidFill>
                  <a:prstDash val="solid"/>
                </a:ln>
                <a:solidFill>
                  <a:schemeClr val="bg2">
                    <a:tint val="85000"/>
                    <a:satMod val="155000"/>
                  </a:schemeClr>
                </a:solidFill>
              </a:rPr>
              <a:t>Oh ! Qui t’as fait ça ?</a:t>
            </a:r>
          </a:p>
        </p:txBody>
      </p:sp>
      <p:pic>
        <p:nvPicPr>
          <p:cNvPr id="9" name="Image 8"/>
          <p:cNvPicPr>
            <a:picLocks noChangeAspect="1"/>
          </p:cNvPicPr>
          <p:nvPr/>
        </p:nvPicPr>
        <p:blipFill>
          <a:blip r:embed="rId7">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9" cy="1784795"/>
          </a:xfrm>
          <a:prstGeom prst="rect">
            <a:avLst/>
          </a:prstGeom>
        </p:spPr>
      </p:pic>
      <p:grpSp>
        <p:nvGrpSpPr>
          <p:cNvPr id="10" name="Groupe 9"/>
          <p:cNvGrpSpPr/>
          <p:nvPr/>
        </p:nvGrpSpPr>
        <p:grpSpPr>
          <a:xfrm>
            <a:off x="6989166" y="2376000"/>
            <a:ext cx="2128466" cy="3551530"/>
            <a:chOff x="4509312" y="2388622"/>
            <a:chExt cx="2128466" cy="3551530"/>
          </a:xfrm>
        </p:grpSpPr>
        <p:pic>
          <p:nvPicPr>
            <p:cNvPr id="8" name="Image 7"/>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8000" cy="1451520"/>
            </a:xfrm>
            <a:prstGeom prst="rect">
              <a:avLst/>
            </a:prstGeom>
          </p:spPr>
        </p:pic>
        <p:pic>
          <p:nvPicPr>
            <p:cNvPr id="13" name="Soldat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860000" y="4446819"/>
              <a:ext cx="1777778" cy="1493333"/>
            </a:xfrm>
            <a:prstGeom prst="rect">
              <a:avLst/>
            </a:prstGeom>
          </p:spPr>
        </p:pic>
      </p:grpSp>
      <p:grpSp>
        <p:nvGrpSpPr>
          <p:cNvPr id="14" name="Groupe 13"/>
          <p:cNvGrpSpPr/>
          <p:nvPr/>
        </p:nvGrpSpPr>
        <p:grpSpPr>
          <a:xfrm>
            <a:off x="4510800" y="2388622"/>
            <a:ext cx="2127771" cy="3551378"/>
            <a:chOff x="4510800" y="2388622"/>
            <a:chExt cx="2127771" cy="3551378"/>
          </a:xfrm>
        </p:grpSpPr>
        <p:pic>
          <p:nvPicPr>
            <p:cNvPr id="4" name="Image 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860000" y="4446000"/>
              <a:ext cx="1778571" cy="1494000"/>
            </a:xfrm>
            <a:prstGeom prst="rect">
              <a:avLst/>
            </a:prstGeom>
          </p:spPr>
        </p:pic>
        <p:pic>
          <p:nvPicPr>
            <p:cNvPr id="2" name="Image 1"/>
            <p:cNvPicPr>
              <a:picLocks noChangeAspect="1"/>
            </p:cNvPicPr>
            <p:nvPr/>
          </p:nvPicPr>
          <p:blipFill>
            <a:blip r:embed="rId12">
              <a:extLst>
                <a:ext uri="{BEBA8EAE-BF5A-486C-A8C5-ECC9F3942E4B}">
                  <a14:imgProps xmlns:a14="http://schemas.microsoft.com/office/drawing/2010/main">
                    <a14:imgLayer r:embed="rId13">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3" cy="1450800"/>
            </a:xfrm>
            <a:prstGeom prst="rect">
              <a:avLst/>
            </a:prstGeom>
          </p:spPr>
        </p:pic>
      </p:grpSp>
    </p:spTree>
    <p:extLst>
      <p:ext uri="{BB962C8B-B14F-4D97-AF65-F5344CB8AC3E}">
        <p14:creationId xmlns:p14="http://schemas.microsoft.com/office/powerpoint/2010/main" val="178332056"/>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7.58557E-7 0.0007 L -0.35893 0.0007 " pathEditMode="relative" rAng="0" ptsTypes="AA">
                                      <p:cBhvr>
                                        <p:cTn id="6" dur="2000" fill="hold"/>
                                        <p:tgtEl>
                                          <p:spTgt spid="10"/>
                                        </p:tgtEl>
                                        <p:attrNameLst>
                                          <p:attrName>ppt_x</p:attrName>
                                          <p:attrName>ppt_y</p:attrName>
                                        </p:attrNameLst>
                                      </p:cBhvr>
                                      <p:rCtr x="-17946" y="0"/>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childTnLst>
                                </p:cTn>
                              </p:par>
                            </p:childTnLst>
                          </p:cTn>
                        </p:par>
                        <p:par>
                          <p:cTn id="10" fill="hold">
                            <p:stCondLst>
                              <p:cond delay="2000"/>
                            </p:stCondLst>
                            <p:childTnLst>
                              <p:par>
                                <p:cTn id="11" presetID="1" presetClass="entr" presetSubtype="0" fill="hold" nodeType="afterEffect">
                                  <p:stCondLst>
                                    <p:cond delay="0"/>
                                  </p:stCondLst>
                                  <p:iterate type="lt">
                                    <p:tmAbs val="50"/>
                                  </p:iterate>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par>
                          <p:cTn id="13" fill="hold">
                            <p:stCondLst>
                              <p:cond delay="2751"/>
                            </p:stCondLst>
                            <p:childTnLst>
                              <p:par>
                                <p:cTn id="14" presetID="1" presetClass="entr" presetSubtype="0" fill="hold" nodeType="afterEffect">
                                  <p:stCondLst>
                                    <p:cond delay="0"/>
                                  </p:stCondLst>
                                  <p:iterate type="lt">
                                    <p:tmAbs val="50"/>
                                  </p:iterate>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par>
                          <p:cTn id="16" fill="hold">
                            <p:stCondLst>
                              <p:cond delay="2751"/>
                            </p:stCondLst>
                            <p:childTnLst>
                              <p:par>
                                <p:cTn id="17" presetID="10" presetClass="entr" presetSubtype="0" fill="hold" nodeType="afterEffect">
                                  <p:stCondLst>
                                    <p:cond delay="5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3751"/>
                            </p:stCondLst>
                            <p:childTnLst>
                              <p:par>
                                <p:cTn id="21" presetID="1" presetClass="entr" presetSubtype="0" fill="hold" nodeType="afterEffect">
                                  <p:stCondLst>
                                    <p:cond delay="0"/>
                                  </p:stCondLst>
                                  <p:iterate type="lt">
                                    <p:tmAbs val="50"/>
                                  </p:iterate>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7" y="4194000"/>
            <a:ext cx="1772581" cy="1752381"/>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a:ln w="12700">
                  <a:solidFill>
                    <a:schemeClr val="tx2">
                      <a:satMod val="155000"/>
                    </a:schemeClr>
                  </a:solidFill>
                  <a:prstDash val="solid"/>
                </a:ln>
                <a:solidFill>
                  <a:schemeClr val="bg2">
                    <a:tint val="85000"/>
                    <a:satMod val="155000"/>
                  </a:schemeClr>
                </a:solidFill>
              </a:rPr>
              <a:t>M</a:t>
            </a:r>
            <a:r>
              <a:rPr lang="fr-FR" sz="2400" b="1" dirty="0" smtClean="0">
                <a:ln w="12700">
                  <a:solidFill>
                    <a:schemeClr val="tx2">
                      <a:satMod val="155000"/>
                    </a:schemeClr>
                  </a:solidFill>
                  <a:prstDash val="solid"/>
                </a:ln>
                <a:solidFill>
                  <a:schemeClr val="bg2">
                    <a:tint val="85000"/>
                    <a:satMod val="155000"/>
                  </a:schemeClr>
                </a:solidFill>
              </a:rPr>
              <a:t>on père…</a:t>
            </a:r>
          </a:p>
        </p:txBody>
      </p:sp>
      <p:pic>
        <p:nvPicPr>
          <p:cNvPr id="9" name="Image 8"/>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9" cy="1784795"/>
          </a:xfrm>
          <a:prstGeom prst="rect">
            <a:avLst/>
          </a:prstGeom>
        </p:spPr>
      </p:pic>
      <p:pic>
        <p:nvPicPr>
          <p:cNvPr id="4" name="Image 3"/>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000"/>
            <a:ext cx="1778571" cy="1494000"/>
          </a:xfrm>
          <a:prstGeom prst="rect">
            <a:avLst/>
          </a:prstGeom>
        </p:spPr>
      </p:pic>
      <p:pic>
        <p:nvPicPr>
          <p:cNvPr id="2" name="Image 1"/>
          <p:cNvPicPr>
            <a:picLocks noChangeAspect="1"/>
          </p:cNvPicPr>
          <p:nvPr/>
        </p:nvPicPr>
        <p:blipFill>
          <a:blip r:embed="rId10">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3" cy="1450800"/>
          </a:xfrm>
          <a:prstGeom prst="rect">
            <a:avLst/>
          </a:prstGeom>
        </p:spPr>
      </p:pic>
    </p:spTree>
    <p:extLst>
      <p:ext uri="{BB962C8B-B14F-4D97-AF65-F5344CB8AC3E}">
        <p14:creationId xmlns:p14="http://schemas.microsoft.com/office/powerpoint/2010/main" val="2812401380"/>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37" y="4194000"/>
            <a:ext cx="1772581" cy="1752381"/>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Il t’a encore battu !</a:t>
            </a:r>
          </a:p>
          <a:p>
            <a:pPr algn="ctr"/>
            <a:r>
              <a:rPr lang="fr-FR" sz="2400" b="1" dirty="0" smtClean="0">
                <a:ln w="12700">
                  <a:solidFill>
                    <a:schemeClr val="tx2">
                      <a:satMod val="155000"/>
                    </a:schemeClr>
                  </a:solidFill>
                  <a:prstDash val="solid"/>
                </a:ln>
                <a:solidFill>
                  <a:schemeClr val="bg2">
                    <a:tint val="85000"/>
                    <a:satMod val="155000"/>
                  </a:schemeClr>
                </a:solidFill>
              </a:rPr>
              <a:t>Non mais quel monstre !</a:t>
            </a:r>
          </a:p>
        </p:txBody>
      </p:sp>
      <p:pic>
        <p:nvPicPr>
          <p:cNvPr id="9" name="Image 8"/>
          <p:cNvPicPr>
            <a:picLocks noChangeAspect="1"/>
          </p:cNvPicPr>
          <p:nvPr/>
        </p:nvPicPr>
        <p:blipFill>
          <a:blip r:embed="rId7">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9" cy="1784795"/>
          </a:xfrm>
          <a:prstGeom prst="rect">
            <a:avLst/>
          </a:prstGeom>
        </p:spPr>
      </p:pic>
      <p:pic>
        <p:nvPicPr>
          <p:cNvPr id="4" name="Imag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60000" y="4446000"/>
            <a:ext cx="1778571" cy="1493999"/>
          </a:xfrm>
          <a:prstGeom prst="rect">
            <a:avLst/>
          </a:prstGeom>
        </p:spPr>
      </p:pic>
      <p:pic>
        <p:nvPicPr>
          <p:cNvPr id="2" name="Image 1"/>
          <p:cNvPicPr>
            <a:picLocks noChangeAspect="1"/>
          </p:cNvPicPr>
          <p:nvPr/>
        </p:nvPicPr>
        <p:blipFill>
          <a:blip r:embed="rId9">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2" cy="1450800"/>
          </a:xfrm>
          <a:prstGeom prst="rect">
            <a:avLst/>
          </a:prstGeom>
        </p:spPr>
      </p:pic>
    </p:spTree>
    <p:extLst>
      <p:ext uri="{BB962C8B-B14F-4D97-AF65-F5344CB8AC3E}">
        <p14:creationId xmlns:p14="http://schemas.microsoft.com/office/powerpoint/2010/main" val="4006594977"/>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1301"/>
                            </p:stCondLst>
                            <p:childTnLst>
                              <p:par>
                                <p:cTn id="10" presetID="1" presetClass="entr" presetSubtype="0" fill="hold" nodeType="afterEffect">
                                  <p:stCondLst>
                                    <p:cond delay="0"/>
                                  </p:stCondLst>
                                  <p:iterate type="lt">
                                    <p:tmAbs val="50"/>
                                  </p:iterate>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7" y="4194000"/>
            <a:ext cx="1772581" cy="1752381"/>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a:ln w="12700">
                  <a:solidFill>
                    <a:schemeClr val="tx2">
                      <a:satMod val="155000"/>
                    </a:schemeClr>
                  </a:solidFill>
                  <a:prstDash val="solid"/>
                </a:ln>
                <a:solidFill>
                  <a:schemeClr val="bg2">
                    <a:tint val="85000"/>
                    <a:satMod val="155000"/>
                  </a:schemeClr>
                </a:solidFill>
              </a:rPr>
              <a:t>B</a:t>
            </a:r>
            <a:r>
              <a:rPr lang="fr-FR" sz="2400" b="1" dirty="0" smtClean="0">
                <a:ln w="12700">
                  <a:solidFill>
                    <a:schemeClr val="tx2">
                      <a:satMod val="155000"/>
                    </a:schemeClr>
                  </a:solidFill>
                  <a:prstDash val="solid"/>
                </a:ln>
                <a:solidFill>
                  <a:schemeClr val="bg2">
                    <a:tint val="85000"/>
                    <a:satMod val="155000"/>
                  </a:schemeClr>
                </a:solidFill>
              </a:rPr>
              <a:t>esoin de s’défouler… </a:t>
            </a:r>
          </a:p>
          <a:p>
            <a:pPr algn="ctr"/>
            <a:r>
              <a:rPr lang="fr-FR" sz="2400" b="1" dirty="0" smtClean="0">
                <a:ln w="12700">
                  <a:solidFill>
                    <a:schemeClr val="tx2">
                      <a:satMod val="155000"/>
                    </a:schemeClr>
                  </a:solidFill>
                  <a:prstDash val="solid"/>
                </a:ln>
                <a:solidFill>
                  <a:schemeClr val="bg2">
                    <a:tint val="85000"/>
                    <a:satMod val="155000"/>
                  </a:schemeClr>
                </a:solidFill>
              </a:rPr>
              <a:t>T’inquiètes, je ne sens plus ses coups à force…</a:t>
            </a:r>
          </a:p>
        </p:txBody>
      </p:sp>
      <p:pic>
        <p:nvPicPr>
          <p:cNvPr id="9" name="Image 8"/>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9" cy="1784795"/>
          </a:xfrm>
          <a:prstGeom prst="rect">
            <a:avLst/>
          </a:prstGeom>
        </p:spPr>
      </p:pic>
      <p:pic>
        <p:nvPicPr>
          <p:cNvPr id="4" name="Image 3"/>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000"/>
            <a:ext cx="1778570" cy="1493999"/>
          </a:xfrm>
          <a:prstGeom prst="rect">
            <a:avLst/>
          </a:prstGeom>
        </p:spPr>
      </p:pic>
      <p:pic>
        <p:nvPicPr>
          <p:cNvPr id="2" name="Image 1"/>
          <p:cNvPicPr>
            <a:picLocks noChangeAspect="1"/>
          </p:cNvPicPr>
          <p:nvPr/>
        </p:nvPicPr>
        <p:blipFill>
          <a:blip r:embed="rId10">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2" cy="1450799"/>
          </a:xfrm>
          <a:prstGeom prst="rect">
            <a:avLst/>
          </a:prstGeom>
        </p:spPr>
      </p:pic>
    </p:spTree>
    <p:extLst>
      <p:ext uri="{BB962C8B-B14F-4D97-AF65-F5344CB8AC3E}">
        <p14:creationId xmlns:p14="http://schemas.microsoft.com/office/powerpoint/2010/main" val="3298435959"/>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1401"/>
                            </p:stCondLst>
                            <p:childTnLst>
                              <p:par>
                                <p:cTn id="10" presetID="1" presetClass="entr" presetSubtype="0" fill="hold" nodeType="afterEffect">
                                  <p:stCondLst>
                                    <p:cond delay="500"/>
                                  </p:stCondLst>
                                  <p:iterate type="lt">
                                    <p:tmAbs val="50"/>
                                  </p:iterate>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Aïe ! Hey !!!</a:t>
            </a:r>
          </a:p>
          <a:p>
            <a:pPr algn="ctr"/>
            <a:r>
              <a:rPr lang="fr-FR" sz="2400" b="1" dirty="0" smtClean="0">
                <a:ln w="12700">
                  <a:solidFill>
                    <a:schemeClr val="tx2">
                      <a:satMod val="155000"/>
                    </a:schemeClr>
                  </a:solidFill>
                  <a:prstDash val="solid"/>
                </a:ln>
                <a:solidFill>
                  <a:schemeClr val="bg2">
                    <a:tint val="85000"/>
                    <a:satMod val="155000"/>
                  </a:schemeClr>
                </a:solidFill>
              </a:rPr>
              <a:t>Mais qu’est-ce que…</a:t>
            </a:r>
          </a:p>
        </p:txBody>
      </p:sp>
      <p:grpSp>
        <p:nvGrpSpPr>
          <p:cNvPr id="7" name="Groupe 6"/>
          <p:cNvGrpSpPr/>
          <p:nvPr/>
        </p:nvGrpSpPr>
        <p:grpSpPr>
          <a:xfrm>
            <a:off x="4510800" y="2388622"/>
            <a:ext cx="2127770" cy="3551377"/>
            <a:chOff x="4510800" y="2388622"/>
            <a:chExt cx="2127770" cy="3551377"/>
          </a:xfrm>
        </p:grpSpPr>
        <p:pic>
          <p:nvPicPr>
            <p:cNvPr id="2" name="Image 1"/>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2" cy="1450799"/>
            </a:xfrm>
            <a:prstGeom prst="rect">
              <a:avLst/>
            </a:prstGeom>
          </p:spPr>
        </p:pic>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0000" y="4446000"/>
              <a:ext cx="1778570" cy="1493999"/>
            </a:xfrm>
            <a:prstGeom prst="rect">
              <a:avLst/>
            </a:prstGeom>
          </p:spPr>
        </p:pic>
      </p:grpSp>
      <p:grpSp>
        <p:nvGrpSpPr>
          <p:cNvPr id="13" name="Groupe 12"/>
          <p:cNvGrpSpPr/>
          <p:nvPr/>
        </p:nvGrpSpPr>
        <p:grpSpPr>
          <a:xfrm>
            <a:off x="5137" y="2067125"/>
            <a:ext cx="1916864" cy="3879256"/>
            <a:chOff x="5137" y="2067125"/>
            <a:chExt cx="1916864" cy="3879256"/>
          </a:xfrm>
        </p:grpSpPr>
        <p:pic>
          <p:nvPicPr>
            <p:cNvPr id="12" name="shinsei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37" y="4194000"/>
              <a:ext cx="1772581" cy="1752381"/>
            </a:xfrm>
            <a:prstGeom prst="rect">
              <a:avLst/>
            </a:prstGeom>
          </p:spPr>
        </p:pic>
        <p:pic>
          <p:nvPicPr>
            <p:cNvPr id="9" name="Image 8"/>
            <p:cNvPicPr>
              <a:picLocks noChangeAspect="1"/>
            </p:cNvPicPr>
            <p:nvPr/>
          </p:nvPicPr>
          <p:blipFill>
            <a:blip r:embed="rId9">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9" cy="1784795"/>
            </a:xfrm>
            <a:prstGeom prst="rect">
              <a:avLst/>
            </a:prstGeom>
          </p:spPr>
        </p:pic>
      </p:grpSp>
      <p:grpSp>
        <p:nvGrpSpPr>
          <p:cNvPr id="8" name="Groupe 7"/>
          <p:cNvGrpSpPr/>
          <p:nvPr/>
        </p:nvGrpSpPr>
        <p:grpSpPr>
          <a:xfrm>
            <a:off x="235" y="2070000"/>
            <a:ext cx="1921765" cy="3870151"/>
            <a:chOff x="235" y="2070000"/>
            <a:chExt cx="1921765" cy="3870151"/>
          </a:xfrm>
        </p:grpSpPr>
        <p:pic>
          <p:nvPicPr>
            <p:cNvPr id="10" name="shinsei 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5" y="4187771"/>
              <a:ext cx="1772581" cy="1752380"/>
            </a:xfrm>
            <a:prstGeom prst="rect">
              <a:avLst/>
            </a:prstGeom>
          </p:spPr>
        </p:pic>
        <p:pic>
          <p:nvPicPr>
            <p:cNvPr id="11" name="Image 10"/>
            <p:cNvPicPr>
              <a:picLocks noChangeAspect="1"/>
            </p:cNvPicPr>
            <p:nvPr/>
          </p:nvPicPr>
          <p:blipFill>
            <a:blip r:embed="rId12">
              <a:extLst>
                <a:ext uri="{BEBA8EAE-BF5A-486C-A8C5-ECC9F3942E4B}">
                  <a14:imgProps xmlns:a14="http://schemas.microsoft.com/office/drawing/2010/main">
                    <a14:imgLayer r:embed="rId13">
                      <a14:imgEffect>
                        <a14:artisticCutout/>
                      </a14:imgEffect>
                    </a14:imgLayer>
                  </a14:imgProps>
                </a:ext>
                <a:ext uri="{28A0092B-C50C-407E-A947-70E740481C1C}">
                  <a14:useLocalDpi xmlns:a14="http://schemas.microsoft.com/office/drawing/2010/main" val="0"/>
                </a:ext>
              </a:extLst>
            </a:blip>
            <a:stretch>
              <a:fillRect/>
            </a:stretch>
          </p:blipFill>
          <p:spPr>
            <a:xfrm>
              <a:off x="116632" y="2070000"/>
              <a:ext cx="1805368" cy="1784795"/>
            </a:xfrm>
            <a:prstGeom prst="rect">
              <a:avLst/>
            </a:prstGeom>
          </p:spPr>
        </p:pic>
      </p:grpSp>
    </p:spTree>
    <p:extLst>
      <p:ext uri="{BB962C8B-B14F-4D97-AF65-F5344CB8AC3E}">
        <p14:creationId xmlns:p14="http://schemas.microsoft.com/office/powerpoint/2010/main" val="858841943"/>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1.48148E-6 -1.94444E-6 L -0.51227 -0.0026 " pathEditMode="relative" rAng="0" ptsTypes="AA">
                                      <p:cBhvr>
                                        <p:cTn id="6" dur="2000" fill="hold"/>
                                        <p:tgtEl>
                                          <p:spTgt spid="7"/>
                                        </p:tgtEl>
                                        <p:attrNameLst>
                                          <p:attrName>ppt_x</p:attrName>
                                          <p:attrName>ppt_y</p:attrName>
                                        </p:attrNameLst>
                                      </p:cBhvr>
                                      <p:rCtr x="-25625" y="-13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2500"/>
                            </p:stCondLst>
                            <p:childTnLst>
                              <p:par>
                                <p:cTn id="12" presetID="1" presetClass="entr" presetSubtype="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par>
                          <p:cTn id="14" fill="hold">
                            <p:stCondLst>
                              <p:cond delay="2500"/>
                            </p:stCondLst>
                            <p:childTnLst>
                              <p:par>
                                <p:cTn id="15" presetID="1" presetClass="entr" presetSubtype="0" fill="hold" nodeType="afterEffect">
                                  <p:stCondLst>
                                    <p:cond delay="500"/>
                                  </p:stCondLst>
                                  <p:iterate type="lt">
                                    <p:tmAbs val="50"/>
                                  </p:iterate>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par>
                          <p:cTn id="17" fill="hold">
                            <p:stCondLst>
                              <p:cond delay="3451"/>
                            </p:stCondLst>
                            <p:childTnLst>
                              <p:par>
                                <p:cTn id="18" presetID="1" presetClass="entr" presetSubtype="0" fill="hold" nodeType="afterEffect">
                                  <p:stCondLst>
                                    <p:cond delay="500"/>
                                  </p:stCondLst>
                                  <p:iterate type="lt">
                                    <p:tmAbs val="50"/>
                                  </p:iterate>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grpSp>
        <p:nvGrpSpPr>
          <p:cNvPr id="7" name="Groupe 6"/>
          <p:cNvGrpSpPr/>
          <p:nvPr/>
        </p:nvGrpSpPr>
        <p:grpSpPr>
          <a:xfrm>
            <a:off x="980728" y="2388622"/>
            <a:ext cx="2127770" cy="3551376"/>
            <a:chOff x="4510800" y="2388622"/>
            <a:chExt cx="2127770" cy="3551376"/>
          </a:xfrm>
        </p:grpSpPr>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0000" y="4446000"/>
              <a:ext cx="1778570" cy="1493998"/>
            </a:xfrm>
            <a:prstGeom prst="rect">
              <a:avLst/>
            </a:prstGeom>
          </p:spPr>
        </p:pic>
        <p:pic>
          <p:nvPicPr>
            <p:cNvPr id="2" name="Image 1"/>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1" cy="1450799"/>
            </a:xfrm>
            <a:prstGeom prst="rect">
              <a:avLst/>
            </a:prstGeom>
          </p:spPr>
        </p:pic>
      </p:grpSp>
      <p:pic>
        <p:nvPicPr>
          <p:cNvPr id="12" name="shinsei 1"/>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37" y="4194000"/>
            <a:ext cx="1772581" cy="1752380"/>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Chut ! Restes tranquille, </a:t>
            </a:r>
          </a:p>
          <a:p>
            <a:pPr algn="ctr"/>
            <a:r>
              <a:rPr lang="fr-FR" sz="2400" b="1" dirty="0" smtClean="0">
                <a:ln w="12700">
                  <a:solidFill>
                    <a:schemeClr val="tx2">
                      <a:satMod val="155000"/>
                    </a:schemeClr>
                  </a:solidFill>
                  <a:prstDash val="solid"/>
                </a:ln>
                <a:solidFill>
                  <a:schemeClr val="bg2">
                    <a:tint val="85000"/>
                    <a:satMod val="155000"/>
                  </a:schemeClr>
                </a:solidFill>
              </a:rPr>
              <a:t>pendant que je te soigne ! </a:t>
            </a:r>
          </a:p>
          <a:p>
            <a:pPr algn="ctr"/>
            <a:r>
              <a:rPr lang="fr-FR" sz="2400" b="1" dirty="0" smtClean="0">
                <a:ln w="12700">
                  <a:solidFill>
                    <a:schemeClr val="tx2">
                      <a:satMod val="155000"/>
                    </a:schemeClr>
                  </a:solidFill>
                  <a:prstDash val="solid"/>
                </a:ln>
                <a:solidFill>
                  <a:schemeClr val="bg2">
                    <a:tint val="85000"/>
                    <a:satMod val="155000"/>
                  </a:schemeClr>
                </a:solidFill>
              </a:rPr>
              <a:t>Voilà c’est bientôt finie.</a:t>
            </a:r>
          </a:p>
        </p:txBody>
      </p:sp>
      <p:pic>
        <p:nvPicPr>
          <p:cNvPr id="9" name="Image 8"/>
          <p:cNvPicPr>
            <a:picLocks noChangeAspect="1"/>
          </p:cNvPicPr>
          <p:nvPr/>
        </p:nvPicPr>
        <p:blipFill>
          <a:blip r:embed="rId10">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8" cy="1784795"/>
          </a:xfrm>
          <a:prstGeom prst="rect">
            <a:avLst/>
          </a:prstGeom>
        </p:spPr>
      </p:pic>
    </p:spTree>
    <p:extLst>
      <p:ext uri="{BB962C8B-B14F-4D97-AF65-F5344CB8AC3E}">
        <p14:creationId xmlns:p14="http://schemas.microsoft.com/office/powerpoint/2010/main" val="931692548"/>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1551"/>
                            </p:stCondLst>
                            <p:childTnLst>
                              <p:par>
                                <p:cTn id="10" presetID="1" presetClass="entr" presetSubtype="0" fill="hold" nodeType="afterEffect">
                                  <p:stCondLst>
                                    <p:cond delay="0"/>
                                  </p:stCondLst>
                                  <p:iterate type="lt">
                                    <p:tmAbs val="50"/>
                                  </p:iterate>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par>
                          <p:cTn id="12" fill="hold">
                            <p:stCondLst>
                              <p:cond delay="2552"/>
                            </p:stCondLst>
                            <p:childTnLst>
                              <p:par>
                                <p:cTn id="13" presetID="1" presetClass="entr" presetSubtype="0" fill="hold" nodeType="afterEffect">
                                  <p:stCondLst>
                                    <p:cond delay="500"/>
                                  </p:stCondLst>
                                  <p:iterate type="lt">
                                    <p:tmAbs val="50"/>
                                  </p:iterate>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772816" y="4341168"/>
            <a:ext cx="3312368" cy="461665"/>
          </a:xfrm>
          <a:prstGeom prst="rect">
            <a:avLst/>
          </a:prstGeom>
          <a:noFill/>
        </p:spPr>
        <p:txBody>
          <a:bodyPr wrap="square" rtlCol="0">
            <a:spAutoFit/>
          </a:bodyPr>
          <a:lstStyle/>
          <a:p>
            <a:r>
              <a:rPr lang="fr-FR" sz="2400" dirty="0" smtClean="0">
                <a:latin typeface="Comic Sans MS" panose="030F0702030302020204" pitchFamily="66" charset="0"/>
              </a:rPr>
              <a:t>Un instant plus tard…</a:t>
            </a:r>
            <a:endParaRPr lang="fr-FR" sz="2400" dirty="0">
              <a:latin typeface="Comic Sans MS" panose="030F0702030302020204" pitchFamily="66" charset="0"/>
            </a:endParaRPr>
          </a:p>
        </p:txBody>
      </p:sp>
      <p:pic>
        <p:nvPicPr>
          <p:cNvPr id="4" name="Dans l'écurie.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124200" y="4267200"/>
            <a:ext cx="609600" cy="609600"/>
          </a:xfrm>
          <a:prstGeom prst="rect">
            <a:avLst/>
          </a:prstGeom>
        </p:spPr>
      </p:pic>
    </p:spTree>
    <p:extLst>
      <p:ext uri="{BB962C8B-B14F-4D97-AF65-F5344CB8AC3E}">
        <p14:creationId xmlns:p14="http://schemas.microsoft.com/office/powerpoint/2010/main" val="3269554536"/>
      </p:ext>
    </p:extLst>
  </p:cSld>
  <p:clrMapOvr>
    <a:masterClrMapping/>
  </p:clrMapOvr>
  <mc:AlternateContent xmlns:mc="http://schemas.openxmlformats.org/markup-compatibility/2006" xmlns:p14="http://schemas.microsoft.com/office/powerpoint/2010/main">
    <mc:Choice Requires="p14">
      <p:transition spd="med" p14:dur="700" advClick="0" advTm="1000">
        <p:fade/>
      </p:transition>
    </mc:Choice>
    <mc:Fallback xmlns="">
      <p:transition spd="med"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30189" numSld="999" showWhenStopped="0">
                <p:cTn id="10"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grpSp>
        <p:nvGrpSpPr>
          <p:cNvPr id="7" name="Groupe 6"/>
          <p:cNvGrpSpPr/>
          <p:nvPr/>
        </p:nvGrpSpPr>
        <p:grpSpPr>
          <a:xfrm>
            <a:off x="980728" y="2388622"/>
            <a:ext cx="2127770" cy="3551376"/>
            <a:chOff x="4510800" y="2388622"/>
            <a:chExt cx="2127770" cy="3551376"/>
          </a:xfrm>
        </p:grpSpPr>
        <p:pic>
          <p:nvPicPr>
            <p:cNvPr id="4" name="Image 3"/>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000"/>
              <a:ext cx="1778570" cy="1493998"/>
            </a:xfrm>
            <a:prstGeom prst="rect">
              <a:avLst/>
            </a:prstGeom>
          </p:spPr>
        </p:pic>
        <p:pic>
          <p:nvPicPr>
            <p:cNvPr id="2" name="Image 1"/>
            <p:cNvPicPr>
              <a:picLocks noChangeAspect="1"/>
            </p:cNvPicPr>
            <p:nvPr/>
          </p:nvPicPr>
          <p:blipFill>
            <a:blip r:embed="rId7">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1" cy="1450799"/>
            </a:xfrm>
            <a:prstGeom prst="rect">
              <a:avLst/>
            </a:prstGeom>
          </p:spPr>
        </p:pic>
      </p:grpSp>
      <p:pic>
        <p:nvPicPr>
          <p:cNvPr id="12" name="shinsei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37" y="4194000"/>
            <a:ext cx="1772580" cy="1752379"/>
          </a:xfrm>
          <a:prstGeom prst="rect">
            <a:avLst/>
          </a:prstGeom>
        </p:spPr>
      </p:pic>
      <p:pic>
        <p:nvPicPr>
          <p:cNvPr id="9" name="Image 8"/>
          <p:cNvPicPr>
            <a:picLocks noChangeAspect="1"/>
          </p:cNvPicPr>
          <p:nvPr/>
        </p:nvPicPr>
        <p:blipFill>
          <a:blip r:embed="rId9">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7" cy="1784794"/>
          </a:xfrm>
          <a:prstGeom prst="rect">
            <a:avLst/>
          </a:prstGeom>
        </p:spPr>
      </p:pic>
      <p:grpSp>
        <p:nvGrpSpPr>
          <p:cNvPr id="10" name="Groupe 9"/>
          <p:cNvGrpSpPr/>
          <p:nvPr/>
        </p:nvGrpSpPr>
        <p:grpSpPr>
          <a:xfrm>
            <a:off x="5137" y="2053883"/>
            <a:ext cx="1911695" cy="3886115"/>
            <a:chOff x="5137" y="2053883"/>
            <a:chExt cx="1911695" cy="3886115"/>
          </a:xfrm>
        </p:grpSpPr>
        <p:pic>
          <p:nvPicPr>
            <p:cNvPr id="14" name="Image 13"/>
            <p:cNvPicPr>
              <a:picLocks noChangeAspect="1"/>
            </p:cNvPicPr>
            <p:nvPr/>
          </p:nvPicPr>
          <p:blipFill>
            <a:blip r:embed="rId11">
              <a:extLst>
                <a:ext uri="{BEBA8EAE-BF5A-486C-A8C5-ECC9F3942E4B}">
                  <a14:imgProps xmlns:a14="http://schemas.microsoft.com/office/drawing/2010/main">
                    <a14:imgLayer r:embed="rId12">
                      <a14:imgEffect>
                        <a14:artisticCutout/>
                      </a14:imgEffect>
                    </a14:imgLayer>
                  </a14:imgProps>
                </a:ext>
                <a:ext uri="{28A0092B-C50C-407E-A947-70E740481C1C}">
                  <a14:useLocalDpi xmlns:a14="http://schemas.microsoft.com/office/drawing/2010/main" val="0"/>
                </a:ext>
              </a:extLst>
            </a:blip>
            <a:stretch>
              <a:fillRect/>
            </a:stretch>
          </p:blipFill>
          <p:spPr>
            <a:xfrm>
              <a:off x="111465" y="2053883"/>
              <a:ext cx="1805367" cy="1784794"/>
            </a:xfrm>
            <a:prstGeom prst="rect">
              <a:avLst/>
            </a:prstGeom>
          </p:spPr>
        </p:pic>
        <p:pic>
          <p:nvPicPr>
            <p:cNvPr id="13" name="shinsei 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137" y="4187619"/>
              <a:ext cx="1772580" cy="1752379"/>
            </a:xfrm>
            <a:prstGeom prst="rect">
              <a:avLst/>
            </a:prstGeom>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Tu sais, un jour je partirai d‘ici et je fonderai mon propre clan !</a:t>
            </a:r>
          </a:p>
          <a:p>
            <a:pPr algn="ctr"/>
            <a:r>
              <a:rPr lang="fr-FR" sz="2400" b="1" dirty="0" smtClean="0">
                <a:ln w="12700">
                  <a:solidFill>
                    <a:schemeClr val="tx2">
                      <a:satMod val="155000"/>
                    </a:schemeClr>
                  </a:solidFill>
                  <a:prstDash val="solid"/>
                </a:ln>
                <a:solidFill>
                  <a:schemeClr val="bg2">
                    <a:tint val="85000"/>
                    <a:satMod val="155000"/>
                  </a:schemeClr>
                </a:solidFill>
              </a:rPr>
              <a:t>Voudras-tu me suivre, Zaria ?</a:t>
            </a:r>
          </a:p>
        </p:txBody>
      </p:sp>
      <p:grpSp>
        <p:nvGrpSpPr>
          <p:cNvPr id="8" name="Groupe 7"/>
          <p:cNvGrpSpPr/>
          <p:nvPr/>
        </p:nvGrpSpPr>
        <p:grpSpPr>
          <a:xfrm>
            <a:off x="1329928" y="512168"/>
            <a:ext cx="2099072" cy="1584177"/>
            <a:chOff x="1329928" y="512168"/>
            <a:chExt cx="2099072" cy="1584177"/>
          </a:xfrm>
        </p:grpSpPr>
        <p:sp>
          <p:nvSpPr>
            <p:cNvPr id="6" name="Pensées 5"/>
            <p:cNvSpPr/>
            <p:nvPr/>
          </p:nvSpPr>
          <p:spPr>
            <a:xfrm>
              <a:off x="1329928" y="512168"/>
              <a:ext cx="2099072" cy="1584177"/>
            </a:xfrm>
            <a:prstGeom prst="cloudCallout">
              <a:avLst>
                <a:gd name="adj1" fmla="val -49799"/>
                <a:gd name="adj2" fmla="val 7053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14">
              <a:extLst>
                <a:ext uri="{BEBA8EAE-BF5A-486C-A8C5-ECC9F3942E4B}">
                  <a14:imgProps xmlns:a14="http://schemas.microsoft.com/office/drawing/2010/main">
                    <a14:imgLayer r:embed="rId15">
                      <a14:imgEffect>
                        <a14:artisticCrisscrossEtching/>
                      </a14:imgEffect>
                    </a14:imgLayer>
                  </a14:imgProps>
                </a:ext>
                <a:ext uri="{28A0092B-C50C-407E-A947-70E740481C1C}">
                  <a14:useLocalDpi xmlns:a14="http://schemas.microsoft.com/office/drawing/2010/main" val="0"/>
                </a:ext>
              </a:extLst>
            </a:blip>
            <a:stretch>
              <a:fillRect/>
            </a:stretch>
          </p:blipFill>
          <p:spPr bwMode="auto">
            <a:xfrm>
              <a:off x="1521475" y="623440"/>
              <a:ext cx="1715978" cy="108537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21715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50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3651"/>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500"/>
                            </p:stCondLst>
                            <p:childTnLst>
                              <p:par>
                                <p:cTn id="20" presetID="10" presetClass="exit" presetSubtype="0" fill="hold" nodeType="after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par>
                          <p:cTn id="23" fill="hold">
                            <p:stCondLst>
                              <p:cond delay="1000"/>
                            </p:stCondLst>
                            <p:childTnLst>
                              <p:par>
                                <p:cTn id="24" presetID="1" presetClass="entr" presetSubtype="0" fill="hold" nodeType="afterEffect">
                                  <p:stCondLst>
                                    <p:cond delay="0"/>
                                  </p:stCondLst>
                                  <p:iterate type="lt">
                                    <p:tmAbs val="50"/>
                                  </p:iterate>
                                  <p:childTnLst>
                                    <p:set>
                                      <p:cBhvr>
                                        <p:cTn id="2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grpSp>
        <p:nvGrpSpPr>
          <p:cNvPr id="7" name="Groupe 6"/>
          <p:cNvGrpSpPr/>
          <p:nvPr/>
        </p:nvGrpSpPr>
        <p:grpSpPr>
          <a:xfrm>
            <a:off x="980728" y="2388622"/>
            <a:ext cx="2127769" cy="3551376"/>
            <a:chOff x="4510800" y="2388622"/>
            <a:chExt cx="2127769" cy="3551376"/>
          </a:xfrm>
        </p:grpSpPr>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0001" y="4446000"/>
              <a:ext cx="1778568" cy="1493998"/>
            </a:xfrm>
            <a:prstGeom prst="rect">
              <a:avLst/>
            </a:prstGeom>
          </p:spPr>
        </p:pic>
        <p:pic>
          <p:nvPicPr>
            <p:cNvPr id="2" name="Image 1"/>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1" cy="1450798"/>
            </a:xfrm>
            <a:prstGeom prst="rect">
              <a:avLst/>
            </a:prstGeom>
          </p:spPr>
        </p:pic>
      </p:grpSp>
      <p:pic>
        <p:nvPicPr>
          <p:cNvPr id="12" name="shinsei 1"/>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37" y="4194000"/>
            <a:ext cx="1772580" cy="1752379"/>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Bien entendu, quelle question ! Nous sommes amis et les amis ne se séparent jamais. En attendant prends soin de toi et évites de provoquer ton père, il serait capable du pire…</a:t>
            </a:r>
          </a:p>
        </p:txBody>
      </p:sp>
      <p:pic>
        <p:nvPicPr>
          <p:cNvPr id="9" name="Image 8"/>
          <p:cNvPicPr>
            <a:picLocks noChangeAspect="1"/>
          </p:cNvPicPr>
          <p:nvPr/>
        </p:nvPicPr>
        <p:blipFill>
          <a:blip r:embed="rId10">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7" cy="1784794"/>
          </a:xfrm>
          <a:prstGeom prst="rect">
            <a:avLst/>
          </a:prstGeom>
        </p:spPr>
      </p:pic>
      <p:grpSp>
        <p:nvGrpSpPr>
          <p:cNvPr id="8" name="Groupe 7"/>
          <p:cNvGrpSpPr/>
          <p:nvPr/>
        </p:nvGrpSpPr>
        <p:grpSpPr>
          <a:xfrm rot="466273">
            <a:off x="2766091" y="1754314"/>
            <a:ext cx="2099072" cy="1584177"/>
            <a:chOff x="2636912" y="1115616"/>
            <a:chExt cx="2099072" cy="1584177"/>
          </a:xfrm>
        </p:grpSpPr>
        <p:sp>
          <p:nvSpPr>
            <p:cNvPr id="11" name="Pensées 10"/>
            <p:cNvSpPr/>
            <p:nvPr/>
          </p:nvSpPr>
          <p:spPr>
            <a:xfrm>
              <a:off x="2636912" y="1115616"/>
              <a:ext cx="2099072" cy="1584177"/>
            </a:xfrm>
            <a:prstGeom prst="cloudCallout">
              <a:avLst>
                <a:gd name="adj1" fmla="val -64320"/>
                <a:gd name="adj2" fmla="val 51292"/>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050" name="Picture 2" descr="C:\Users\Huo-@dmin\AppData\Local\Microsoft\Windows\Temporary Internet Files\Content.IE5\7INEZAV2\nJ5VRaNBAlWSdXSYcdtOidRC6LA[1].jpg"/>
            <p:cNvPicPr>
              <a:picLocks noChangeAspect="1" noChangeArrowheads="1"/>
            </p:cNvPicPr>
            <p:nvPr/>
          </p:nvPicPr>
          <p:blipFill>
            <a:blip r:embed="rId11" cstate="print">
              <a:extLst>
                <a:ext uri="{BEBA8EAE-BF5A-486C-A8C5-ECC9F3942E4B}">
                  <a14:imgProps xmlns:a14="http://schemas.microsoft.com/office/drawing/2010/main">
                    <a14:imgLayer r:embed="rId12">
                      <a14:imgEffect>
                        <a14:artisticCrisscrossEtching/>
                      </a14:imgEffect>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rot="19820675">
              <a:off x="3093182" y="1490771"/>
              <a:ext cx="1186532" cy="81183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43412913"/>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500"/>
                                  </p:stCondLst>
                                  <p:iterate type="lt">
                                    <p:tmAbs val="50"/>
                                  </p:iterate>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grpSp>
        <p:nvGrpSpPr>
          <p:cNvPr id="7" name="Groupe 6"/>
          <p:cNvGrpSpPr/>
          <p:nvPr/>
        </p:nvGrpSpPr>
        <p:grpSpPr>
          <a:xfrm>
            <a:off x="980728" y="2388622"/>
            <a:ext cx="2127769" cy="3551375"/>
            <a:chOff x="4510800" y="2388622"/>
            <a:chExt cx="2127769" cy="3551375"/>
          </a:xfrm>
        </p:grpSpPr>
        <p:pic>
          <p:nvPicPr>
            <p:cNvPr id="4" name="Image 3"/>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1" y="4446000"/>
              <a:ext cx="1778568" cy="1493997"/>
            </a:xfrm>
            <a:prstGeom prst="rect">
              <a:avLst/>
            </a:prstGeom>
          </p:spPr>
        </p:pic>
        <p:pic>
          <p:nvPicPr>
            <p:cNvPr id="2" name="Image 1"/>
            <p:cNvPicPr>
              <a:picLocks noChangeAspect="1"/>
            </p:cNvPicPr>
            <p:nvPr/>
          </p:nvPicPr>
          <p:blipFill>
            <a:blip r:embed="rId7">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0" cy="1450798"/>
            </a:xfrm>
            <a:prstGeom prst="rect">
              <a:avLst/>
            </a:prstGeom>
          </p:spPr>
        </p:pic>
      </p:grpSp>
      <p:pic>
        <p:nvPicPr>
          <p:cNvPr id="12" name="shinsei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37" y="4194000"/>
            <a:ext cx="1772579" cy="1752379"/>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Un jour, il verra quel grand guerrier je suis...</a:t>
            </a:r>
          </a:p>
        </p:txBody>
      </p:sp>
      <p:pic>
        <p:nvPicPr>
          <p:cNvPr id="9" name="Image 8"/>
          <p:cNvPicPr>
            <a:picLocks noChangeAspect="1"/>
          </p:cNvPicPr>
          <p:nvPr/>
        </p:nvPicPr>
        <p:blipFill>
          <a:blip r:embed="rId9">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6" cy="1784793"/>
          </a:xfrm>
          <a:prstGeom prst="rect">
            <a:avLst/>
          </a:prstGeom>
        </p:spPr>
      </p:pic>
    </p:spTree>
    <p:extLst>
      <p:ext uri="{BB962C8B-B14F-4D97-AF65-F5344CB8AC3E}">
        <p14:creationId xmlns:p14="http://schemas.microsoft.com/office/powerpoint/2010/main" val="1761835600"/>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50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grpSp>
        <p:nvGrpSpPr>
          <p:cNvPr id="7" name="Groupe 6"/>
          <p:cNvGrpSpPr/>
          <p:nvPr/>
        </p:nvGrpSpPr>
        <p:grpSpPr>
          <a:xfrm>
            <a:off x="980728" y="2388622"/>
            <a:ext cx="2127769" cy="3551376"/>
            <a:chOff x="4510800" y="2388622"/>
            <a:chExt cx="2127769" cy="3551376"/>
          </a:xfrm>
        </p:grpSpPr>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0001" y="4446000"/>
              <a:ext cx="1778568" cy="1493998"/>
            </a:xfrm>
            <a:prstGeom prst="rect">
              <a:avLst/>
            </a:prstGeom>
          </p:spPr>
        </p:pic>
        <p:pic>
          <p:nvPicPr>
            <p:cNvPr id="2" name="Image 1"/>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4510800" y="2388622"/>
              <a:ext cx="1727141" cy="1450798"/>
            </a:xfrm>
            <a:prstGeom prst="rect">
              <a:avLst/>
            </a:prstGeom>
          </p:spPr>
        </p:pic>
      </p:grpSp>
      <p:pic>
        <p:nvPicPr>
          <p:cNvPr id="12" name="shinsei 1"/>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37" y="4194000"/>
            <a:ext cx="1772579" cy="1752379"/>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A présent, il me faut rentrer, on se voit demain Shin ! Bye ! Hihihi</a:t>
            </a:r>
          </a:p>
        </p:txBody>
      </p:sp>
      <p:pic>
        <p:nvPicPr>
          <p:cNvPr id="9" name="Image 8"/>
          <p:cNvPicPr>
            <a:picLocks noChangeAspect="1"/>
          </p:cNvPicPr>
          <p:nvPr/>
        </p:nvPicPr>
        <p:blipFill>
          <a:blip r:embed="rId10">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6" cy="1784793"/>
          </a:xfrm>
          <a:prstGeom prst="rect">
            <a:avLst/>
          </a:prstGeom>
        </p:spPr>
      </p:pic>
    </p:spTree>
    <p:extLst>
      <p:ext uri="{BB962C8B-B14F-4D97-AF65-F5344CB8AC3E}">
        <p14:creationId xmlns:p14="http://schemas.microsoft.com/office/powerpoint/2010/main" val="2177506577"/>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50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3651"/>
                            </p:stCondLst>
                            <p:childTnLst>
                              <p:par>
                                <p:cTn id="11" presetID="2" presetClass="exit" presetSubtype="2" fill="hold" nodeType="afterEffect">
                                  <p:stCondLst>
                                    <p:cond delay="1000"/>
                                  </p:stCondLst>
                                  <p:childTnLst>
                                    <p:anim calcmode="lin" valueType="num">
                                      <p:cBhvr additive="base">
                                        <p:cTn id="12" dur="1000"/>
                                        <p:tgtEl>
                                          <p:spTgt spid="7"/>
                                        </p:tgtEl>
                                        <p:attrNameLst>
                                          <p:attrName>ppt_x</p:attrName>
                                        </p:attrNameLst>
                                      </p:cBhvr>
                                      <p:tavLst>
                                        <p:tav tm="0">
                                          <p:val>
                                            <p:strVal val="ppt_x"/>
                                          </p:val>
                                        </p:tav>
                                        <p:tav tm="100000">
                                          <p:val>
                                            <p:strVal val="1+ppt_w/2"/>
                                          </p:val>
                                        </p:tav>
                                      </p:tavLst>
                                    </p:anim>
                                    <p:anim calcmode="lin" valueType="num">
                                      <p:cBhvr additive="base">
                                        <p:cTn id="13" dur="1000"/>
                                        <p:tgtEl>
                                          <p:spTgt spid="7"/>
                                        </p:tgtEl>
                                        <p:attrNameLst>
                                          <p:attrName>ppt_y</p:attrName>
                                        </p:attrNameLst>
                                      </p:cBhvr>
                                      <p:tavLst>
                                        <p:tav tm="0">
                                          <p:val>
                                            <p:strVal val="ppt_y"/>
                                          </p:val>
                                        </p:tav>
                                        <p:tav tm="100000">
                                          <p:val>
                                            <p:strVal val="ppt_y"/>
                                          </p:val>
                                        </p:tav>
                                      </p:tavLst>
                                    </p:anim>
                                    <p:set>
                                      <p:cBhvr>
                                        <p:cTn id="14"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pic>
        <p:nvPicPr>
          <p:cNvPr id="12" name="Jung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7" y="4194000"/>
            <a:ext cx="1772580" cy="1752379"/>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Merci…merci pour tout, Zaria… </a:t>
            </a:r>
          </a:p>
        </p:txBody>
      </p:sp>
      <p:pic>
        <p:nvPicPr>
          <p:cNvPr id="9" name="Image 8"/>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16632" y="2067125"/>
            <a:ext cx="1805367" cy="1784794"/>
          </a:xfrm>
          <a:prstGeom prst="rect">
            <a:avLst/>
          </a:prstGeom>
        </p:spPr>
      </p:pic>
    </p:spTree>
    <p:extLst>
      <p:ext uri="{BB962C8B-B14F-4D97-AF65-F5344CB8AC3E}">
        <p14:creationId xmlns:p14="http://schemas.microsoft.com/office/powerpoint/2010/main" val="1435896607"/>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3228763"/>
      </p:ext>
    </p:extLst>
  </p:cSld>
  <p:clrMapOvr>
    <a:masterClrMapping/>
  </p:clrMapOvr>
  <p:transition spd="med" advClick="0" advTm="1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259200" y="768928"/>
            <a:ext cx="6336000" cy="3501689"/>
          </a:xfrm>
          <a:prstGeom prst="rect">
            <a:avLst/>
          </a:prstGeom>
          <a:ln w="12700">
            <a:solidFill>
              <a:schemeClr val="tx1"/>
            </a:solidFill>
          </a:ln>
        </p:spPr>
      </p:pic>
      <p:sp>
        <p:nvSpPr>
          <p:cNvPr id="6" name="ZoneTexte 5"/>
          <p:cNvSpPr txBox="1"/>
          <p:nvPr/>
        </p:nvSpPr>
        <p:spPr>
          <a:xfrm>
            <a:off x="440668" y="4644008"/>
            <a:ext cx="5976664" cy="3785652"/>
          </a:xfrm>
          <a:prstGeom prst="rect">
            <a:avLst/>
          </a:prstGeom>
          <a:noFill/>
        </p:spPr>
        <p:txBody>
          <a:bodyPr wrap="square" rtlCol="0">
            <a:spAutoFit/>
          </a:bodyPr>
          <a:lstStyle/>
          <a:p>
            <a:pPr algn="ct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tout comme les autres jeunes guerriers, dû accomplir bon nombre de tâches pour prouver sa valeur.</a:t>
            </a:r>
            <a:r>
              <a:rPr lang="fr-FR" sz="2400" i="1" dirty="0">
                <a:latin typeface="Comic Sans MS" panose="030F0702030302020204" pitchFamily="66" charset="0"/>
              </a:rPr>
              <a:t> </a:t>
            </a:r>
            <a:r>
              <a:rPr lang="fr-FR" sz="2400" i="1" dirty="0" smtClean="0">
                <a:latin typeface="Comic Sans MS" panose="030F0702030302020204" pitchFamily="66" charset="0"/>
              </a:rPr>
              <a:t>La plus dangereuse de toute, fut de tuer un Griffon Royal. Il avait failli périr et ne doit sa survie qu’à un coup de chance. Le Griffon avait été déconcentré, ce qui permit à </a:t>
            </a: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de le pourfendre. Il ramena la tête à son père qui n’exprima aucune gratitude ou félicitation…</a:t>
            </a:r>
            <a:endParaRPr lang="fr-FR" sz="2400"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spTree>
    <p:extLst>
      <p:ext uri="{BB962C8B-B14F-4D97-AF65-F5344CB8AC3E}">
        <p14:creationId xmlns:p14="http://schemas.microsoft.com/office/powerpoint/2010/main" val="9234897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3"/>
            <a:stretch>
              <a:fillRect/>
            </a:stretch>
          </a:blipFill>
          <a:ln w="38100">
            <a:solidFill>
              <a:schemeClr val="tx1"/>
            </a:solidFill>
          </a:ln>
        </p:spPr>
      </p:pic>
      <p:pic>
        <p:nvPicPr>
          <p:cNvPr id="4" name="Image 3"/>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3305175" y="3347864"/>
            <a:ext cx="3552826" cy="2598515"/>
          </a:xfrm>
          <a:prstGeom prst="rect">
            <a:avLst/>
          </a:prstGeom>
        </p:spPr>
      </p:pic>
      <p:pic>
        <p:nvPicPr>
          <p:cNvPr id="2" name="Image 1"/>
          <p:cNvPicPr>
            <a:picLocks noChangeAspect="1"/>
          </p:cNvPicPr>
          <p:nvPr/>
        </p:nvPicPr>
        <p:blipFill>
          <a:blip r:embed="rId6" cstate="print">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7"/>
          </a:xfrm>
          <a:prstGeom prst="rect">
            <a:avLst/>
          </a:prstGeom>
          <a:effectLst>
            <a:outerShdw blurRad="76200" dir="18900000" sy="23000" kx="-1200000" algn="bl" rotWithShape="0">
              <a:prstClr val="black">
                <a:alpha val="20000"/>
              </a:prstClr>
            </a:outerShdw>
          </a:effectLst>
        </p:spPr>
      </p:pic>
      <p:pic>
        <p:nvPicPr>
          <p:cNvPr id="12" name="Jung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02" y="4194000"/>
            <a:ext cx="1762450" cy="1752379"/>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Je pensais que cette fois, vous seriez fier de moi, père !</a:t>
            </a:r>
          </a:p>
        </p:txBody>
      </p:sp>
      <p:pic>
        <p:nvPicPr>
          <p:cNvPr id="9" name="Image 8"/>
          <p:cNvPicPr>
            <a:picLocks noChangeAspect="1"/>
          </p:cNvPicPr>
          <p:nvPr/>
        </p:nvPicPr>
        <p:blipFill>
          <a:blip r:embed="rId9">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121790" y="2067125"/>
            <a:ext cx="1795051" cy="1784794"/>
          </a:xfrm>
          <a:prstGeom prst="rect">
            <a:avLst/>
          </a:prstGeom>
        </p:spPr>
      </p:pic>
      <p:sp>
        <p:nvSpPr>
          <p:cNvPr id="8" name="Rectangle 7"/>
          <p:cNvSpPr/>
          <p:nvPr/>
        </p:nvSpPr>
        <p:spPr>
          <a:xfrm>
            <a:off x="382353" y="273006"/>
            <a:ext cx="3550703" cy="338554"/>
          </a:xfrm>
          <a:prstGeom prst="rect">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fr-FR" sz="1600" i="1" dirty="0" smtClean="0">
                <a:solidFill>
                  <a:schemeClr val="tx1"/>
                </a:solidFill>
                <a:latin typeface="Comic Sans MS" panose="030F0702030302020204" pitchFamily="66" charset="0"/>
              </a:rPr>
              <a:t>Maison du père de </a:t>
            </a:r>
            <a:r>
              <a:rPr lang="fr-FR" sz="1600" i="1" dirty="0" err="1" smtClean="0">
                <a:solidFill>
                  <a:schemeClr val="tx1"/>
                </a:solidFill>
                <a:latin typeface="Comic Sans MS" panose="030F0702030302020204" pitchFamily="66" charset="0"/>
              </a:rPr>
              <a:t>Shinsei</a:t>
            </a:r>
            <a:r>
              <a:rPr lang="fr-FR" sz="1600" i="1" dirty="0" smtClean="0">
                <a:solidFill>
                  <a:schemeClr val="tx1"/>
                </a:solidFill>
                <a:latin typeface="Comic Sans MS" panose="030F0702030302020204" pitchFamily="66" charset="0"/>
              </a:rPr>
              <a:t>…</a:t>
            </a:r>
            <a:endParaRPr lang="fr-FR" sz="1600" i="1"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902716505"/>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3"/>
            <a:stretch>
              <a:fillRect/>
            </a:stretch>
          </a:blipFill>
          <a:ln w="38100">
            <a:solidFill>
              <a:schemeClr val="tx1"/>
            </a:solidFill>
          </a:ln>
        </p:spPr>
      </p:pic>
      <p:pic>
        <p:nvPicPr>
          <p:cNvPr id="6" name="Image 5"/>
          <p:cNvPicPr preferRelativeResize="0">
            <a:picLocks/>
          </p:cNvPicPr>
          <p:nvPr/>
        </p:nvPicPr>
        <p:blipFill rotWithShape="1">
          <a:blip r:embed="rId4" cstate="print">
            <a:extLst>
              <a:ext uri="{28A0092B-C50C-407E-A947-70E740481C1C}">
                <a14:useLocalDpi xmlns:a14="http://schemas.microsoft.com/office/drawing/2010/main" val="0"/>
              </a:ext>
            </a:extLst>
          </a:blip>
          <a:srcRect/>
          <a:stretch/>
        </p:blipFill>
        <p:spPr>
          <a:xfrm>
            <a:off x="3295650" y="3571875"/>
            <a:ext cx="3562350" cy="2368277"/>
          </a:xfrm>
          <a:prstGeom prst="rect">
            <a:avLst/>
          </a:prstGeom>
        </p:spPr>
      </p:pic>
      <p:pic>
        <p:nvPicPr>
          <p:cNvPr id="2" name="Image 1"/>
          <p:cNvPicPr>
            <a:picLocks noChangeAspect="1"/>
          </p:cNvPicPr>
          <p:nvPr/>
        </p:nvPicPr>
        <p:blipFill>
          <a:blip r:embed="rId5" cstate="print">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7"/>
          </a:xfrm>
          <a:prstGeom prst="rect">
            <a:avLst/>
          </a:prstGeom>
          <a:effectLst>
            <a:outerShdw blurRad="76200" dir="18900000" sy="23000" kx="-1200000" algn="bl" rotWithShape="0">
              <a:prstClr val="black">
                <a:alpha val="20000"/>
              </a:prstClr>
            </a:outerShdw>
          </a:effectLst>
        </p:spPr>
      </p:pic>
      <p:pic>
        <p:nvPicPr>
          <p:cNvPr id="12" name="Jung 1"/>
          <p:cNvPicPr>
            <a:picLocks noChangeAspect="1"/>
          </p:cNvPicPr>
          <p:nvPr/>
        </p:nvPicPr>
        <p:blipFill>
          <a:blip r:embed="rId7">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4000"/>
            <a:ext cx="1762450" cy="1752379"/>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Fier dis-tu ?</a:t>
            </a:r>
          </a:p>
          <a:p>
            <a:pPr algn="ctr"/>
            <a:r>
              <a:rPr lang="fr-FR" sz="2400" b="1" dirty="0" smtClean="0">
                <a:ln w="12700">
                  <a:solidFill>
                    <a:schemeClr val="tx2">
                      <a:satMod val="155000"/>
                    </a:schemeClr>
                  </a:solidFill>
                  <a:prstDash val="solid"/>
                </a:ln>
                <a:solidFill>
                  <a:schemeClr val="bg2">
                    <a:tint val="85000"/>
                    <a:satMod val="155000"/>
                  </a:schemeClr>
                </a:solidFill>
              </a:rPr>
              <a:t>Pour ça, il t’aurait fallu rentrer plus tôt. Hors de ma vue, espèce d’incapable !</a:t>
            </a:r>
          </a:p>
        </p:txBody>
      </p:sp>
      <p:pic>
        <p:nvPicPr>
          <p:cNvPr id="9" name="Image 8"/>
          <p:cNvPicPr>
            <a:picLocks noChangeAspect="1"/>
          </p:cNvPicPr>
          <p:nvPr/>
        </p:nvPicPr>
        <p:blipFill>
          <a:blip r:embed="rId9">
            <a:extLst>
              <a:ext uri="{BEBA8EAE-BF5A-486C-A8C5-ECC9F3942E4B}">
                <a14:imgProps xmlns:a14="http://schemas.microsoft.com/office/drawing/2010/main">
                  <a14:imgLayer r:embed="rId8">
                    <a14:imgEffect>
                      <a14:artisticCutout/>
                    </a14:imgEffect>
                  </a14:imgLayer>
                </a14:imgProps>
              </a:ext>
              <a:ext uri="{28A0092B-C50C-407E-A947-70E740481C1C}">
                <a14:useLocalDpi xmlns:a14="http://schemas.microsoft.com/office/drawing/2010/main" val="0"/>
              </a:ext>
            </a:extLst>
          </a:blip>
          <a:stretch>
            <a:fillRect/>
          </a:stretch>
        </p:blipFill>
        <p:spPr>
          <a:xfrm>
            <a:off x="121790" y="2067125"/>
            <a:ext cx="1795051" cy="1784794"/>
          </a:xfrm>
          <a:prstGeom prst="rect">
            <a:avLst/>
          </a:prstGeom>
        </p:spPr>
      </p:pic>
    </p:spTree>
    <p:extLst>
      <p:ext uri="{BB962C8B-B14F-4D97-AF65-F5344CB8AC3E}">
        <p14:creationId xmlns:p14="http://schemas.microsoft.com/office/powerpoint/2010/main" val="1964410927"/>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501"/>
                            </p:stCondLst>
                            <p:childTnLst>
                              <p:par>
                                <p:cTn id="11" presetID="1" presetClass="entr" presetSubtype="0" fill="hold" nodeType="afterEffect">
                                  <p:stCondLst>
                                    <p:cond delay="500"/>
                                  </p:stCondLst>
                                  <p:iterate type="lt">
                                    <p:tmAbs val="50"/>
                                  </p:iterate>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3"/>
            <a:stretch>
              <a:fillRect/>
            </a:stretch>
          </a:blipFill>
          <a:ln w="38100">
            <a:solidFill>
              <a:schemeClr val="tx1"/>
            </a:solidFill>
          </a:ln>
        </p:spPr>
      </p:pic>
      <p:pic>
        <p:nvPicPr>
          <p:cNvPr id="6" name="Image 5"/>
          <p:cNvPicPr preferRelativeResize="0">
            <a:picLocks/>
          </p:cNvPicPr>
          <p:nvPr/>
        </p:nvPicPr>
        <p:blipFill rotWithShape="1">
          <a:blip r:embed="rId4" cstate="print">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3295650" y="3571875"/>
            <a:ext cx="3562350" cy="2368277"/>
          </a:xfrm>
          <a:prstGeom prst="rect">
            <a:avLst/>
          </a:prstGeom>
        </p:spPr>
      </p:pic>
      <p:pic>
        <p:nvPicPr>
          <p:cNvPr id="2" name="Image 1"/>
          <p:cNvPicPr>
            <a:picLocks noChangeAspect="1"/>
          </p:cNvPicPr>
          <p:nvPr/>
        </p:nvPicPr>
        <p:blipFill>
          <a:blip r:embed="rId6" cstate="print">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7"/>
          </a:xfrm>
          <a:prstGeom prst="rect">
            <a:avLst/>
          </a:prstGeom>
          <a:effectLst>
            <a:outerShdw blurRad="76200" dir="18900000" sy="23000" kx="-1200000" algn="bl" rotWithShape="0">
              <a:prstClr val="black">
                <a:alpha val="20000"/>
              </a:prstClr>
            </a:outerShdw>
          </a:effectLst>
        </p:spPr>
      </p:pic>
      <p:pic>
        <p:nvPicPr>
          <p:cNvPr id="12" name="Jung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02" y="4199007"/>
            <a:ext cx="1762450" cy="1742365"/>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a:t>
            </a:r>
          </a:p>
        </p:txBody>
      </p:sp>
      <p:pic>
        <p:nvPicPr>
          <p:cNvPr id="9" name="Image 8"/>
          <p:cNvPicPr>
            <a:picLocks noChangeAspect="1"/>
          </p:cNvPicPr>
          <p:nvPr/>
        </p:nvPicPr>
        <p:blipFill>
          <a:blip r:embed="rId9">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121790" y="2072225"/>
            <a:ext cx="1795051" cy="1774594"/>
          </a:xfrm>
          <a:prstGeom prst="rect">
            <a:avLst/>
          </a:prstGeom>
        </p:spPr>
      </p:pic>
    </p:spTree>
    <p:extLst>
      <p:ext uri="{BB962C8B-B14F-4D97-AF65-F5344CB8AC3E}">
        <p14:creationId xmlns:p14="http://schemas.microsoft.com/office/powerpoint/2010/main" val="354505097"/>
      </p:ext>
    </p:extLst>
  </p:cSld>
  <p:clrMapOvr>
    <a:overrideClrMapping bg1="lt1" tx1="dk1" bg2="lt2" tx2="dk2" accent1="accent1" accent2="accent2" accent3="accent3" accent4="accent4" accent5="accent5" accent6="accent6" hlink="hlink" folHlink="folHlink"/>
  </p:clrMapOvr>
  <p:transition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iterate type="lt">
                                    <p:tmAbs val="20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3"/>
            <a:stretch>
              <a:fillRect/>
            </a:stretch>
          </a:blipFill>
          <a:ln w="38100">
            <a:solidFill>
              <a:schemeClr val="tx1"/>
            </a:solidFill>
          </a:ln>
        </p:spPr>
      </p:pic>
      <p:pic>
        <p:nvPicPr>
          <p:cNvPr id="2" name="Image 1"/>
          <p:cNvPicPr>
            <a:picLocks noChangeAspect="1"/>
          </p:cNvPicPr>
          <p:nvPr/>
        </p:nvPicPr>
        <p:blipFill>
          <a:blip r:embed="rId4" cstate="print">
            <a:extLst>
              <a:ext uri="{BEBA8EAE-BF5A-486C-A8C5-ECC9F3942E4B}">
                <a14:imgProps xmlns:a14="http://schemas.microsoft.com/office/drawing/2010/main">
                  <a14:imgLayer r:embed="rId5">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pic>
        <p:nvPicPr>
          <p:cNvPr id="12" name="Jung 1"/>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9007"/>
            <a:ext cx="1762450" cy="1742365"/>
          </a:xfrm>
          <a:prstGeom prst="rect">
            <a:avLst/>
          </a:prstGeom>
        </p:spPr>
      </p:pic>
      <p:pic>
        <p:nvPicPr>
          <p:cNvPr id="9" name="Image 8"/>
          <p:cNvPicPr>
            <a:picLocks noChangeAspect="1"/>
          </p:cNvPicPr>
          <p:nvPr/>
        </p:nvPicPr>
        <p:blipFill>
          <a:blip r:embed="rId8">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21790" y="2072225"/>
            <a:ext cx="1795051" cy="1774594"/>
          </a:xfrm>
          <a:prstGeom prst="rect">
            <a:avLst/>
          </a:prstGeom>
        </p:spPr>
      </p:pic>
      <p:sp>
        <p:nvSpPr>
          <p:cNvPr id="8" name="Rectangle 7"/>
          <p:cNvSpPr/>
          <p:nvPr/>
        </p:nvSpPr>
        <p:spPr>
          <a:xfrm>
            <a:off x="4221088" y="3491880"/>
            <a:ext cx="1584176" cy="1080121"/>
          </a:xfrm>
          <a:prstGeom prst="rect">
            <a:avLst/>
          </a:prstGeom>
          <a:noFill/>
        </p:spPr>
        <p:txBody>
          <a:bodyPr wrap="none" lIns="91440" tIns="45720" rIns="91440" bIns="45720">
            <a:prstTxWarp prst="textArchUp">
              <a:avLst>
                <a:gd name="adj" fmla="val 12697435"/>
              </a:avLst>
            </a:prstTxWarp>
            <a:spAutoFit/>
          </a:bodyPr>
          <a:lstStyle/>
          <a:p>
            <a:pPr algn="ctr"/>
            <a:r>
              <a:rPr lang="fr-FR"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fr-FR"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7" name="Image 6"/>
          <p:cNvPicPr preferRelativeResize="0">
            <a:picLocks/>
          </p:cNvPicPr>
          <p:nvPr/>
        </p:nvPicPr>
        <p:blipFill rotWithShape="1">
          <a:blip r:embed="rId9" cstate="print">
            <a:extLst>
              <a:ext uri="{28A0092B-C50C-407E-A947-70E740481C1C}">
                <a14:useLocalDpi xmlns:a14="http://schemas.microsoft.com/office/drawing/2010/main" val="0"/>
              </a:ext>
            </a:extLst>
          </a:blip>
          <a:srcRect/>
          <a:stretch/>
        </p:blipFill>
        <p:spPr>
          <a:xfrm>
            <a:off x="3171824" y="3619500"/>
            <a:ext cx="3686175" cy="2320652"/>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…Hein ?</a:t>
            </a:r>
          </a:p>
          <a:p>
            <a:pPr algn="ctr"/>
            <a:r>
              <a:rPr lang="fr-FR" sz="2400" b="1" dirty="0" smtClean="0">
                <a:ln w="12700">
                  <a:solidFill>
                    <a:schemeClr val="tx2">
                      <a:satMod val="155000"/>
                    </a:schemeClr>
                  </a:solidFill>
                  <a:prstDash val="solid"/>
                </a:ln>
                <a:solidFill>
                  <a:schemeClr val="bg2">
                    <a:tint val="85000"/>
                    <a:satMod val="155000"/>
                  </a:schemeClr>
                </a:solidFill>
              </a:rPr>
              <a:t>De…???</a:t>
            </a:r>
          </a:p>
        </p:txBody>
      </p:sp>
    </p:spTree>
    <p:extLst>
      <p:ext uri="{BB962C8B-B14F-4D97-AF65-F5344CB8AC3E}">
        <p14:creationId xmlns:p14="http://schemas.microsoft.com/office/powerpoint/2010/main" val="30239111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42"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1000"/>
                                        <p:tgtEl>
                                          <p:spTgt spid="8"/>
                                        </p:tgtEl>
                                      </p:cBhvr>
                                    </p:animEffect>
                                    <p:anim calcmode="lin" valueType="num">
                                      <p:cBhvr>
                                        <p:cTn id="10" dur="1000" fill="hold"/>
                                        <p:tgtEl>
                                          <p:spTgt spid="8"/>
                                        </p:tgtEl>
                                        <p:attrNameLst>
                                          <p:attrName>ppt_x</p:attrName>
                                        </p:attrNameLst>
                                      </p:cBhvr>
                                      <p:tavLst>
                                        <p:tav tm="0">
                                          <p:val>
                                            <p:strVal val="#ppt_x"/>
                                          </p:val>
                                        </p:tav>
                                        <p:tav tm="100000">
                                          <p:val>
                                            <p:strVal val="#ppt_x"/>
                                          </p:val>
                                        </p:tav>
                                      </p:tavLst>
                                    </p:anim>
                                    <p:anim calcmode="lin" valueType="num">
                                      <p:cBhvr>
                                        <p:cTn id="11" dur="1000" fill="hold"/>
                                        <p:tgtEl>
                                          <p:spTgt spid="8"/>
                                        </p:tgtEl>
                                        <p:attrNameLst>
                                          <p:attrName>ppt_y</p:attrName>
                                        </p:attrNameLst>
                                      </p:cBhvr>
                                      <p:tavLst>
                                        <p:tav tm="0">
                                          <p:val>
                                            <p:strVal val="#ppt_y+.1"/>
                                          </p:val>
                                        </p:tav>
                                        <p:tav tm="100000">
                                          <p:val>
                                            <p:strVal val="#ppt_y"/>
                                          </p:val>
                                        </p:tav>
                                      </p:tavLst>
                                    </p:anim>
                                  </p:childTnLst>
                                </p:cTn>
                              </p:par>
                            </p:childTnLst>
                          </p:cTn>
                        </p:par>
                        <p:par>
                          <p:cTn id="12" fill="hold">
                            <p:stCondLst>
                              <p:cond delay="1000"/>
                            </p:stCondLst>
                            <p:childTnLst>
                              <p:par>
                                <p:cTn id="13" presetID="26" presetClass="emph" presetSubtype="0" repeatCount="indefinite" fill="hold" grpId="1" nodeType="afterEffect">
                                  <p:stCondLst>
                                    <p:cond delay="0"/>
                                  </p:stCondLst>
                                  <p:endCondLst>
                                    <p:cond evt="onNext" delay="0">
                                      <p:tgtEl>
                                        <p:sldTgt/>
                                      </p:tgtEl>
                                    </p:cond>
                                  </p:endCondLst>
                                  <p:childTnLst>
                                    <p:animEffect transition="out" filter="fade">
                                      <p:cBhvr>
                                        <p:cTn id="14" dur="1000" tmFilter="0, 0; .2, .5; .8, .5; 1, 0"/>
                                        <p:tgtEl>
                                          <p:spTgt spid="8"/>
                                        </p:tgtEl>
                                      </p:cBhvr>
                                    </p:animEffect>
                                    <p:animScale>
                                      <p:cBhvr>
                                        <p:cTn id="15" dur="500" autoRev="1" fill="hold"/>
                                        <p:tgtEl>
                                          <p:spTgt spid="8"/>
                                        </p:tgtEl>
                                      </p:cBhvr>
                                      <p:by x="105000" y="105000"/>
                                    </p:animScale>
                                  </p:childTnLst>
                                </p:cTn>
                              </p:par>
                              <p:par>
                                <p:cTn id="16" presetID="1" presetClass="entr" presetSubtype="0" fill="hold" nodeType="withEffect">
                                  <p:stCondLst>
                                    <p:cond delay="500"/>
                                  </p:stCondLst>
                                  <p:iterate type="lt">
                                    <p:tmAbs val="100"/>
                                  </p:iterate>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par>
                          <p:cTn id="18" fill="hold">
                            <p:stCondLst>
                              <p:cond delay="2001"/>
                            </p:stCondLst>
                            <p:childTnLst>
                              <p:par>
                                <p:cTn id="19" presetID="1" presetClass="entr" presetSubtype="0" fill="hold" nodeType="afterEffect">
                                  <p:stCondLst>
                                    <p:cond delay="0"/>
                                  </p:stCondLst>
                                  <p:iterate type="lt">
                                    <p:tmAbs val="100"/>
                                  </p:iterate>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3"/>
            <a:stretch>
              <a:fillRect/>
            </a:stretch>
          </a:blipFill>
          <a:ln w="38100">
            <a:solidFill>
              <a:schemeClr val="tx1"/>
            </a:solidFill>
          </a:ln>
        </p:spPr>
      </p:pic>
      <p:pic>
        <p:nvPicPr>
          <p:cNvPr id="2" name="Image 1"/>
          <p:cNvPicPr>
            <a:picLocks noChangeAspect="1"/>
          </p:cNvPicPr>
          <p:nvPr/>
        </p:nvPicPr>
        <p:blipFill>
          <a:blip r:embed="rId4" cstate="print">
            <a:extLst>
              <a:ext uri="{BEBA8EAE-BF5A-486C-A8C5-ECC9F3942E4B}">
                <a14:imgProps xmlns:a14="http://schemas.microsoft.com/office/drawing/2010/main">
                  <a14:imgLayer r:embed="rId5">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pic>
        <p:nvPicPr>
          <p:cNvPr id="12" name="Jung 1"/>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9007"/>
            <a:ext cx="1762450" cy="1742365"/>
          </a:xfrm>
          <a:prstGeom prst="rect">
            <a:avLst/>
          </a:prstGeom>
        </p:spPr>
      </p:pic>
      <p:pic>
        <p:nvPicPr>
          <p:cNvPr id="9" name="Image 8"/>
          <p:cNvPicPr>
            <a:picLocks noChangeAspect="1"/>
          </p:cNvPicPr>
          <p:nvPr/>
        </p:nvPicPr>
        <p:blipFill>
          <a:blip r:embed="rId8">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21790" y="2072225"/>
            <a:ext cx="1795051" cy="1774594"/>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Que signifie ce regard ?</a:t>
            </a:r>
          </a:p>
          <a:p>
            <a:pPr algn="ctr"/>
            <a:r>
              <a:rPr lang="fr-FR" sz="2400" b="1" dirty="0" smtClean="0">
                <a:ln w="12700">
                  <a:solidFill>
                    <a:schemeClr val="tx2">
                      <a:satMod val="155000"/>
                    </a:schemeClr>
                  </a:solidFill>
                  <a:prstDash val="solid"/>
                </a:ln>
                <a:solidFill>
                  <a:schemeClr val="bg2">
                    <a:tint val="85000"/>
                    <a:satMod val="155000"/>
                  </a:schemeClr>
                </a:solidFill>
              </a:rPr>
              <a:t>Oserais-tu défier mon autorité ? </a:t>
            </a:r>
          </a:p>
        </p:txBody>
      </p:sp>
      <p:pic>
        <p:nvPicPr>
          <p:cNvPr id="10" name="Image 9"/>
          <p:cNvPicPr preferRelativeResize="0">
            <a:picLocks/>
          </p:cNvPicPr>
          <p:nvPr/>
        </p:nvPicPr>
        <p:blipFill rotWithShape="1">
          <a:blip r:embed="rId9" cstate="print">
            <a:extLst>
              <a:ext uri="{28A0092B-C50C-407E-A947-70E740481C1C}">
                <a14:useLocalDpi xmlns:a14="http://schemas.microsoft.com/office/drawing/2010/main" val="0"/>
              </a:ext>
            </a:extLst>
          </a:blip>
          <a:srcRect/>
          <a:stretch/>
        </p:blipFill>
        <p:spPr>
          <a:xfrm>
            <a:off x="3295650" y="3571875"/>
            <a:ext cx="3562350" cy="2368277"/>
          </a:xfrm>
          <a:prstGeom prst="rect">
            <a:avLst/>
          </a:prstGeom>
        </p:spPr>
      </p:pic>
    </p:spTree>
    <p:extLst>
      <p:ext uri="{BB962C8B-B14F-4D97-AF65-F5344CB8AC3E}">
        <p14:creationId xmlns:p14="http://schemas.microsoft.com/office/powerpoint/2010/main" val="2601018690"/>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1451"/>
                            </p:stCondLst>
                            <p:childTnLst>
                              <p:par>
                                <p:cTn id="10" presetID="1" presetClass="entr" presetSubtype="0" fill="hold" nodeType="afterEffect">
                                  <p:stCondLst>
                                    <p:cond delay="0"/>
                                  </p:stCondLst>
                                  <p:iterate type="lt">
                                    <p:tmAbs val="50"/>
                                  </p:iterate>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3"/>
            <a:stretch>
              <a:fillRect/>
            </a:stretch>
          </a:blipFill>
          <a:ln w="38100">
            <a:solidFill>
              <a:schemeClr val="tx1"/>
            </a:solidFill>
          </a:ln>
        </p:spPr>
      </p:pic>
      <p:pic>
        <p:nvPicPr>
          <p:cNvPr id="2" name="Image 1"/>
          <p:cNvPicPr>
            <a:picLocks noChangeAspect="1"/>
          </p:cNvPicPr>
          <p:nvPr/>
        </p:nvPicPr>
        <p:blipFill>
          <a:blip r:embed="rId4" cstate="print">
            <a:extLst>
              <a:ext uri="{BEBA8EAE-BF5A-486C-A8C5-ECC9F3942E4B}">
                <a14:imgProps xmlns:a14="http://schemas.microsoft.com/office/drawing/2010/main">
                  <a14:imgLayer r:embed="rId5">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pic>
        <p:nvPicPr>
          <p:cNvPr id="12" name="Jung 1"/>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9007"/>
            <a:ext cx="1762450" cy="1742365"/>
          </a:xfrm>
          <a:prstGeom prst="rect">
            <a:avLst/>
          </a:prstGeom>
        </p:spPr>
      </p:pic>
      <p:pic>
        <p:nvPicPr>
          <p:cNvPr id="9" name="Image 8"/>
          <p:cNvPicPr>
            <a:picLocks noChangeAspect="1"/>
          </p:cNvPicPr>
          <p:nvPr/>
        </p:nvPicPr>
        <p:blipFill>
          <a:blip r:embed="rId8">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21790" y="2072225"/>
            <a:ext cx="1795051" cy="1774594"/>
          </a:xfrm>
          <a:prstGeom prst="rect">
            <a:avLst/>
          </a:prstGeom>
        </p:spPr>
      </p:pic>
      <p:sp>
        <p:nvSpPr>
          <p:cNvPr id="6" name="Explosion 2 5"/>
          <p:cNvSpPr/>
          <p:nvPr/>
        </p:nvSpPr>
        <p:spPr>
          <a:xfrm>
            <a:off x="3958306" y="3131838"/>
            <a:ext cx="1922709" cy="1390067"/>
          </a:xfrm>
          <a:prstGeom prst="irregularSeal2">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p:cNvPicPr preferRelativeResize="0">
            <a:picLocks/>
          </p:cNvPicPr>
          <p:nvPr/>
        </p:nvPicPr>
        <p:blipFill rotWithShape="1">
          <a:blip r:embed="rId9" cstate="print">
            <a:extLst>
              <a:ext uri="{28A0092B-C50C-407E-A947-70E740481C1C}">
                <a14:useLocalDpi xmlns:a14="http://schemas.microsoft.com/office/drawing/2010/main" val="0"/>
              </a:ext>
            </a:extLst>
          </a:blip>
          <a:srcRect/>
          <a:stretch/>
        </p:blipFill>
        <p:spPr>
          <a:xfrm>
            <a:off x="2981324" y="3638550"/>
            <a:ext cx="3876675" cy="2301602"/>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a:t>
            </a:r>
            <a:r>
              <a:rPr lang="fr-FR" sz="2400" b="1" dirty="0" err="1" smtClean="0">
                <a:ln w="12700">
                  <a:solidFill>
                    <a:schemeClr val="tx2">
                      <a:satMod val="155000"/>
                    </a:schemeClr>
                  </a:solidFill>
                  <a:prstDash val="solid"/>
                </a:ln>
                <a:solidFill>
                  <a:schemeClr val="bg2">
                    <a:tint val="85000"/>
                    <a:satMod val="155000"/>
                  </a:schemeClr>
                </a:solidFill>
              </a:rPr>
              <a:t>Shinsei</a:t>
            </a:r>
            <a:r>
              <a:rPr lang="fr-FR" sz="2400" b="1" dirty="0" smtClean="0">
                <a:ln w="12700">
                  <a:solidFill>
                    <a:schemeClr val="tx2">
                      <a:satMod val="155000"/>
                    </a:schemeClr>
                  </a:solidFill>
                  <a:prstDash val="solid"/>
                </a:ln>
                <a:solidFill>
                  <a:schemeClr val="bg2">
                    <a:tint val="85000"/>
                    <a:satMod val="155000"/>
                  </a:schemeClr>
                </a:solidFill>
              </a:rPr>
              <a:t>]-</a:t>
            </a:r>
          </a:p>
          <a:p>
            <a:pPr algn="ctr"/>
            <a:r>
              <a:rPr lang="fr-FR" sz="2400" b="1" dirty="0" smtClean="0">
                <a:ln w="12700">
                  <a:solidFill>
                    <a:schemeClr val="tx2">
                      <a:satMod val="155000"/>
                    </a:schemeClr>
                  </a:solidFill>
                  <a:prstDash val="solid"/>
                </a:ln>
                <a:solidFill>
                  <a:schemeClr val="bg2">
                    <a:tint val="85000"/>
                    <a:satMod val="155000"/>
                  </a:schemeClr>
                </a:solidFill>
              </a:rPr>
              <a:t>SORS DE CHEZ MOI, VERMINE !!! </a:t>
            </a:r>
          </a:p>
          <a:p>
            <a:pPr algn="ctr"/>
            <a:r>
              <a:rPr lang="fr-FR" sz="2400" b="1" dirty="0" smtClean="0">
                <a:ln w="12700">
                  <a:solidFill>
                    <a:schemeClr val="tx2">
                      <a:satMod val="155000"/>
                    </a:schemeClr>
                  </a:solidFill>
                  <a:prstDash val="solid"/>
                </a:ln>
                <a:solidFill>
                  <a:schemeClr val="bg2">
                    <a:tint val="85000"/>
                    <a:satMod val="155000"/>
                  </a:schemeClr>
                </a:solidFill>
              </a:rPr>
              <a:t>Ne t’avises pas de revenir avant deux mois…</a:t>
            </a:r>
          </a:p>
          <a:p>
            <a:pPr algn="ctr"/>
            <a:r>
              <a:rPr lang="fr-FR" sz="2400" b="1" dirty="0" smtClean="0">
                <a:ln w="12700">
                  <a:solidFill>
                    <a:schemeClr val="tx2">
                      <a:satMod val="155000"/>
                    </a:schemeClr>
                  </a:solidFill>
                  <a:prstDash val="solid"/>
                </a:ln>
                <a:solidFill>
                  <a:schemeClr val="bg2">
                    <a:tint val="85000"/>
                    <a:satMod val="155000"/>
                  </a:schemeClr>
                </a:solidFill>
              </a:rPr>
              <a:t>Et embarques cette tête de Griffon, ça te fera à BOUFFER ! </a:t>
            </a:r>
          </a:p>
        </p:txBody>
      </p:sp>
    </p:spTree>
    <p:extLst>
      <p:ext uri="{BB962C8B-B14F-4D97-AF65-F5344CB8AC3E}">
        <p14:creationId xmlns:p14="http://schemas.microsoft.com/office/powerpoint/2010/main" val="3909121086"/>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0" presetClass="entr" presetSubtype="0" fill="hold" grpId="1" nodeType="withEffect">
                                  <p:stCondLst>
                                    <p:cond delay="50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500"/>
                                        <p:tgtEl>
                                          <p:spTgt spid="6"/>
                                        </p:tgtEl>
                                      </p:cBhvr>
                                    </p:animEffect>
                                  </p:childTnLst>
                                </p:cTn>
                              </p:par>
                              <p:par>
                                <p:cTn id="10" presetID="27" presetClass="emph" presetSubtype="0" repeatCount="indefinite" fill="remove" grpId="0" nodeType="withEffect">
                                  <p:stCondLst>
                                    <p:cond delay="500"/>
                                  </p:stCondLst>
                                  <p:childTnLst>
                                    <p:animClr clrSpc="rgb" dir="cw">
                                      <p:cBhvr override="childStyle">
                                        <p:cTn id="11" dur="500" autoRev="1" fill="remove"/>
                                        <p:tgtEl>
                                          <p:spTgt spid="6"/>
                                        </p:tgtEl>
                                        <p:attrNameLst>
                                          <p:attrName>style.color</p:attrName>
                                        </p:attrNameLst>
                                      </p:cBhvr>
                                      <p:to>
                                        <a:schemeClr val="bg1"/>
                                      </p:to>
                                    </p:animClr>
                                    <p:animClr clrSpc="rgb" dir="cw">
                                      <p:cBhvr>
                                        <p:cTn id="12" dur="500" autoRev="1" fill="remove"/>
                                        <p:tgtEl>
                                          <p:spTgt spid="6"/>
                                        </p:tgtEl>
                                        <p:attrNameLst>
                                          <p:attrName>fillcolor</p:attrName>
                                        </p:attrNameLst>
                                      </p:cBhvr>
                                      <p:to>
                                        <a:schemeClr val="bg1"/>
                                      </p:to>
                                    </p:animClr>
                                    <p:set>
                                      <p:cBhvr>
                                        <p:cTn id="13" dur="500" autoRev="1" fill="remove"/>
                                        <p:tgtEl>
                                          <p:spTgt spid="6"/>
                                        </p:tgtEl>
                                        <p:attrNameLst>
                                          <p:attrName>fill.type</p:attrName>
                                        </p:attrNameLst>
                                      </p:cBhvr>
                                      <p:to>
                                        <p:strVal val="solid"/>
                                      </p:to>
                                    </p:set>
                                    <p:set>
                                      <p:cBhvr>
                                        <p:cTn id="14" dur="500" autoRev="1" fill="remove"/>
                                        <p:tgtEl>
                                          <p:spTgt spid="6"/>
                                        </p:tgtEl>
                                        <p:attrNameLst>
                                          <p:attrName>fill.on</p:attrName>
                                        </p:attrNameLst>
                                      </p:cBhvr>
                                      <p:to>
                                        <p:strVal val="true"/>
                                      </p:to>
                                    </p:set>
                                  </p:childTnLst>
                                </p:cTn>
                              </p:par>
                              <p:par>
                                <p:cTn id="15" presetID="1" presetClass="entr" presetSubtype="0" fill="hold" nodeType="withEffect">
                                  <p:stCondLst>
                                    <p:cond delay="0"/>
                                  </p:stCondLst>
                                  <p:iterate type="lt">
                                    <p:tmAbs val="50"/>
                                  </p:iterate>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par>
                          <p:cTn id="17" fill="hold">
                            <p:stCondLst>
                              <p:cond delay="1500"/>
                            </p:stCondLst>
                            <p:childTnLst>
                              <p:par>
                                <p:cTn id="18" presetID="1" presetClass="entr" presetSubtype="0" fill="hold" nodeType="afterEffect">
                                  <p:stCondLst>
                                    <p:cond delay="0"/>
                                  </p:stCondLst>
                                  <p:iterate type="lt">
                                    <p:tmAbs val="50"/>
                                  </p:iterate>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par>
                          <p:cTn id="20" fill="hold">
                            <p:stCondLst>
                              <p:cond delay="3251"/>
                            </p:stCondLst>
                            <p:childTnLst>
                              <p:par>
                                <p:cTn id="21" presetID="1" presetClass="entr" presetSubtype="0" fill="hold" nodeType="afterEffect">
                                  <p:stCondLst>
                                    <p:cond delay="700"/>
                                  </p:stCondLst>
                                  <p:iterate type="lt">
                                    <p:tmAbs val="50"/>
                                  </p:iterate>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3" cstate="print">
            <a:extLst>
              <a:ext uri="{28A0092B-C50C-407E-A947-70E740481C1C}">
                <a14:useLocalDpi xmlns:a14="http://schemas.microsoft.com/office/drawing/2010/main" val="0"/>
              </a:ext>
            </a:extLst>
          </a:blip>
          <a:stretch>
            <a:fillRect/>
          </a:stretch>
        </p:blipFill>
        <p:spPr>
          <a:xfrm>
            <a:off x="237600" y="539552"/>
            <a:ext cx="6382800" cy="3312000"/>
          </a:xfrm>
          <a:prstGeom prst="rect">
            <a:avLst/>
          </a:prstGeom>
          <a:blipFill>
            <a:blip r:embed="rId4"/>
            <a:stretch>
              <a:fillRect/>
            </a:stretch>
          </a:blipFill>
          <a:ln w="38100">
            <a:solidFill>
              <a:schemeClr val="tx1"/>
            </a:solidFill>
          </a:ln>
        </p:spPr>
      </p:pic>
      <p:grpSp>
        <p:nvGrpSpPr>
          <p:cNvPr id="7" name="Groupe 6"/>
          <p:cNvGrpSpPr/>
          <p:nvPr/>
        </p:nvGrpSpPr>
        <p:grpSpPr>
          <a:xfrm>
            <a:off x="10202" y="2072225"/>
            <a:ext cx="1906639" cy="3869147"/>
            <a:chOff x="10202" y="2072225"/>
            <a:chExt cx="1906639" cy="3869147"/>
          </a:xfrm>
        </p:grpSpPr>
        <p:pic>
          <p:nvPicPr>
            <p:cNvPr id="12" name="Jung 1"/>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9007"/>
              <a:ext cx="1762450" cy="1742365"/>
            </a:xfrm>
            <a:prstGeom prst="rect">
              <a:avLst/>
            </a:prstGeom>
          </p:spPr>
        </p:pic>
        <p:pic>
          <p:nvPicPr>
            <p:cNvPr id="9" name="Image 8"/>
            <p:cNvPicPr>
              <a:picLocks noChangeAspect="1"/>
            </p:cNvPicPr>
            <p:nvPr/>
          </p:nvPicPr>
          <p:blipFill>
            <a:blip r:embed="rId7">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72225"/>
              <a:ext cx="1795051" cy="1774594"/>
            </a:xfrm>
            <a:prstGeom prst="rect">
              <a:avLst/>
            </a:prstGeom>
          </p:spPr>
        </p:pic>
      </p:grpSp>
      <p:grpSp>
        <p:nvGrpSpPr>
          <p:cNvPr id="8" name="Groupe 7"/>
          <p:cNvGrpSpPr/>
          <p:nvPr/>
        </p:nvGrpSpPr>
        <p:grpSpPr>
          <a:xfrm>
            <a:off x="2981324" y="596902"/>
            <a:ext cx="3876675" cy="5343250"/>
            <a:chOff x="2981324" y="596902"/>
            <a:chExt cx="3876675" cy="5343250"/>
          </a:xfrm>
        </p:grpSpPr>
        <p:pic>
          <p:nvPicPr>
            <p:cNvPr id="2" name="Image 1"/>
            <p:cNvPicPr>
              <a:picLocks noChangeAspect="1"/>
            </p:cNvPicPr>
            <p:nvPr/>
          </p:nvPicPr>
          <p:blipFill>
            <a:blip r:embed="rId8" cstate="print">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pic>
          <p:nvPicPr>
            <p:cNvPr id="4" name="Image 3"/>
            <p:cNvPicPr preferRelativeResize="0">
              <a:picLocks/>
            </p:cNvPicPr>
            <p:nvPr/>
          </p:nvPicPr>
          <p:blipFill rotWithShape="1">
            <a:blip r:embed="rId10" cstate="print">
              <a:extLst>
                <a:ext uri="{28A0092B-C50C-407E-A947-70E740481C1C}">
                  <a14:useLocalDpi xmlns:a14="http://schemas.microsoft.com/office/drawing/2010/main" val="0"/>
                </a:ext>
              </a:extLst>
            </a:blip>
            <a:srcRect/>
            <a:stretch/>
          </p:blipFill>
          <p:spPr>
            <a:xfrm>
              <a:off x="2981324" y="3638550"/>
              <a:ext cx="3876675" cy="2301602"/>
            </a:xfrm>
            <a:prstGeom prst="rect">
              <a:avLst/>
            </a:prstGeom>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endParaRPr lang="fr-FR" sz="2400" b="1" dirty="0" smtClean="0">
              <a:ln w="12700">
                <a:solidFill>
                  <a:schemeClr val="tx2">
                    <a:satMod val="155000"/>
                  </a:schemeClr>
                </a:solidFill>
                <a:prstDash val="solid"/>
              </a:ln>
              <a:solidFill>
                <a:schemeClr val="bg2">
                  <a:tint val="85000"/>
                  <a:satMod val="155000"/>
                </a:schemeClr>
              </a:solidFill>
            </a:endParaRPr>
          </a:p>
        </p:txBody>
      </p:sp>
      <p:grpSp>
        <p:nvGrpSpPr>
          <p:cNvPr id="11" name="Groupe 10"/>
          <p:cNvGrpSpPr/>
          <p:nvPr/>
        </p:nvGrpSpPr>
        <p:grpSpPr>
          <a:xfrm>
            <a:off x="-9860" y="1416211"/>
            <a:ext cx="2859534" cy="5271418"/>
            <a:chOff x="1589587" y="465474"/>
            <a:chExt cx="2335416" cy="3072971"/>
          </a:xfrm>
        </p:grpSpPr>
        <p:sp>
          <p:nvSpPr>
            <p:cNvPr id="13" name="Explosion 1 12"/>
            <p:cNvSpPr/>
            <p:nvPr/>
          </p:nvSpPr>
          <p:spPr>
            <a:xfrm rot="21369907">
              <a:off x="1589587" y="465474"/>
              <a:ext cx="2335416" cy="3072971"/>
            </a:xfrm>
            <a:prstGeom prst="irregularSeal1">
              <a:avLst/>
            </a:prstGeom>
            <a:gradFill flip="none" rotWithShape="1">
              <a:gsLst>
                <a:gs pos="42000">
                  <a:srgbClr val="8E0000"/>
                </a:gs>
                <a:gs pos="100000">
                  <a:schemeClr val="tx2"/>
                </a:gs>
                <a:gs pos="100000">
                  <a:schemeClr val="accent1">
                    <a:shade val="100000"/>
                    <a:satMod val="115000"/>
                  </a:schemeClr>
                </a:gs>
              </a:gsLst>
              <a:path path="circle">
                <a:fillToRect l="100000" t="100000"/>
              </a:path>
              <a:tileRect r="-100000" b="-10000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Rectangle 13"/>
            <p:cNvSpPr/>
            <p:nvPr/>
          </p:nvSpPr>
          <p:spPr>
            <a:xfrm rot="302575">
              <a:off x="2043518" y="1454561"/>
              <a:ext cx="1369398" cy="961821"/>
            </a:xfrm>
            <a:prstGeom prst="rect">
              <a:avLst/>
            </a:prstGeom>
            <a:no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a:t>
              </a:r>
              <a:r>
                <a:rPr lang="fr-FR"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AF !</a:t>
              </a:r>
              <a:endParaRPr lang="fr-FR"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spTree>
    <p:extLst>
      <p:ext uri="{BB962C8B-B14F-4D97-AF65-F5344CB8AC3E}">
        <p14:creationId xmlns:p14="http://schemas.microsoft.com/office/powerpoint/2010/main" val="31075011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Click="0" advTm="500"/>
    </mc:Choice>
    <mc:Fallback xmlns="">
      <p:transition advClick="0" advTm="5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fill="hold" nodeType="withEffect" p14:presetBounceEnd="70000">
                                      <p:stCondLst>
                                        <p:cond delay="0"/>
                                      </p:stCondLst>
                                      <p:childTnLst>
                                        <p:animMotion origin="layout" path="M -1.11111E-6 4.72222E-6 L -0.49028 0.00086 " pathEditMode="relative" rAng="0" ptsTypes="AA" p14:bounceEnd="70000">
                                          <p:cBhvr>
                                            <p:cTn id="6" dur="1000" fill="hold"/>
                                            <p:tgtEl>
                                              <p:spTgt spid="8"/>
                                            </p:tgtEl>
                                            <p:attrNameLst>
                                              <p:attrName>ppt_x</p:attrName>
                                              <p:attrName>ppt_y</p:attrName>
                                            </p:attrNameLst>
                                          </p:cBhvr>
                                          <p:rCtr x="-24514" y="35"/>
                                        </p:animMotion>
                                      </p:childTnLst>
                                    </p:cTn>
                                  </p:par>
                                  <p:par>
                                    <p:cTn id="7" presetID="2" presetClass="exit" presetSubtype="8" fill="hold" nodeType="withEffect">
                                      <p:stCondLst>
                                        <p:cond delay="500"/>
                                      </p:stCondLst>
                                      <p:childTnLst>
                                        <p:anim calcmode="lin" valueType="num">
                                          <p:cBhvr additive="base">
                                            <p:cTn id="8" dur="500"/>
                                            <p:tgtEl>
                                              <p:spTgt spid="7"/>
                                            </p:tgtEl>
                                            <p:attrNameLst>
                                              <p:attrName>ppt_x</p:attrName>
                                            </p:attrNameLst>
                                          </p:cBhvr>
                                          <p:tavLst>
                                            <p:tav tm="0">
                                              <p:val>
                                                <p:strVal val="ppt_x"/>
                                              </p:val>
                                            </p:tav>
                                            <p:tav tm="100000">
                                              <p:val>
                                                <p:strVal val="0-ppt_w/2"/>
                                              </p:val>
                                            </p:tav>
                                          </p:tavLst>
                                        </p:anim>
                                        <p:anim calcmode="lin" valueType="num">
                                          <p:cBhvr additive="base">
                                            <p:cTn id="9" dur="500"/>
                                            <p:tgtEl>
                                              <p:spTgt spid="7"/>
                                            </p:tgtEl>
                                            <p:attrNameLst>
                                              <p:attrName>ppt_y</p:attrName>
                                            </p:attrNameLst>
                                          </p:cBhvr>
                                          <p:tavLst>
                                            <p:tav tm="0">
                                              <p:val>
                                                <p:strVal val="ppt_y"/>
                                              </p:val>
                                            </p:tav>
                                            <p:tav tm="100000">
                                              <p:val>
                                                <p:strVal val="ppt_y"/>
                                              </p:val>
                                            </p:tav>
                                          </p:tavLst>
                                        </p:anim>
                                        <p:set>
                                          <p:cBhvr>
                                            <p:cTn id="10" dur="1" fill="hold">
                                              <p:stCondLst>
                                                <p:cond delay="499"/>
                                              </p:stCondLst>
                                            </p:cTn>
                                            <p:tgtEl>
                                              <p:spTgt spid="7"/>
                                            </p:tgtEl>
                                            <p:attrNameLst>
                                              <p:attrName>style.visibility</p:attrName>
                                            </p:attrNameLst>
                                          </p:cBhvr>
                                          <p:to>
                                            <p:strVal val="hidden"/>
                                          </p:to>
                                        </p:set>
                                      </p:childTnLst>
                                    </p:cTn>
                                  </p:par>
                                  <p:par>
                                    <p:cTn id="11" presetID="1" presetClass="entr" presetSubtype="0" fill="hold" nodeType="withEffect">
                                      <p:stCondLst>
                                        <p:cond delay="300"/>
                                      </p:stCondLst>
                                      <p:childTnLst>
                                        <p:set>
                                          <p:cBhvr>
                                            <p:cTn id="12" dur="1" fill="hold">
                                              <p:stCondLst>
                                                <p:cond delay="0"/>
                                              </p:stCondLst>
                                            </p:cTn>
                                            <p:tgtEl>
                                              <p:spTgt spid="11"/>
                                            </p:tgtEl>
                                            <p:attrNameLst>
                                              <p:attrName>style.visibility</p:attrName>
                                            </p:attrNameLst>
                                          </p:cBhvr>
                                          <p:to>
                                            <p:strVal val="visible"/>
                                          </p:to>
                                        </p:set>
                                      </p:childTnLst>
                                    </p:cTn>
                                  </p:par>
                                  <p:par>
                                    <p:cTn id="13" presetID="32" presetClass="emph" presetSubtype="0" fill="hold" nodeType="withEffect">
                                      <p:stCondLst>
                                        <p:cond delay="300"/>
                                      </p:stCondLst>
                                      <p:childTnLst>
                                        <p:animRot by="120000">
                                          <p:cBhvr>
                                            <p:cTn id="14" dur="100" fill="hold">
                                              <p:stCondLst>
                                                <p:cond delay="0"/>
                                              </p:stCondLst>
                                            </p:cTn>
                                            <p:tgtEl>
                                              <p:spTgt spid="11"/>
                                            </p:tgtEl>
                                            <p:attrNameLst>
                                              <p:attrName>r</p:attrName>
                                            </p:attrNameLst>
                                          </p:cBhvr>
                                        </p:animRot>
                                        <p:animRot by="-240000">
                                          <p:cBhvr>
                                            <p:cTn id="15" dur="200" fill="hold">
                                              <p:stCondLst>
                                                <p:cond delay="200"/>
                                              </p:stCondLst>
                                            </p:cTn>
                                            <p:tgtEl>
                                              <p:spTgt spid="11"/>
                                            </p:tgtEl>
                                            <p:attrNameLst>
                                              <p:attrName>r</p:attrName>
                                            </p:attrNameLst>
                                          </p:cBhvr>
                                        </p:animRot>
                                        <p:animRot by="240000">
                                          <p:cBhvr>
                                            <p:cTn id="16" dur="200" fill="hold">
                                              <p:stCondLst>
                                                <p:cond delay="400"/>
                                              </p:stCondLst>
                                            </p:cTn>
                                            <p:tgtEl>
                                              <p:spTgt spid="11"/>
                                            </p:tgtEl>
                                            <p:attrNameLst>
                                              <p:attrName>r</p:attrName>
                                            </p:attrNameLst>
                                          </p:cBhvr>
                                        </p:animRot>
                                        <p:animRot by="-240000">
                                          <p:cBhvr>
                                            <p:cTn id="17" dur="200" fill="hold">
                                              <p:stCondLst>
                                                <p:cond delay="600"/>
                                              </p:stCondLst>
                                            </p:cTn>
                                            <p:tgtEl>
                                              <p:spTgt spid="11"/>
                                            </p:tgtEl>
                                            <p:attrNameLst>
                                              <p:attrName>r</p:attrName>
                                            </p:attrNameLst>
                                          </p:cBhvr>
                                        </p:animRot>
                                        <p:animRot by="120000">
                                          <p:cBhvr>
                                            <p:cTn id="18" dur="200" fill="hold">
                                              <p:stCondLst>
                                                <p:cond delay="800"/>
                                              </p:stCondLst>
                                            </p:cTn>
                                            <p:tgtEl>
                                              <p:spTgt spid="11"/>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2" name="hit05wav.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fill="hold" nodeType="withEffect">
                                      <p:stCondLst>
                                        <p:cond delay="0"/>
                                      </p:stCondLst>
                                      <p:childTnLst>
                                        <p:animMotion origin="layout" path="M -1.11111E-6 4.72222E-6 L -0.49028 0.00086 " pathEditMode="relative" rAng="0" ptsTypes="AA">
                                          <p:cBhvr>
                                            <p:cTn id="6" dur="1000" fill="hold"/>
                                            <p:tgtEl>
                                              <p:spTgt spid="8"/>
                                            </p:tgtEl>
                                            <p:attrNameLst>
                                              <p:attrName>ppt_x</p:attrName>
                                              <p:attrName>ppt_y</p:attrName>
                                            </p:attrNameLst>
                                          </p:cBhvr>
                                          <p:rCtr x="-24514" y="35"/>
                                        </p:animMotion>
                                      </p:childTnLst>
                                    </p:cTn>
                                  </p:par>
                                  <p:par>
                                    <p:cTn id="7" presetID="2" presetClass="exit" presetSubtype="8" fill="hold" nodeType="withEffect">
                                      <p:stCondLst>
                                        <p:cond delay="500"/>
                                      </p:stCondLst>
                                      <p:childTnLst>
                                        <p:anim calcmode="lin" valueType="num">
                                          <p:cBhvr additive="base">
                                            <p:cTn id="8" dur="500"/>
                                            <p:tgtEl>
                                              <p:spTgt spid="7"/>
                                            </p:tgtEl>
                                            <p:attrNameLst>
                                              <p:attrName>ppt_x</p:attrName>
                                            </p:attrNameLst>
                                          </p:cBhvr>
                                          <p:tavLst>
                                            <p:tav tm="0">
                                              <p:val>
                                                <p:strVal val="ppt_x"/>
                                              </p:val>
                                            </p:tav>
                                            <p:tav tm="100000">
                                              <p:val>
                                                <p:strVal val="0-ppt_w/2"/>
                                              </p:val>
                                            </p:tav>
                                          </p:tavLst>
                                        </p:anim>
                                        <p:anim calcmode="lin" valueType="num">
                                          <p:cBhvr additive="base">
                                            <p:cTn id="9" dur="500"/>
                                            <p:tgtEl>
                                              <p:spTgt spid="7"/>
                                            </p:tgtEl>
                                            <p:attrNameLst>
                                              <p:attrName>ppt_y</p:attrName>
                                            </p:attrNameLst>
                                          </p:cBhvr>
                                          <p:tavLst>
                                            <p:tav tm="0">
                                              <p:val>
                                                <p:strVal val="ppt_y"/>
                                              </p:val>
                                            </p:tav>
                                            <p:tav tm="100000">
                                              <p:val>
                                                <p:strVal val="ppt_y"/>
                                              </p:val>
                                            </p:tav>
                                          </p:tavLst>
                                        </p:anim>
                                        <p:set>
                                          <p:cBhvr>
                                            <p:cTn id="10" dur="1" fill="hold">
                                              <p:stCondLst>
                                                <p:cond delay="499"/>
                                              </p:stCondLst>
                                            </p:cTn>
                                            <p:tgtEl>
                                              <p:spTgt spid="7"/>
                                            </p:tgtEl>
                                            <p:attrNameLst>
                                              <p:attrName>style.visibility</p:attrName>
                                            </p:attrNameLst>
                                          </p:cBhvr>
                                          <p:to>
                                            <p:strVal val="hidden"/>
                                          </p:to>
                                        </p:set>
                                      </p:childTnLst>
                                    </p:cTn>
                                  </p:par>
                                  <p:par>
                                    <p:cTn id="11" presetID="1" presetClass="entr" presetSubtype="0" fill="hold" nodeType="withEffect">
                                      <p:stCondLst>
                                        <p:cond delay="300"/>
                                      </p:stCondLst>
                                      <p:childTnLst>
                                        <p:set>
                                          <p:cBhvr>
                                            <p:cTn id="12" dur="1" fill="hold">
                                              <p:stCondLst>
                                                <p:cond delay="0"/>
                                              </p:stCondLst>
                                            </p:cTn>
                                            <p:tgtEl>
                                              <p:spTgt spid="11"/>
                                            </p:tgtEl>
                                            <p:attrNameLst>
                                              <p:attrName>style.visibility</p:attrName>
                                            </p:attrNameLst>
                                          </p:cBhvr>
                                          <p:to>
                                            <p:strVal val="visible"/>
                                          </p:to>
                                        </p:set>
                                      </p:childTnLst>
                                    </p:cTn>
                                  </p:par>
                                  <p:par>
                                    <p:cTn id="13" presetID="32" presetClass="emph" presetSubtype="0" fill="hold" nodeType="withEffect">
                                      <p:stCondLst>
                                        <p:cond delay="300"/>
                                      </p:stCondLst>
                                      <p:childTnLst>
                                        <p:animRot by="120000">
                                          <p:cBhvr>
                                            <p:cTn id="14" dur="100" fill="hold">
                                              <p:stCondLst>
                                                <p:cond delay="0"/>
                                              </p:stCondLst>
                                            </p:cTn>
                                            <p:tgtEl>
                                              <p:spTgt spid="11"/>
                                            </p:tgtEl>
                                            <p:attrNameLst>
                                              <p:attrName>r</p:attrName>
                                            </p:attrNameLst>
                                          </p:cBhvr>
                                        </p:animRot>
                                        <p:animRot by="-240000">
                                          <p:cBhvr>
                                            <p:cTn id="15" dur="200" fill="hold">
                                              <p:stCondLst>
                                                <p:cond delay="200"/>
                                              </p:stCondLst>
                                            </p:cTn>
                                            <p:tgtEl>
                                              <p:spTgt spid="11"/>
                                            </p:tgtEl>
                                            <p:attrNameLst>
                                              <p:attrName>r</p:attrName>
                                            </p:attrNameLst>
                                          </p:cBhvr>
                                        </p:animRot>
                                        <p:animRot by="240000">
                                          <p:cBhvr>
                                            <p:cTn id="16" dur="200" fill="hold">
                                              <p:stCondLst>
                                                <p:cond delay="400"/>
                                              </p:stCondLst>
                                            </p:cTn>
                                            <p:tgtEl>
                                              <p:spTgt spid="11"/>
                                            </p:tgtEl>
                                            <p:attrNameLst>
                                              <p:attrName>r</p:attrName>
                                            </p:attrNameLst>
                                          </p:cBhvr>
                                        </p:animRot>
                                        <p:animRot by="-240000">
                                          <p:cBhvr>
                                            <p:cTn id="17" dur="200" fill="hold">
                                              <p:stCondLst>
                                                <p:cond delay="600"/>
                                              </p:stCondLst>
                                            </p:cTn>
                                            <p:tgtEl>
                                              <p:spTgt spid="11"/>
                                            </p:tgtEl>
                                            <p:attrNameLst>
                                              <p:attrName>r</p:attrName>
                                            </p:attrNameLst>
                                          </p:cBhvr>
                                        </p:animRot>
                                        <p:animRot by="120000">
                                          <p:cBhvr>
                                            <p:cTn id="18" dur="200" fill="hold">
                                              <p:stCondLst>
                                                <p:cond delay="800"/>
                                              </p:stCondLst>
                                            </p:cTn>
                                            <p:tgtEl>
                                              <p:spTgt spid="11"/>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1" name="hit05wav.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nitiation.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124200" y="4267200"/>
            <a:ext cx="609600" cy="609600"/>
          </a:xfrm>
          <a:prstGeom prst="rect">
            <a:avLst/>
          </a:prstGeom>
        </p:spPr>
      </p:pic>
    </p:spTree>
    <p:extLst>
      <p:ext uri="{BB962C8B-B14F-4D97-AF65-F5344CB8AC3E}">
        <p14:creationId xmlns:p14="http://schemas.microsoft.com/office/powerpoint/2010/main" val="1837125337"/>
      </p:ext>
    </p:extLst>
  </p:cSld>
  <p:clrMapOvr>
    <a:masterClrMapping/>
  </p:clrMapOvr>
  <p:transition spd="med" advClick="0" advTm="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35849"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ZoneTexte 5"/>
          <p:cNvSpPr txBox="1"/>
          <p:nvPr/>
        </p:nvSpPr>
        <p:spPr>
          <a:xfrm>
            <a:off x="440668" y="4477340"/>
            <a:ext cx="5976664" cy="3046988"/>
          </a:xfrm>
          <a:prstGeom prst="rect">
            <a:avLst/>
          </a:prstGeom>
          <a:noFill/>
        </p:spPr>
        <p:txBody>
          <a:bodyPr wrap="square" rtlCol="0">
            <a:spAutoFit/>
          </a:bodyPr>
          <a:lstStyle/>
          <a:p>
            <a:pPr algn="ctr"/>
            <a:r>
              <a:rPr lang="fr-FR" sz="2400" i="1" dirty="0" smtClean="0">
                <a:latin typeface="Comic Sans MS" panose="030F0702030302020204" pitchFamily="66" charset="0"/>
              </a:rPr>
              <a:t>Les années se succédèrent </a:t>
            </a:r>
          </a:p>
          <a:p>
            <a:pPr algn="ctr"/>
            <a:r>
              <a:rPr lang="fr-FR" sz="2400" i="1" dirty="0" smtClean="0">
                <a:latin typeface="Comic Sans MS" panose="030F0702030302020204" pitchFamily="66" charset="0"/>
              </a:rPr>
              <a:t>tant bien que mal. </a:t>
            </a:r>
          </a:p>
          <a:p>
            <a:pPr algn="ctr"/>
            <a:endParaRPr lang="fr-FR" sz="2400" i="1" dirty="0">
              <a:latin typeface="Comic Sans MS" panose="030F0702030302020204" pitchFamily="66" charset="0"/>
            </a:endParaRPr>
          </a:p>
          <a:p>
            <a:pPr algn="ct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âgé de 17 ans arrive enfin au terme de son entrainement. </a:t>
            </a:r>
          </a:p>
          <a:p>
            <a:pPr algn="ctr"/>
            <a:r>
              <a:rPr lang="fr-FR" sz="2400" i="1" dirty="0" smtClean="0">
                <a:latin typeface="Comic Sans MS" panose="030F0702030302020204" pitchFamily="66" charset="0"/>
              </a:rPr>
              <a:t>Il doit à présent passer le dernier rite pour obtenir son rang officiel de guerrier…</a:t>
            </a:r>
            <a:endParaRPr lang="fr-FR" sz="2400"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648" y="323528"/>
            <a:ext cx="6336704" cy="3960440"/>
          </a:xfrm>
          <a:prstGeom prst="rect">
            <a:avLst/>
          </a:prstGeom>
        </p:spPr>
      </p:pic>
    </p:spTree>
    <p:extLst>
      <p:ext uri="{BB962C8B-B14F-4D97-AF65-F5344CB8AC3E}">
        <p14:creationId xmlns:p14="http://schemas.microsoft.com/office/powerpoint/2010/main" val="351378701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ZoneTexte 5"/>
          <p:cNvSpPr txBox="1"/>
          <p:nvPr/>
        </p:nvSpPr>
        <p:spPr>
          <a:xfrm>
            <a:off x="440668" y="4783956"/>
            <a:ext cx="5976664" cy="3046988"/>
          </a:xfrm>
          <a:prstGeom prst="rect">
            <a:avLst/>
          </a:prstGeom>
          <a:noFill/>
        </p:spPr>
        <p:txBody>
          <a:bodyPr wrap="square" rtlCol="0">
            <a:spAutoFit/>
          </a:bodyPr>
          <a:lstStyle/>
          <a:p>
            <a:pPr algn="ctr"/>
            <a:r>
              <a:rPr lang="fr-FR" sz="2400" i="1" dirty="0" smtClean="0">
                <a:latin typeface="Comic Sans MS" panose="030F0702030302020204" pitchFamily="66" charset="0"/>
              </a:rPr>
              <a:t>Ce rite consiste à invoquer l’esprit du Dragon de la Mort et d’y faire face, p</a:t>
            </a:r>
            <a:r>
              <a:rPr lang="fr-FR" sz="2400" i="1" dirty="0" smtClean="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rPr>
              <a:t>eu de gens y survivent. </a:t>
            </a:r>
          </a:p>
          <a:p>
            <a:pPr algn="ctr"/>
            <a:endParaRPr lang="fr-FR" sz="2400" i="1"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a:p>
            <a:pPr algn="ctr"/>
            <a:r>
              <a:rPr lang="fr-FR" sz="2400" i="1" dirty="0" smtClean="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rPr>
              <a:t>Le dragon sonde tout d’abord l’esprit du guerrier et s’il le trouve apte à poursuivre, il ne le tue pas </a:t>
            </a:r>
          </a:p>
          <a:p>
            <a:pPr algn="ctr"/>
            <a:r>
              <a:rPr lang="fr-FR" sz="2400" i="1" dirty="0" smtClean="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rPr>
              <a:t>sur le champs…</a:t>
            </a:r>
            <a:endParaRPr lang="fr-FR" sz="2400"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pic>
        <p:nvPicPr>
          <p:cNvPr id="5" name="Image 4"/>
          <p:cNvPicPr preferRelativeResize="0">
            <a:picLocks/>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316388" y="323528"/>
            <a:ext cx="6225224" cy="3501689"/>
          </a:xfrm>
          <a:prstGeom prst="rect">
            <a:avLst/>
          </a:prstGeom>
          <a:ln w="12700">
            <a:solidFill>
              <a:schemeClr val="tx1"/>
            </a:solidFill>
          </a:ln>
        </p:spPr>
      </p:pic>
    </p:spTree>
    <p:extLst>
      <p:ext uri="{BB962C8B-B14F-4D97-AF65-F5344CB8AC3E}">
        <p14:creationId xmlns:p14="http://schemas.microsoft.com/office/powerpoint/2010/main" val="6814872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preferRelativeResize="0">
            <a:picLocks/>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316800" y="323528"/>
            <a:ext cx="6224400" cy="3501689"/>
          </a:xfrm>
          <a:prstGeom prst="rect">
            <a:avLst/>
          </a:prstGeom>
          <a:ln w="12700">
            <a:solidFill>
              <a:schemeClr val="tx1"/>
            </a:solidFill>
          </a:ln>
        </p:spPr>
      </p:pic>
      <p:sp>
        <p:nvSpPr>
          <p:cNvPr id="6" name="ZoneTexte 5"/>
          <p:cNvSpPr txBox="1"/>
          <p:nvPr/>
        </p:nvSpPr>
        <p:spPr>
          <a:xfrm>
            <a:off x="440668" y="4572000"/>
            <a:ext cx="5976664" cy="4154984"/>
          </a:xfrm>
          <a:prstGeom prst="rect">
            <a:avLst/>
          </a:prstGeom>
          <a:noFill/>
        </p:spPr>
        <p:txBody>
          <a:bodyPr wrap="square" rtlCol="0">
            <a:spAutoFit/>
          </a:bodyPr>
          <a:lstStyle/>
          <a:p>
            <a:pPr algn="ct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fixe le dragon droit dans les yeux et le défi par la même du regard. </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Il n’a pas peur de la mort et n’a qu’une idée en tête, finir son initiation. </a:t>
            </a:r>
          </a:p>
          <a:p>
            <a:pPr algn="ctr"/>
            <a:r>
              <a:rPr lang="fr-FR" sz="2400" i="1" dirty="0" smtClean="0">
                <a:latin typeface="Comic Sans MS" panose="030F0702030302020204" pitchFamily="66" charset="0"/>
              </a:rPr>
              <a:t>Le dragon sent en lui quelque chose de spécial. Peu de gens osent le défier ainsi, et cela donnent les meilleurs guerriers </a:t>
            </a:r>
            <a:r>
              <a:rPr lang="fr-FR" sz="2400" i="1" dirty="0" err="1" smtClean="0">
                <a:latin typeface="Comic Sans MS" panose="030F0702030302020204" pitchFamily="66" charset="0"/>
              </a:rPr>
              <a:t>Berserker</a:t>
            </a:r>
            <a:r>
              <a:rPr lang="fr-FR" sz="2400" i="1" dirty="0" smtClean="0">
                <a:latin typeface="Comic Sans MS" panose="030F0702030302020204" pitchFamily="66" charset="0"/>
              </a:rPr>
              <a:t>. </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Pour tester </a:t>
            </a: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il passe à l’attaque…</a:t>
            </a:r>
            <a:endParaRPr lang="fr-FR" sz="2400" i="1" dirty="0">
              <a:ln w="12700">
                <a:solidFill>
                  <a:schemeClr val="tx2">
                    <a:satMod val="155000"/>
                  </a:schemeClr>
                </a:solidFill>
                <a:prstDash val="solid"/>
              </a:ln>
              <a:effectLst>
                <a:outerShdw blurRad="41275" dist="20320" dir="1800000" algn="tl" rotWithShape="0">
                  <a:srgbClr val="000000">
                    <a:alpha val="40000"/>
                  </a:srgbClr>
                </a:outerShdw>
              </a:effectLst>
              <a:latin typeface="Comic Sans MS" panose="030F0702030302020204" pitchFamily="66" charset="0"/>
            </a:endParaRPr>
          </a:p>
        </p:txBody>
      </p:sp>
    </p:spTree>
    <p:extLst>
      <p:ext uri="{BB962C8B-B14F-4D97-AF65-F5344CB8AC3E}">
        <p14:creationId xmlns:p14="http://schemas.microsoft.com/office/powerpoint/2010/main" val="34815456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preferRelativeResize="0">
            <a:picLocks/>
          </p:cNvPicPr>
          <p:nvPr/>
        </p:nvPicPr>
        <p:blipFill>
          <a:blip r:embed="rId2" cstate="print">
            <a:duotone>
              <a:prstClr val="black"/>
              <a:srgbClr val="D9C3A5">
                <a:tint val="50000"/>
                <a:satMod val="180000"/>
              </a:srgbClr>
            </a:duotone>
            <a:extLst>
              <a:ext uri="{28A0092B-C50C-407E-A947-70E740481C1C}">
                <a14:useLocalDpi xmlns:a14="http://schemas.microsoft.com/office/drawing/2010/main" val="0"/>
              </a:ext>
            </a:extLst>
          </a:blip>
          <a:stretch>
            <a:fillRect/>
          </a:stretch>
        </p:blipFill>
        <p:spPr>
          <a:xfrm>
            <a:off x="316800" y="323528"/>
            <a:ext cx="6224400" cy="3501689"/>
          </a:xfrm>
          <a:prstGeom prst="rect">
            <a:avLst/>
          </a:prstGeom>
          <a:ln w="12700">
            <a:solidFill>
              <a:schemeClr val="tx1"/>
            </a:solidFill>
          </a:ln>
        </p:spPr>
      </p:pic>
      <p:sp>
        <p:nvSpPr>
          <p:cNvPr id="6" name="ZoneTexte 5"/>
          <p:cNvSpPr txBox="1"/>
          <p:nvPr/>
        </p:nvSpPr>
        <p:spPr>
          <a:xfrm>
            <a:off x="440668" y="4572000"/>
            <a:ext cx="5976664" cy="4154984"/>
          </a:xfrm>
          <a:prstGeom prst="rect">
            <a:avLst/>
          </a:prstGeom>
          <a:noFill/>
        </p:spPr>
        <p:txBody>
          <a:bodyPr wrap="square" rtlCol="0">
            <a:spAutoFit/>
          </a:bodyPr>
          <a:lstStyle/>
          <a:p>
            <a:pPr algn="ctr"/>
            <a:r>
              <a:rPr lang="fr-FR" sz="2400" i="1" dirty="0" smtClean="0">
                <a:latin typeface="Comic Sans MS" panose="030F0702030302020204" pitchFamily="66" charset="0"/>
              </a:rPr>
              <a:t>Le jeune homme se défend corps et âmes et par la force de son ambition </a:t>
            </a:r>
            <a:r>
              <a:rPr lang="fr-FR" sz="2400" i="1" dirty="0">
                <a:latin typeface="Comic Sans MS" panose="030F0702030302020204" pitchFamily="66" charset="0"/>
              </a:rPr>
              <a:t>f</a:t>
            </a:r>
            <a:r>
              <a:rPr lang="fr-FR" sz="2400" i="1" dirty="0" smtClean="0">
                <a:latin typeface="Comic Sans MS" panose="030F0702030302020204" pitchFamily="66" charset="0"/>
              </a:rPr>
              <a:t>init par blesser le dragon. C’est une première, au pire quelques uns ont réussi à l’entailler de façon infime mais jamais aussi profondément. </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Celui-ci reconnaît sa valeur et l’estime grandement. Voyant en lui un homme au destin fabuleux, il le choisit comme son hôte…</a:t>
            </a:r>
          </a:p>
        </p:txBody>
      </p:sp>
    </p:spTree>
    <p:extLst>
      <p:ext uri="{BB962C8B-B14F-4D97-AF65-F5344CB8AC3E}">
        <p14:creationId xmlns:p14="http://schemas.microsoft.com/office/powerpoint/2010/main" val="16477331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ZoneTexte 5"/>
          <p:cNvSpPr txBox="1"/>
          <p:nvPr/>
        </p:nvSpPr>
        <p:spPr>
          <a:xfrm>
            <a:off x="440668" y="4572000"/>
            <a:ext cx="5976664" cy="3785652"/>
          </a:xfrm>
          <a:prstGeom prst="rect">
            <a:avLst/>
          </a:prstGeom>
          <a:noFill/>
        </p:spPr>
        <p:txBody>
          <a:bodyPr wrap="square" rtlCol="0">
            <a:spAutoFit/>
          </a:bodyPr>
          <a:lstStyle/>
          <a:p>
            <a:pPr algn="ctr"/>
            <a:r>
              <a:rPr lang="fr-FR" sz="2400" i="1" dirty="0" smtClean="0">
                <a:latin typeface="Comic Sans MS" panose="030F0702030302020204" pitchFamily="66" charset="0"/>
              </a:rPr>
              <a:t>Le dragon pénètre dans le corps de </a:t>
            </a: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et laisse un tatouage le représentant sur sa peau. </a:t>
            </a:r>
          </a:p>
          <a:p>
            <a:pPr algn="ctr"/>
            <a:endParaRPr lang="fr-FR" sz="2400" i="1" dirty="0" smtClean="0">
              <a:latin typeface="Comic Sans MS" panose="030F0702030302020204" pitchFamily="66" charset="0"/>
            </a:endParaRPr>
          </a:p>
          <a:p>
            <a:pPr algn="ctr"/>
            <a:r>
              <a:rPr lang="fr-FR" sz="2400" i="1" dirty="0" smtClean="0">
                <a:latin typeface="Comic Sans MS" panose="030F0702030302020204" pitchFamily="66" charset="0"/>
              </a:rPr>
              <a:t>La dernière étape est celle du renouveau, où le dragon donne le nom qu’il souhaite au guerrier. </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Il nomme </a:t>
            </a: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 Spectre</a:t>
            </a:r>
          </a:p>
          <a:p>
            <a:pPr algn="ctr"/>
            <a:r>
              <a:rPr lang="fr-FR" sz="2400" i="1" dirty="0">
                <a:latin typeface="Comic Sans MS" panose="030F0702030302020204" pitchFamily="66" charset="0"/>
              </a:rPr>
              <a:t>e</a:t>
            </a:r>
            <a:r>
              <a:rPr lang="fr-FR" sz="2400" i="1" dirty="0" smtClean="0">
                <a:latin typeface="Comic Sans MS" panose="030F0702030302020204" pitchFamily="66" charset="0"/>
              </a:rPr>
              <a:t>t le rite s’achève là… </a:t>
            </a: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648" y="323528"/>
            <a:ext cx="6336704" cy="3960440"/>
          </a:xfrm>
          <a:prstGeom prst="rect">
            <a:avLst/>
          </a:prstGeom>
        </p:spPr>
      </p:pic>
    </p:spTree>
    <p:extLst>
      <p:ext uri="{BB962C8B-B14F-4D97-AF65-F5344CB8AC3E}">
        <p14:creationId xmlns:p14="http://schemas.microsoft.com/office/powerpoint/2010/main" val="100165428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4588" y="323528"/>
            <a:ext cx="6225224" cy="3501688"/>
          </a:xfrm>
          <a:prstGeom prst="rect">
            <a:avLst/>
          </a:prstGeom>
          <a:ln w="12700">
            <a:solidFill>
              <a:schemeClr val="tx1"/>
            </a:solidFill>
          </a:ln>
        </p:spPr>
      </p:pic>
      <p:sp>
        <p:nvSpPr>
          <p:cNvPr id="6" name="ZoneTexte 5"/>
          <p:cNvSpPr txBox="1"/>
          <p:nvPr/>
        </p:nvSpPr>
        <p:spPr>
          <a:xfrm>
            <a:off x="440668" y="4572000"/>
            <a:ext cx="5976664" cy="3785652"/>
          </a:xfrm>
          <a:prstGeom prst="rect">
            <a:avLst/>
          </a:prstGeom>
          <a:noFill/>
        </p:spPr>
        <p:txBody>
          <a:bodyPr wrap="square" rtlCol="0">
            <a:spAutoFit/>
          </a:bodyPr>
          <a:lstStyle/>
          <a:p>
            <a:pPr algn="ctr"/>
            <a:r>
              <a:rPr lang="fr-FR" sz="2400" i="1" dirty="0" smtClean="0">
                <a:latin typeface="Comic Sans MS" panose="030F0702030302020204" pitchFamily="66" charset="0"/>
              </a:rPr>
              <a:t>Les jours suivant s’assombrir pour </a:t>
            </a:r>
            <a:r>
              <a:rPr lang="fr-FR" sz="2400" i="1" dirty="0" err="1" smtClean="0">
                <a:latin typeface="Comic Sans MS" panose="030F0702030302020204" pitchFamily="66" charset="0"/>
              </a:rPr>
              <a:t>Shinsei</a:t>
            </a:r>
            <a:r>
              <a:rPr lang="fr-FR" sz="2400" i="1" dirty="0" smtClean="0">
                <a:latin typeface="Comic Sans MS" panose="030F0702030302020204" pitchFamily="66" charset="0"/>
              </a:rPr>
              <a:t>, dorénavant appelé Spectre.</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La jalousie et la haine naissante des autres </a:t>
            </a:r>
            <a:r>
              <a:rPr lang="fr-FR" sz="2400" i="1" dirty="0">
                <a:latin typeface="Comic Sans MS" panose="030F0702030302020204" pitchFamily="66" charset="0"/>
              </a:rPr>
              <a:t>guerriers </a:t>
            </a:r>
            <a:r>
              <a:rPr lang="fr-FR" sz="2400" i="1" dirty="0" smtClean="0">
                <a:latin typeface="Comic Sans MS" panose="030F0702030302020204" pitchFamily="66" charset="0"/>
              </a:rPr>
              <a:t>du clan allez bientôt se faire ressentir.</a:t>
            </a:r>
          </a:p>
          <a:p>
            <a:pPr algn="ctr"/>
            <a:endParaRPr lang="fr-FR" sz="2400" i="1" dirty="0" smtClean="0">
              <a:latin typeface="Comic Sans MS" panose="030F0702030302020204" pitchFamily="66" charset="0"/>
            </a:endParaRPr>
          </a:p>
          <a:p>
            <a:pPr algn="ctr"/>
            <a:r>
              <a:rPr lang="fr-FR" sz="2400" i="1" dirty="0" smtClean="0">
                <a:latin typeface="Comic Sans MS" panose="030F0702030302020204" pitchFamily="66" charset="0"/>
              </a:rPr>
              <a:t>Nombre d’entre eux veulent sa mort pour récupérer l’âme du Dragon, dont sa propre famille…</a:t>
            </a:r>
            <a:endParaRPr lang="fr-FR" sz="2400" i="1" dirty="0">
              <a:latin typeface="Comic Sans MS" panose="030F0702030302020204" pitchFamily="66" charset="0"/>
            </a:endParaRPr>
          </a:p>
        </p:txBody>
      </p:sp>
    </p:spTree>
    <p:extLst>
      <p:ext uri="{BB962C8B-B14F-4D97-AF65-F5344CB8AC3E}">
        <p14:creationId xmlns:p14="http://schemas.microsoft.com/office/powerpoint/2010/main" val="26153788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ionage.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124200" y="4267200"/>
            <a:ext cx="609600" cy="609600"/>
          </a:xfrm>
          <a:prstGeom prst="rect">
            <a:avLst/>
          </a:prstGeom>
        </p:spPr>
      </p:pic>
    </p:spTree>
    <p:extLst>
      <p:ext uri="{BB962C8B-B14F-4D97-AF65-F5344CB8AC3E}">
        <p14:creationId xmlns:p14="http://schemas.microsoft.com/office/powerpoint/2010/main" val="66535244"/>
      </p:ext>
    </p:extLst>
  </p:cSld>
  <p:clrMapOvr>
    <a:masterClrMapping/>
  </p:clrMapOvr>
  <p:transition spd="med" advClick="0" advTm="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8302"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9" name="Image 8"/>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16632" y="2051720"/>
            <a:ext cx="1805368" cy="1784795"/>
          </a:xfrm>
          <a:prstGeom prst="rect">
            <a:avLst/>
          </a:prstGeom>
        </p:spPr>
      </p:pic>
      <p:sp>
        <p:nvSpPr>
          <p:cNvPr id="10" name="Rectangle 9"/>
          <p:cNvSpPr/>
          <p:nvPr/>
        </p:nvSpPr>
        <p:spPr>
          <a:xfrm>
            <a:off x="167671" y="3982280"/>
            <a:ext cx="1584176" cy="1080121"/>
          </a:xfrm>
          <a:prstGeom prst="rect">
            <a:avLst/>
          </a:prstGeom>
          <a:noFill/>
        </p:spPr>
        <p:txBody>
          <a:bodyPr wrap="none" lIns="91440" tIns="45720" rIns="91440" bIns="45720">
            <a:prstTxWarp prst="textArchUp">
              <a:avLst>
                <a:gd name="adj" fmla="val 12697435"/>
              </a:avLst>
            </a:prstTxWarp>
            <a:spAutoFit/>
          </a:bodyPr>
          <a:lstStyle/>
          <a:p>
            <a:pPr algn="ctr"/>
            <a:r>
              <a:rPr lang="fr-FR"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fr-FR"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2" name="shinsei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37" y="4194000"/>
            <a:ext cx="1772581" cy="1752380"/>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p>
          <a:p>
            <a:pPr algn="ctr"/>
            <a:r>
              <a:rPr lang="fr-FR" sz="2400" b="1" dirty="0" smtClean="0">
                <a:ln w="12700">
                  <a:solidFill>
                    <a:schemeClr val="tx2">
                      <a:satMod val="155000"/>
                    </a:schemeClr>
                  </a:solidFill>
                  <a:prstDash val="solid"/>
                </a:ln>
                <a:solidFill>
                  <a:schemeClr val="bg2">
                    <a:tint val="85000"/>
                    <a:satMod val="155000"/>
                  </a:schemeClr>
                </a:solidFill>
              </a:rPr>
              <a:t>???</a:t>
            </a:r>
          </a:p>
        </p:txBody>
      </p:sp>
      <p:sp>
        <p:nvSpPr>
          <p:cNvPr id="7" name="Explosion 2 6"/>
          <p:cNvSpPr/>
          <p:nvPr/>
        </p:nvSpPr>
        <p:spPr>
          <a:xfrm>
            <a:off x="3573016" y="3419872"/>
            <a:ext cx="3600400" cy="2526508"/>
          </a:xfrm>
          <a:prstGeom prst="irregularSeal2">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err="1" smtClean="0">
                <a:solidFill>
                  <a:schemeClr val="tx1"/>
                </a:solidFill>
                <a:latin typeface="BadaBoom BB" panose="020B0603050302020204" pitchFamily="34" charset="0"/>
              </a:rPr>
              <a:t>Shinnn</a:t>
            </a:r>
            <a:r>
              <a:rPr lang="fr-FR" sz="2400" dirty="0">
                <a:solidFill>
                  <a:schemeClr val="tx1"/>
                </a:solidFill>
                <a:latin typeface="BadaBoom BB" panose="020B0603050302020204" pitchFamily="34" charset="0"/>
              </a:rPr>
              <a:t> </a:t>
            </a:r>
            <a:r>
              <a:rPr lang="fr-FR" sz="2400" dirty="0" smtClean="0">
                <a:solidFill>
                  <a:schemeClr val="tx1"/>
                </a:solidFill>
                <a:latin typeface="BadaBoom BB" panose="020B0603050302020204" pitchFamily="34" charset="0"/>
              </a:rPr>
              <a:t>!!! euh…</a:t>
            </a:r>
          </a:p>
          <a:p>
            <a:pPr algn="ctr"/>
            <a:r>
              <a:rPr lang="fr-FR" sz="2400" dirty="0" smtClean="0">
                <a:solidFill>
                  <a:schemeClr val="tx1"/>
                </a:solidFill>
                <a:latin typeface="BadaBoom BB" panose="020B0603050302020204" pitchFamily="34" charset="0"/>
              </a:rPr>
              <a:t>SPECTRE !!!</a:t>
            </a:r>
          </a:p>
        </p:txBody>
      </p:sp>
      <p:sp>
        <p:nvSpPr>
          <p:cNvPr id="8" name="Rectangle 7"/>
          <p:cNvSpPr/>
          <p:nvPr/>
        </p:nvSpPr>
        <p:spPr>
          <a:xfrm>
            <a:off x="4541041" y="2627784"/>
            <a:ext cx="1996559" cy="1080120"/>
          </a:xfrm>
          <a:prstGeom prst="rect">
            <a:avLst/>
          </a:prstGeom>
          <a:noFill/>
        </p:spPr>
        <p:txBody>
          <a:bodyPr wrap="none" lIns="91440" tIns="45720" rIns="91440" bIns="45720">
            <a:prstTxWarp prst="textCurveDown">
              <a:avLst/>
            </a:prstTxWarp>
            <a:spAutoFit/>
            <a:scene3d>
              <a:camera prst="perspectiveLeft">
                <a:rot lat="0" lon="1200000" rev="0"/>
              </a:camera>
              <a:lightRig rig="threePt" dir="t"/>
            </a:scene3d>
            <a:sp3d extrusionH="63500"/>
          </a:bodyPr>
          <a:lstStyle/>
          <a:p>
            <a:pPr algn="ctr"/>
            <a:r>
              <a:rPr lang="fr-FR" sz="7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a:t>
            </a:r>
            <a:endParaRPr lang="fr-FR" sz="72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226566947"/>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6" presetClass="emph" presetSubtype="0" repeatCount="3000" fill="hold" grpId="1" nodeType="with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par>
                                <p:cTn id="12" presetID="2" presetClass="entr" presetSubtype="2" fill="hold" grpId="0" nodeType="withEffect">
                                  <p:stCondLst>
                                    <p:cond delay="10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1+#ppt_w/2"/>
                                          </p:val>
                                        </p:tav>
                                        <p:tav tm="100000">
                                          <p:val>
                                            <p:strVal val="#ppt_x"/>
                                          </p:val>
                                        </p:tav>
                                      </p:tavLst>
                                    </p:anim>
                                    <p:anim calcmode="lin" valueType="num">
                                      <p:cBhvr additive="base">
                                        <p:cTn id="1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childTnLst>
                                </p:cTn>
                              </p:par>
                              <p:par>
                                <p:cTn id="20" presetID="1" presetClass="entr" presetSubtype="0" fill="hold" nodeType="withEffect">
                                  <p:stCondLst>
                                    <p:cond delay="500"/>
                                  </p:stCondLst>
                                  <p:iterate type="lt">
                                    <p:tmAbs val="50"/>
                                  </p:iterate>
                                  <p:childTnLst>
                                    <p:set>
                                      <p:cBhvr>
                                        <p:cTn id="21" dur="1" fill="hold">
                                          <p:stCondLst>
                                            <p:cond delay="0"/>
                                          </p:stCondLst>
                                        </p:cTn>
                                        <p:tgtEl>
                                          <p:spTgt spid="3">
                                            <p:txEl>
                                              <p:pRg st="1" end="1"/>
                                            </p:txEl>
                                          </p:spTgt>
                                        </p:tgtEl>
                                        <p:attrNameLst>
                                          <p:attrName>style.visibility</p:attrName>
                                        </p:attrNameLst>
                                      </p:cBhvr>
                                      <p:to>
                                        <p:strVal val="visible"/>
                                      </p:to>
                                    </p:set>
                                  </p:childTnLst>
                                </p:cTn>
                              </p:par>
                              <p:par>
                                <p:cTn id="22" presetID="42"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26" presetClass="emph" presetSubtype="0" repeatCount="indefinite" fill="hold" grpId="1" nodeType="afterEffect">
                                  <p:stCondLst>
                                    <p:cond delay="0"/>
                                  </p:stCondLst>
                                  <p:endCondLst>
                                    <p:cond evt="onNext" delay="0">
                                      <p:tgtEl>
                                        <p:sldTgt/>
                                      </p:tgtEl>
                                    </p:cond>
                                  </p:endCondLst>
                                  <p:childTnLst>
                                    <p:animEffect transition="out" filter="fade">
                                      <p:cBhvr>
                                        <p:cTn id="29" dur="1000" tmFilter="0, 0; .2, .5; .8, .5; 1, 0"/>
                                        <p:tgtEl>
                                          <p:spTgt spid="10"/>
                                        </p:tgtEl>
                                      </p:cBhvr>
                                    </p:animEffect>
                                    <p:animScale>
                                      <p:cBhvr>
                                        <p:cTn id="30" dur="50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7" grpId="0" animBg="1"/>
      <p:bldP spid="8" grpId="0"/>
      <p:bldP spid="8" grpId="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9" name="Image 8"/>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16632" y="2051720"/>
            <a:ext cx="1805368" cy="1784795"/>
          </a:xfrm>
          <a:prstGeom prst="rect">
            <a:avLst/>
          </a:prstGeom>
        </p:spPr>
      </p:pic>
      <p:pic>
        <p:nvPicPr>
          <p:cNvPr id="12" name="shinsei 1"/>
          <p:cNvPicPr>
            <a:picLocks noChangeAspect="1"/>
          </p:cNvPicPr>
          <p:nvPr/>
        </p:nvPicPr>
        <p:blipFill>
          <a:blip r:embed="rId7">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5137" y="4194000"/>
            <a:ext cx="1772581" cy="1752380"/>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Spectre !!! Vite, il te faut fuir !</a:t>
            </a:r>
          </a:p>
          <a:p>
            <a:pPr algn="ctr"/>
            <a:r>
              <a:rPr lang="fr-FR" sz="2400" b="1" dirty="0" smtClean="0">
                <a:ln w="12700">
                  <a:solidFill>
                    <a:schemeClr val="tx2">
                      <a:satMod val="155000"/>
                    </a:schemeClr>
                  </a:solidFill>
                  <a:prstDash val="solid"/>
                </a:ln>
                <a:solidFill>
                  <a:schemeClr val="bg2">
                    <a:tint val="85000"/>
                    <a:satMod val="155000"/>
                  </a:schemeClr>
                </a:solidFill>
              </a:rPr>
              <a:t>Les villageois…sont devenus fous…</a:t>
            </a:r>
          </a:p>
          <a:p>
            <a:pPr algn="ctr"/>
            <a:r>
              <a:rPr lang="fr-FR" sz="2400" b="1" dirty="0" smtClean="0">
                <a:ln w="12700">
                  <a:solidFill>
                    <a:schemeClr val="tx2">
                      <a:satMod val="155000"/>
                    </a:schemeClr>
                  </a:solidFill>
                  <a:prstDash val="solid"/>
                </a:ln>
                <a:solidFill>
                  <a:schemeClr val="bg2">
                    <a:tint val="85000"/>
                    <a:satMod val="155000"/>
                  </a:schemeClr>
                </a:solidFill>
              </a:rPr>
              <a:t>ils veulent ta mort !!!</a:t>
            </a:r>
          </a:p>
        </p:txBody>
      </p:sp>
      <p:grpSp>
        <p:nvGrpSpPr>
          <p:cNvPr id="11" name="Groupe 10"/>
          <p:cNvGrpSpPr/>
          <p:nvPr/>
        </p:nvGrpSpPr>
        <p:grpSpPr>
          <a:xfrm>
            <a:off x="6989166" y="2376000"/>
            <a:ext cx="2128465" cy="3551530"/>
            <a:chOff x="4509312" y="2388622"/>
            <a:chExt cx="2128465" cy="3551530"/>
          </a:xfrm>
        </p:grpSpPr>
        <p:pic>
          <p:nvPicPr>
            <p:cNvPr id="13" name="Image 12"/>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9" cy="1451520"/>
            </a:xfrm>
            <a:prstGeom prst="rect">
              <a:avLst/>
            </a:prstGeom>
          </p:spPr>
        </p:pic>
        <p:pic>
          <p:nvPicPr>
            <p:cNvPr id="14" name="Soldat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860000" y="4446819"/>
              <a:ext cx="1777777" cy="1493333"/>
            </a:xfrm>
            <a:prstGeom prst="rect">
              <a:avLst/>
            </a:prstGeom>
          </p:spPr>
        </p:pic>
      </p:grpSp>
    </p:spTree>
    <p:extLst>
      <p:ext uri="{BB962C8B-B14F-4D97-AF65-F5344CB8AC3E}">
        <p14:creationId xmlns:p14="http://schemas.microsoft.com/office/powerpoint/2010/main" val="3712499752"/>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4.44444E-6 -2.77778E-7 L -0.47246 -2.77778E-7 " pathEditMode="relative" rAng="0" ptsTypes="AA">
                                      <p:cBhvr>
                                        <p:cTn id="6" dur="1000" fill="hold"/>
                                        <p:tgtEl>
                                          <p:spTgt spid="11"/>
                                        </p:tgtEl>
                                        <p:attrNameLst>
                                          <p:attrName>ppt_x</p:attrName>
                                          <p:attrName>ppt_y</p:attrName>
                                        </p:attrNameLst>
                                      </p:cBhvr>
                                      <p:rCtr x="-23634" y="0"/>
                                    </p:animMotion>
                                  </p:childTnLst>
                                </p:cTn>
                              </p:par>
                            </p:childTnLst>
                          </p:cTn>
                        </p:par>
                        <p:par>
                          <p:cTn id="7" fill="hold">
                            <p:stCondLst>
                              <p:cond delay="1000"/>
                            </p:stCondLst>
                            <p:childTnLst>
                              <p:par>
                                <p:cTn id="8" presetID="1" presetClass="entr" presetSubtype="0" fill="hold" nodeType="after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childTnLst>
                                </p:cTn>
                              </p:par>
                              <p:par>
                                <p:cTn id="10" presetID="1" presetClass="entr" presetSubtype="0" fill="hold" nodeType="withEffect">
                                  <p:stCondLst>
                                    <p:cond delay="500"/>
                                  </p:stCondLst>
                                  <p:iterate type="lt">
                                    <p:tmAbs val="50"/>
                                  </p:iterate>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par>
                          <p:cTn id="12" fill="hold">
                            <p:stCondLst>
                              <p:cond delay="2851"/>
                            </p:stCondLst>
                            <p:childTnLst>
                              <p:par>
                                <p:cTn id="13" presetID="1" presetClass="entr" presetSubtype="0" fill="hold" nodeType="afterEffect">
                                  <p:stCondLst>
                                    <p:cond delay="0"/>
                                  </p:stCondLst>
                                  <p:iterate type="lt">
                                    <p:tmAbs val="50"/>
                                  </p:iterate>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par>
                          <p:cTn id="15" fill="hold">
                            <p:stCondLst>
                              <p:cond delay="4302"/>
                            </p:stCondLst>
                            <p:childTnLst>
                              <p:par>
                                <p:cTn id="16" presetID="1" presetClass="entr" presetSubtype="0" fill="hold" nodeType="afterEffect">
                                  <p:stCondLst>
                                    <p:cond delay="0"/>
                                  </p:stCondLst>
                                  <p:iterate type="lt">
                                    <p:tmAbs val="50"/>
                                  </p:iterate>
                                  <p:childTnLst>
                                    <p:set>
                                      <p:cBhvr>
                                        <p:cTn id="1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9" name="Image 8"/>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51720"/>
            <a:ext cx="1795052" cy="1784795"/>
          </a:xfrm>
          <a:prstGeom prst="rect">
            <a:avLst/>
          </a:prstGeom>
        </p:spPr>
      </p:pic>
      <p:pic>
        <p:nvPicPr>
          <p:cNvPr id="12" name="shinsei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02" y="4194000"/>
            <a:ext cx="1762451" cy="1752380"/>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p>
          <a:p>
            <a:pPr algn="ctr"/>
            <a:r>
              <a:rPr lang="fr-FR" sz="2400" b="1" dirty="0" smtClean="0">
                <a:ln w="12700">
                  <a:solidFill>
                    <a:schemeClr val="tx2">
                      <a:satMod val="155000"/>
                    </a:schemeClr>
                  </a:solidFill>
                  <a:prstDash val="solid"/>
                </a:ln>
                <a:solidFill>
                  <a:schemeClr val="bg2">
                    <a:tint val="85000"/>
                    <a:satMod val="155000"/>
                  </a:schemeClr>
                </a:solidFill>
              </a:rPr>
              <a:t>Je n’ai pas peur d’eux Zaria ! </a:t>
            </a:r>
          </a:p>
          <a:p>
            <a:pPr algn="ctr"/>
            <a:r>
              <a:rPr lang="fr-FR" sz="2400" b="1" dirty="0" smtClean="0">
                <a:ln w="12700">
                  <a:solidFill>
                    <a:schemeClr val="tx2">
                      <a:satMod val="155000"/>
                    </a:schemeClr>
                  </a:solidFill>
                  <a:prstDash val="solid"/>
                </a:ln>
                <a:solidFill>
                  <a:schemeClr val="bg2">
                    <a:tint val="85000"/>
                    <a:satMod val="155000"/>
                  </a:schemeClr>
                </a:solidFill>
              </a:rPr>
              <a:t>S’ils veulent l’âme du Dragon, qu’ils viennent la chercher !!!</a:t>
            </a:r>
          </a:p>
        </p:txBody>
      </p:sp>
      <p:grpSp>
        <p:nvGrpSpPr>
          <p:cNvPr id="11" name="Groupe 10"/>
          <p:cNvGrpSpPr/>
          <p:nvPr/>
        </p:nvGrpSpPr>
        <p:grpSpPr>
          <a:xfrm>
            <a:off x="3748807" y="2376000"/>
            <a:ext cx="2128465" cy="3551530"/>
            <a:chOff x="4509312" y="2388622"/>
            <a:chExt cx="2128465" cy="3551530"/>
          </a:xfrm>
        </p:grpSpPr>
        <p:pic>
          <p:nvPicPr>
            <p:cNvPr id="13" name="Image 12"/>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9" cy="1451520"/>
            </a:xfrm>
            <a:prstGeom prst="rect">
              <a:avLst/>
            </a:prstGeom>
          </p:spPr>
        </p:pic>
        <p:pic>
          <p:nvPicPr>
            <p:cNvPr id="14" name="Soldat 1"/>
            <p:cNvPicPr>
              <a:picLocks noChangeAspect="1"/>
            </p:cNvPicPr>
            <p:nvPr/>
          </p:nvPicPr>
          <p:blipFill>
            <a:blip r:embed="rId10">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819"/>
              <a:ext cx="1777777" cy="1493333"/>
            </a:xfrm>
            <a:prstGeom prst="rect">
              <a:avLst/>
            </a:prstGeom>
          </p:spPr>
        </p:pic>
      </p:grpSp>
    </p:spTree>
    <p:extLst>
      <p:ext uri="{BB962C8B-B14F-4D97-AF65-F5344CB8AC3E}">
        <p14:creationId xmlns:p14="http://schemas.microsoft.com/office/powerpoint/2010/main" val="3205089347"/>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iterate type="lt">
                                    <p:tmAbs val="5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1151"/>
                            </p:stCondLst>
                            <p:childTnLst>
                              <p:par>
                                <p:cTn id="11" presetID="1" presetClass="entr" presetSubtype="0" fill="hold" nodeType="afterEffect">
                                  <p:stCondLst>
                                    <p:cond delay="0"/>
                                  </p:stCondLst>
                                  <p:iterate type="lt">
                                    <p:tmAbs val="50"/>
                                  </p:iterate>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9" name="Image 8"/>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51720"/>
            <a:ext cx="1795052" cy="1784795"/>
          </a:xfrm>
          <a:prstGeom prst="rect">
            <a:avLst/>
          </a:prstGeom>
        </p:spPr>
      </p:pic>
      <p:sp>
        <p:nvSpPr>
          <p:cNvPr id="16" name="Rectangle 15"/>
          <p:cNvSpPr/>
          <p:nvPr/>
        </p:nvSpPr>
        <p:spPr>
          <a:xfrm>
            <a:off x="167671" y="3982280"/>
            <a:ext cx="1584176" cy="1080121"/>
          </a:xfrm>
          <a:prstGeom prst="rect">
            <a:avLst/>
          </a:prstGeom>
          <a:noFill/>
        </p:spPr>
        <p:txBody>
          <a:bodyPr wrap="none" lIns="91440" tIns="45720" rIns="91440" bIns="45720">
            <a:prstTxWarp prst="textArchUp">
              <a:avLst>
                <a:gd name="adj" fmla="val 12697435"/>
              </a:avLst>
            </a:prstTxWarp>
            <a:spAutoFit/>
          </a:bodyPr>
          <a:lstStyle/>
          <a:p>
            <a:pPr algn="ctr"/>
            <a:r>
              <a:rPr lang="fr-FR"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fr-FR"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2" name="shinsei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02" y="4194000"/>
            <a:ext cx="1762451" cy="1752380"/>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p>
          <a:p>
            <a:pPr algn="ctr"/>
            <a:r>
              <a:rPr lang="fr-FR" sz="2400" b="1" dirty="0" smtClean="0">
                <a:ln w="12700">
                  <a:solidFill>
                    <a:schemeClr val="tx2">
                      <a:satMod val="155000"/>
                    </a:schemeClr>
                  </a:solidFill>
                  <a:prstDash val="solid"/>
                </a:ln>
                <a:solidFill>
                  <a:schemeClr val="bg2">
                    <a:tint val="85000"/>
                    <a:satMod val="155000"/>
                  </a:schemeClr>
                </a:solidFill>
              </a:rPr>
              <a:t>???</a:t>
            </a:r>
          </a:p>
        </p:txBody>
      </p:sp>
      <p:grpSp>
        <p:nvGrpSpPr>
          <p:cNvPr id="11" name="Groupe 10"/>
          <p:cNvGrpSpPr/>
          <p:nvPr/>
        </p:nvGrpSpPr>
        <p:grpSpPr>
          <a:xfrm>
            <a:off x="3748807" y="2376000"/>
            <a:ext cx="2128465" cy="3551529"/>
            <a:chOff x="4509312" y="2388622"/>
            <a:chExt cx="2128465" cy="3551529"/>
          </a:xfrm>
        </p:grpSpPr>
        <p:pic>
          <p:nvPicPr>
            <p:cNvPr id="13" name="Image 12"/>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9" cy="1451519"/>
            </a:xfrm>
            <a:prstGeom prst="rect">
              <a:avLst/>
            </a:prstGeom>
          </p:spPr>
        </p:pic>
        <p:pic>
          <p:nvPicPr>
            <p:cNvPr id="14" name="Soldat 1"/>
            <p:cNvPicPr>
              <a:picLocks noChangeAspect="1"/>
            </p:cNvPicPr>
            <p:nvPr/>
          </p:nvPicPr>
          <p:blipFill>
            <a:blip r:embed="rId10">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819"/>
              <a:ext cx="1777777" cy="1493332"/>
            </a:xfrm>
            <a:prstGeom prst="rect">
              <a:avLst/>
            </a:prstGeom>
          </p:spPr>
        </p:pic>
      </p:grpSp>
      <p:sp>
        <p:nvSpPr>
          <p:cNvPr id="10" name="Explosion 2 9"/>
          <p:cNvSpPr/>
          <p:nvPr/>
        </p:nvSpPr>
        <p:spPr>
          <a:xfrm>
            <a:off x="4005064" y="539552"/>
            <a:ext cx="3600400" cy="2526508"/>
          </a:xfrm>
          <a:prstGeom prst="irregularSeal2">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err="1" smtClean="0">
                <a:solidFill>
                  <a:schemeClr val="tx1"/>
                </a:solidFill>
                <a:latin typeface="BadaBoom BB" panose="020B0603050302020204" pitchFamily="34" charset="0"/>
              </a:rPr>
              <a:t>Ahhhh</a:t>
            </a:r>
            <a:r>
              <a:rPr lang="fr-FR" sz="2400" dirty="0" smtClean="0">
                <a:solidFill>
                  <a:schemeClr val="tx1"/>
                </a:solidFill>
                <a:latin typeface="BadaBoom BB" panose="020B0603050302020204" pitchFamily="34" charset="0"/>
              </a:rPr>
              <a:t> !!!</a:t>
            </a:r>
          </a:p>
          <a:p>
            <a:pPr algn="ctr"/>
            <a:r>
              <a:rPr lang="fr-FR" sz="2400" dirty="0" smtClean="0">
                <a:solidFill>
                  <a:schemeClr val="tx1"/>
                </a:solidFill>
                <a:latin typeface="BadaBoom BB" panose="020B0603050302020204" pitchFamily="34" charset="0"/>
              </a:rPr>
              <a:t>Je te trouve enfin !!!</a:t>
            </a:r>
          </a:p>
        </p:txBody>
      </p:sp>
      <p:sp>
        <p:nvSpPr>
          <p:cNvPr id="15" name="Rectangle 14"/>
          <p:cNvSpPr/>
          <p:nvPr/>
        </p:nvSpPr>
        <p:spPr>
          <a:xfrm>
            <a:off x="4541041" y="179512"/>
            <a:ext cx="1996559" cy="1080120"/>
          </a:xfrm>
          <a:prstGeom prst="rect">
            <a:avLst/>
          </a:prstGeom>
          <a:noFill/>
        </p:spPr>
        <p:txBody>
          <a:bodyPr wrap="none" lIns="91440" tIns="45720" rIns="91440" bIns="45720">
            <a:prstTxWarp prst="textCurveDown">
              <a:avLst/>
            </a:prstTxWarp>
            <a:spAutoFit/>
            <a:scene3d>
              <a:camera prst="perspectiveLeft">
                <a:rot lat="0" lon="1200000" rev="0"/>
              </a:camera>
              <a:lightRig rig="threePt" dir="t"/>
            </a:scene3d>
            <a:sp3d extrusionH="63500"/>
          </a:bodyPr>
          <a:lstStyle/>
          <a:p>
            <a:pPr algn="ctr"/>
            <a:r>
              <a:rPr lang="fr-FR" sz="7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a:t>
            </a:r>
            <a:endParaRPr lang="fr-FR" sz="72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1241142818"/>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6" presetClass="emph" presetSubtype="0" repeatCount="3000" fill="hold" grpId="1" nodeType="withEffect">
                                  <p:stCondLst>
                                    <p:cond delay="0"/>
                                  </p:stCondLst>
                                  <p:childTnLst>
                                    <p:animEffect transition="out" filter="fade">
                                      <p:cBhvr>
                                        <p:cTn id="10" dur="500" tmFilter="0, 0; .2, .5; .8, .5; 1, 0"/>
                                        <p:tgtEl>
                                          <p:spTgt spid="15"/>
                                        </p:tgtEl>
                                      </p:cBhvr>
                                    </p:animEffect>
                                    <p:animScale>
                                      <p:cBhvr>
                                        <p:cTn id="11" dur="250" autoRev="1" fill="hold"/>
                                        <p:tgtEl>
                                          <p:spTgt spid="15"/>
                                        </p:tgtEl>
                                      </p:cBhvr>
                                      <p:by x="105000" y="105000"/>
                                    </p:animScale>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35" presetClass="path" presetSubtype="0" accel="50000" decel="50000" fill="hold" nodeType="afterEffect">
                                  <p:stCondLst>
                                    <p:cond delay="0"/>
                                  </p:stCondLst>
                                  <p:childTnLst>
                                    <p:animMotion origin="layout" path="M -3.7037E-7 -3.05556E-6 L -0.34861 -3.05556E-6 " pathEditMode="relative" rAng="0" ptsTypes="AA">
                                      <p:cBhvr>
                                        <p:cTn id="18" dur="1000" fill="hold"/>
                                        <p:tgtEl>
                                          <p:spTgt spid="11"/>
                                        </p:tgtEl>
                                        <p:attrNameLst>
                                          <p:attrName>ppt_x</p:attrName>
                                          <p:attrName>ppt_y</p:attrName>
                                        </p:attrNameLst>
                                      </p:cBhvr>
                                      <p:rCtr x="-17431" y="0"/>
                                    </p:animMotion>
                                  </p:childTnLst>
                                </p:cTn>
                              </p:par>
                              <p:par>
                                <p:cTn id="19" presetID="1" presetClass="entr" presetSubtype="0" fill="hold" nodeType="with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childTnLst>
                                </p:cTn>
                              </p:par>
                              <p:par>
                                <p:cTn id="21" presetID="1" presetClass="entr" presetSubtype="0" fill="hold" nodeType="withEffect">
                                  <p:stCondLst>
                                    <p:cond delay="500"/>
                                  </p:stCondLst>
                                  <p:iterate type="lt">
                                    <p:tmAbs val="50"/>
                                  </p:iterate>
                                  <p:childTnLst>
                                    <p:set>
                                      <p:cBhvr>
                                        <p:cTn id="22" dur="1" fill="hold">
                                          <p:stCondLst>
                                            <p:cond delay="0"/>
                                          </p:stCondLst>
                                        </p:cTn>
                                        <p:tgtEl>
                                          <p:spTgt spid="3">
                                            <p:txEl>
                                              <p:pRg st="1" end="1"/>
                                            </p:txEl>
                                          </p:spTgt>
                                        </p:tgtEl>
                                        <p:attrNameLst>
                                          <p:attrName>style.visibility</p:attrName>
                                        </p:attrNameLst>
                                      </p:cBhvr>
                                      <p:to>
                                        <p:strVal val="visible"/>
                                      </p:to>
                                    </p:set>
                                  </p:childTnLst>
                                </p:cTn>
                              </p:par>
                              <p:par>
                                <p:cTn id="23" presetID="42"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6" presetClass="emph" presetSubtype="0" repeatCount="indefinite" fill="hold" grpId="1" nodeType="afterEffect">
                                  <p:stCondLst>
                                    <p:cond delay="0"/>
                                  </p:stCondLst>
                                  <p:endCondLst>
                                    <p:cond evt="onNext" delay="0">
                                      <p:tgtEl>
                                        <p:sldTgt/>
                                      </p:tgtEl>
                                    </p:cond>
                                  </p:endCondLst>
                                  <p:childTnLst>
                                    <p:animEffect transition="out" filter="fade">
                                      <p:cBhvr>
                                        <p:cTn id="30" dur="1000" tmFilter="0, 0; .2, .5; .8, .5; 1, 0"/>
                                        <p:tgtEl>
                                          <p:spTgt spid="16"/>
                                        </p:tgtEl>
                                      </p:cBhvr>
                                    </p:animEffect>
                                    <p:animScale>
                                      <p:cBhvr>
                                        <p:cTn id="31" dur="50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0" grpId="0" animBg="1"/>
      <p:bldP spid="15" grpId="0"/>
      <p:bldP spid="15"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9" name="Image 8"/>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51720"/>
            <a:ext cx="1795052" cy="1784795"/>
          </a:xfrm>
          <a:prstGeom prst="rect">
            <a:avLst/>
          </a:prstGeom>
        </p:spPr>
      </p:pic>
      <p:pic>
        <p:nvPicPr>
          <p:cNvPr id="12" name="shinsei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02" y="4194000"/>
            <a:ext cx="1762451" cy="1752380"/>
          </a:xfrm>
          <a:prstGeom prst="rect">
            <a:avLst/>
          </a:prstGeom>
        </p:spPr>
      </p:pic>
      <p:grpSp>
        <p:nvGrpSpPr>
          <p:cNvPr id="11" name="Groupe 10"/>
          <p:cNvGrpSpPr/>
          <p:nvPr/>
        </p:nvGrpSpPr>
        <p:grpSpPr>
          <a:xfrm>
            <a:off x="1350000" y="2376000"/>
            <a:ext cx="2128464" cy="3551529"/>
            <a:chOff x="4509312" y="2388622"/>
            <a:chExt cx="2128464" cy="3551529"/>
          </a:xfrm>
        </p:grpSpPr>
        <p:pic>
          <p:nvPicPr>
            <p:cNvPr id="13" name="Image 12"/>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8" cy="1451519"/>
            </a:xfrm>
            <a:prstGeom prst="rect">
              <a:avLst/>
            </a:prstGeom>
          </p:spPr>
        </p:pic>
        <p:pic>
          <p:nvPicPr>
            <p:cNvPr id="14" name="Soldat 1"/>
            <p:cNvPicPr>
              <a:picLocks noChangeAspect="1"/>
            </p:cNvPicPr>
            <p:nvPr/>
          </p:nvPicPr>
          <p:blipFill>
            <a:blip r:embed="rId10">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819"/>
              <a:ext cx="1777776" cy="1493332"/>
            </a:xfrm>
            <a:prstGeom prst="rect">
              <a:avLst/>
            </a:prstGeom>
          </p:spPr>
        </p:pic>
      </p:grpSp>
      <p:grpSp>
        <p:nvGrpSpPr>
          <p:cNvPr id="4" name="Groupe 3"/>
          <p:cNvGrpSpPr/>
          <p:nvPr/>
        </p:nvGrpSpPr>
        <p:grpSpPr>
          <a:xfrm>
            <a:off x="3295650" y="596902"/>
            <a:ext cx="3562350" cy="5343250"/>
            <a:chOff x="3295650" y="596902"/>
            <a:chExt cx="3562350" cy="5343250"/>
          </a:xfrm>
        </p:grpSpPr>
        <p:pic>
          <p:nvPicPr>
            <p:cNvPr id="21" name="Image 20"/>
            <p:cNvPicPr preferRelativeResize="0">
              <a:picLocks/>
            </p:cNvPicPr>
            <p:nvPr/>
          </p:nvPicPr>
          <p:blipFill rotWithShape="1">
            <a:blip r:embed="rId11" cstate="print">
              <a:extLst>
                <a:ext uri="{BEBA8EAE-BF5A-486C-A8C5-ECC9F3942E4B}">
                  <a14:imgProps xmlns:a14="http://schemas.microsoft.com/office/drawing/2010/main">
                    <a14:imgLayer r:embed="rId12">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3295650" y="3571875"/>
              <a:ext cx="3562350" cy="2368277"/>
            </a:xfrm>
            <a:prstGeom prst="rect">
              <a:avLst/>
            </a:prstGeom>
          </p:spPr>
        </p:pic>
        <p:pic>
          <p:nvPicPr>
            <p:cNvPr id="20" name="Image 19"/>
            <p:cNvPicPr>
              <a:picLocks noChangeAspect="1"/>
            </p:cNvPicPr>
            <p:nvPr/>
          </p:nvPicPr>
          <p:blipFill>
            <a:blip r:embed="rId13" cstate="print">
              <a:extLst>
                <a:ext uri="{BEBA8EAE-BF5A-486C-A8C5-ECC9F3942E4B}">
                  <a14:imgProps xmlns:a14="http://schemas.microsoft.com/office/drawing/2010/main">
                    <a14:imgLayer r:embed="rId14">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7"/>
            </a:xfrm>
            <a:prstGeom prst="rect">
              <a:avLst/>
            </a:prstGeom>
            <a:effectLst>
              <a:outerShdw blurRad="76200" dir="18900000" sy="23000" kx="-1200000" algn="bl" rotWithShape="0">
                <a:prstClr val="black">
                  <a:alpha val="20000"/>
                </a:prstClr>
              </a:outerShdw>
            </a:effectLst>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p>
          <a:p>
            <a:pPr algn="ctr"/>
            <a:r>
              <a:rPr lang="fr-FR" sz="2400" b="1" dirty="0" smtClean="0">
                <a:ln w="12700">
                  <a:solidFill>
                    <a:schemeClr val="tx2">
                      <a:satMod val="155000"/>
                    </a:schemeClr>
                  </a:solidFill>
                  <a:prstDash val="solid"/>
                </a:ln>
                <a:solidFill>
                  <a:schemeClr val="bg2">
                    <a:tint val="85000"/>
                    <a:satMod val="155000"/>
                  </a:schemeClr>
                </a:solidFill>
              </a:rPr>
              <a:t>Que veux-tu ???</a:t>
            </a:r>
          </a:p>
        </p:txBody>
      </p:sp>
    </p:spTree>
    <p:extLst>
      <p:ext uri="{BB962C8B-B14F-4D97-AF65-F5344CB8AC3E}">
        <p14:creationId xmlns:p14="http://schemas.microsoft.com/office/powerpoint/2010/main" val="3140616379"/>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 presetClass="entr" presetSubtype="0"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par>
                          <p:cTn id="12" fill="hold">
                            <p:stCondLst>
                              <p:cond delay="1000"/>
                            </p:stCondLst>
                            <p:childTnLst>
                              <p:par>
                                <p:cTn id="13" presetID="1" presetClass="entr" presetSubtype="0" fill="hold" nodeType="afterEffect">
                                  <p:stCondLst>
                                    <p:cond delay="500"/>
                                  </p:stCondLst>
                                  <p:iterate type="lt">
                                    <p:tmAbs val="50"/>
                                  </p:iterate>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9" name="Image 8"/>
          <p:cNvPicPr>
            <a:picLocks noChangeAspect="1"/>
          </p:cNvPicPr>
          <p:nvPr/>
        </p:nvPicPr>
        <p:blipFill>
          <a:blip r:embed="rId5">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51720"/>
            <a:ext cx="1795052" cy="1784795"/>
          </a:xfrm>
          <a:prstGeom prst="rect">
            <a:avLst/>
          </a:prstGeom>
        </p:spPr>
      </p:pic>
      <p:pic>
        <p:nvPicPr>
          <p:cNvPr id="12" name="shinsei 1"/>
          <p:cNvPicPr>
            <a:picLocks noChangeAspect="1"/>
          </p:cNvPicPr>
          <p:nvPr/>
        </p:nvPicPr>
        <p:blipFill>
          <a:blip r:embed="rId7">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4000"/>
            <a:ext cx="1762451" cy="1752380"/>
          </a:xfrm>
          <a:prstGeom prst="rect">
            <a:avLst/>
          </a:prstGeom>
        </p:spPr>
      </p:pic>
      <p:grpSp>
        <p:nvGrpSpPr>
          <p:cNvPr id="11" name="Groupe 10"/>
          <p:cNvGrpSpPr/>
          <p:nvPr/>
        </p:nvGrpSpPr>
        <p:grpSpPr>
          <a:xfrm>
            <a:off x="1350000" y="2376000"/>
            <a:ext cx="2128464" cy="3551529"/>
            <a:chOff x="4509312" y="2388622"/>
            <a:chExt cx="2128464" cy="3551529"/>
          </a:xfrm>
        </p:grpSpPr>
        <p:pic>
          <p:nvPicPr>
            <p:cNvPr id="13" name="Image 12"/>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8" cy="1451519"/>
            </a:xfrm>
            <a:prstGeom prst="rect">
              <a:avLst/>
            </a:prstGeom>
          </p:spPr>
        </p:pic>
        <p:pic>
          <p:nvPicPr>
            <p:cNvPr id="14" name="Soldat 1"/>
            <p:cNvPicPr>
              <a:picLocks noChangeAspect="1"/>
            </p:cNvPicPr>
            <p:nvPr/>
          </p:nvPicPr>
          <p:blipFill>
            <a:blip r:embed="rId10">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860000" y="4446819"/>
              <a:ext cx="1777776" cy="1493332"/>
            </a:xfrm>
            <a:prstGeom prst="rect">
              <a:avLst/>
            </a:prstGeom>
          </p:spPr>
        </p:pic>
      </p:grpSp>
      <p:grpSp>
        <p:nvGrpSpPr>
          <p:cNvPr id="4" name="Groupe 3"/>
          <p:cNvGrpSpPr/>
          <p:nvPr/>
        </p:nvGrpSpPr>
        <p:grpSpPr>
          <a:xfrm>
            <a:off x="3295650" y="596902"/>
            <a:ext cx="3562350" cy="5343250"/>
            <a:chOff x="3295650" y="596902"/>
            <a:chExt cx="3562350" cy="5343250"/>
          </a:xfrm>
        </p:grpSpPr>
        <p:pic>
          <p:nvPicPr>
            <p:cNvPr id="21" name="Image 20"/>
            <p:cNvPicPr preferRelativeResize="0">
              <a:picLocks/>
            </p:cNvPicPr>
            <p:nvPr/>
          </p:nvPicPr>
          <p:blipFill rotWithShape="1">
            <a:blip r:embed="rId11" cstate="print">
              <a:extLst>
                <a:ext uri="{28A0092B-C50C-407E-A947-70E740481C1C}">
                  <a14:useLocalDpi xmlns:a14="http://schemas.microsoft.com/office/drawing/2010/main" val="0"/>
                </a:ext>
              </a:extLst>
            </a:blip>
            <a:srcRect/>
            <a:stretch/>
          </p:blipFill>
          <p:spPr>
            <a:xfrm>
              <a:off x="3295650" y="3571875"/>
              <a:ext cx="3562350" cy="2368277"/>
            </a:xfrm>
            <a:prstGeom prst="rect">
              <a:avLst/>
            </a:prstGeom>
          </p:spPr>
        </p:pic>
        <p:pic>
          <p:nvPicPr>
            <p:cNvPr id="20" name="Image 19"/>
            <p:cNvPicPr>
              <a:picLocks noChangeAspect="1"/>
            </p:cNvPicPr>
            <p:nvPr/>
          </p:nvPicPr>
          <p:blipFill>
            <a:blip r:embed="rId12" cstate="print">
              <a:extLst>
                <a:ext uri="{BEBA8EAE-BF5A-486C-A8C5-ECC9F3942E4B}">
                  <a14:imgProps xmlns:a14="http://schemas.microsoft.com/office/drawing/2010/main">
                    <a14:imgLayer r:embed="rId13">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7"/>
            </a:xfrm>
            <a:prstGeom prst="rect">
              <a:avLst/>
            </a:prstGeom>
            <a:effectLst>
              <a:outerShdw blurRad="76200" dir="18900000" sy="23000" kx="-1200000" algn="bl" rotWithShape="0">
                <a:prstClr val="black">
                  <a:alpha val="20000"/>
                </a:prstClr>
              </a:outerShdw>
            </a:effectLst>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Spectre]-</a:t>
            </a:r>
          </a:p>
          <a:p>
            <a:pPr algn="ctr"/>
            <a:r>
              <a:rPr lang="fr-FR" sz="2400" b="1" dirty="0" smtClean="0">
                <a:ln w="12700">
                  <a:solidFill>
                    <a:schemeClr val="tx2">
                      <a:satMod val="155000"/>
                    </a:schemeClr>
                  </a:solidFill>
                  <a:prstDash val="solid"/>
                </a:ln>
                <a:solidFill>
                  <a:schemeClr val="bg2">
                    <a:tint val="85000"/>
                    <a:satMod val="155000"/>
                  </a:schemeClr>
                </a:solidFill>
              </a:rPr>
              <a:t>C’est ton Dragon que j’veux, VERMINE!!!</a:t>
            </a:r>
          </a:p>
        </p:txBody>
      </p:sp>
      <p:grpSp>
        <p:nvGrpSpPr>
          <p:cNvPr id="15" name="Groupe 14"/>
          <p:cNvGrpSpPr/>
          <p:nvPr/>
        </p:nvGrpSpPr>
        <p:grpSpPr>
          <a:xfrm rot="584908">
            <a:off x="4003668" y="3123314"/>
            <a:ext cx="2110852" cy="984773"/>
            <a:chOff x="3924606" y="3687903"/>
            <a:chExt cx="2110852" cy="984773"/>
          </a:xfrm>
        </p:grpSpPr>
        <p:sp>
          <p:nvSpPr>
            <p:cNvPr id="16" name="Rectangle 15"/>
            <p:cNvSpPr>
              <a:spLocks noChangeAspect="1"/>
            </p:cNvSpPr>
            <p:nvPr/>
          </p:nvSpPr>
          <p:spPr>
            <a:xfrm rot="1007547">
              <a:off x="5405157" y="4087901"/>
              <a:ext cx="630301" cy="584775"/>
            </a:xfrm>
            <a:prstGeom prst="rect">
              <a:avLst/>
            </a:prstGeom>
            <a:noFill/>
            <a:scene3d>
              <a:camera prst="perspectiveContrastingRightFacing"/>
              <a:lightRig rig="threePt" dir="t"/>
            </a:scene3d>
          </p:spPr>
          <p:txBody>
            <a:bodyPr wrap="none" lIns="91440" tIns="45720" rIns="91440" bIns="45720">
              <a:spAutoFit/>
            </a:bodyPr>
            <a:lstStyle/>
            <a:p>
              <a:pPr algn="ctr"/>
              <a:r>
                <a:rPr lang="fr-FR" sz="32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Komika Title" panose="02000506000000020004" pitchFamily="2" charset="0"/>
                </a:rPr>
                <a:t>Hé!</a:t>
              </a:r>
              <a:endParaRPr lang="fr-FR" sz="32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Komika Title" panose="02000506000000020004" pitchFamily="2" charset="0"/>
              </a:endParaRPr>
            </a:p>
          </p:txBody>
        </p:sp>
        <p:sp>
          <p:nvSpPr>
            <p:cNvPr id="17" name="Rectangle 16"/>
            <p:cNvSpPr>
              <a:spLocks noChangeAspect="1"/>
            </p:cNvSpPr>
            <p:nvPr/>
          </p:nvSpPr>
          <p:spPr>
            <a:xfrm rot="648524">
              <a:off x="4767270" y="3687903"/>
              <a:ext cx="686405" cy="646331"/>
            </a:xfrm>
            <a:prstGeom prst="rect">
              <a:avLst/>
            </a:prstGeom>
            <a:noFill/>
            <a:scene3d>
              <a:camera prst="perspectiveContrastingRightFacing"/>
              <a:lightRig rig="threePt" dir="t"/>
            </a:scene3d>
          </p:spPr>
          <p:txBody>
            <a:bodyPr wrap="none" lIns="91440" tIns="45720" rIns="91440" bIns="45720">
              <a:spAutoFit/>
            </a:bodyPr>
            <a:lstStyle/>
            <a:p>
              <a:pPr algn="ctr"/>
              <a:r>
                <a:rPr lang="fr-FR" sz="36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Komika Title" panose="02000506000000020004" pitchFamily="2" charset="0"/>
                </a:rPr>
                <a:t>Hé!</a:t>
              </a:r>
              <a:endParaRPr lang="fr-FR" sz="36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Komika Title" panose="02000506000000020004" pitchFamily="2" charset="0"/>
              </a:endParaRPr>
            </a:p>
          </p:txBody>
        </p:sp>
        <p:sp>
          <p:nvSpPr>
            <p:cNvPr id="18" name="Rectangle 17"/>
            <p:cNvSpPr>
              <a:spLocks noChangeAspect="1"/>
            </p:cNvSpPr>
            <p:nvPr/>
          </p:nvSpPr>
          <p:spPr>
            <a:xfrm rot="19572297">
              <a:off x="3924606" y="3809836"/>
              <a:ext cx="1134322" cy="707886"/>
            </a:xfrm>
            <a:prstGeom prst="rect">
              <a:avLst/>
            </a:prstGeom>
            <a:noFill/>
            <a:scene3d>
              <a:camera prst="perspectiveContrastingRightFacing"/>
              <a:lightRig rig="threePt" dir="t"/>
            </a:scene3d>
          </p:spPr>
          <p:txBody>
            <a:bodyPr wrap="square" lIns="91440" tIns="45720" rIns="91440" bIns="45720">
              <a:spAutoFit/>
            </a:bodyPr>
            <a:lstStyle/>
            <a:p>
              <a:pPr algn="ctr"/>
              <a:r>
                <a:rPr lang="fr-FR" sz="4000"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Komika Title - Kaps" panose="02000506000000020004" pitchFamily="2" charset="0"/>
                </a:rPr>
                <a:t>Hé!</a:t>
              </a:r>
              <a:endParaRPr lang="fr-FR" sz="4000"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Komika Title - Kaps" panose="02000506000000020004" pitchFamily="2" charset="0"/>
              </a:endParaRPr>
            </a:p>
          </p:txBody>
        </p:sp>
      </p:grpSp>
    </p:spTree>
    <p:extLst>
      <p:ext uri="{BB962C8B-B14F-4D97-AF65-F5344CB8AC3E}">
        <p14:creationId xmlns:p14="http://schemas.microsoft.com/office/powerpoint/2010/main" val="138418769"/>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2151"/>
                            </p:stCondLst>
                            <p:childTnLst>
                              <p:par>
                                <p:cTn id="10" presetID="10" presetClass="entr" presetSubtype="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2651"/>
                            </p:stCondLst>
                            <p:childTnLst>
                              <p:par>
                                <p:cTn id="14" presetID="26" presetClass="emph" presetSubtype="0" repeatCount="indefinite" nodeType="afterEffect">
                                  <p:stCondLst>
                                    <p:cond delay="0"/>
                                  </p:stCondLst>
                                  <p:endCondLst>
                                    <p:cond evt="onNext" delay="0">
                                      <p:tgtEl>
                                        <p:sldTgt/>
                                      </p:tgtEl>
                                    </p:cond>
                                  </p:endCondLst>
                                  <p:childTnLst>
                                    <p:animEffect transition="out" filter="fade">
                                      <p:cBhvr>
                                        <p:cTn id="15" dur="1000" tmFilter="0, 0; .2, .5; .8, .5; 1, 0"/>
                                        <p:tgtEl>
                                          <p:spTgt spid="15"/>
                                        </p:tgtEl>
                                      </p:cBhvr>
                                    </p:animEffect>
                                    <p:animScale>
                                      <p:cBhvr>
                                        <p:cTn id="16" dur="50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4">
            <a:extLst>
              <a:ext uri="{BEBA8EAE-BF5A-486C-A8C5-ECC9F3942E4B}">
                <a14:imgProps xmlns:a14="http://schemas.microsoft.com/office/drawing/2010/main">
                  <a14:imgLayer r:embed="rId5">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6"/>
            <a:stretch>
              <a:fillRect/>
            </a:stretch>
          </a:blipFill>
          <a:ln w="38100">
            <a:solidFill>
              <a:schemeClr val="tx1"/>
            </a:solidFill>
          </a:ln>
        </p:spPr>
      </p:pic>
      <p:pic>
        <p:nvPicPr>
          <p:cNvPr id="9" name="Image 8"/>
          <p:cNvPicPr>
            <a:picLocks noChangeAspect="1"/>
          </p:cNvPicPr>
          <p:nvPr/>
        </p:nvPicPr>
        <p:blipFill>
          <a:blip r:embed="rId7">
            <a:extLst>
              <a:ext uri="{BEBA8EAE-BF5A-486C-A8C5-ECC9F3942E4B}">
                <a14:imgProps xmlns:a14="http://schemas.microsoft.com/office/drawing/2010/main">
                  <a14:imgLayer r:embed="rId8">
                    <a14:imgEffect>
                      <a14:artisticCutout/>
                    </a14:imgEffect>
                  </a14:imgLayer>
                </a14:imgProps>
              </a:ext>
              <a:ext uri="{28A0092B-C50C-407E-A947-70E740481C1C}">
                <a14:useLocalDpi xmlns:a14="http://schemas.microsoft.com/office/drawing/2010/main" val="0"/>
              </a:ext>
            </a:extLst>
          </a:blip>
          <a:stretch>
            <a:fillRect/>
          </a:stretch>
        </p:blipFill>
        <p:spPr>
          <a:xfrm>
            <a:off x="121790" y="2051720"/>
            <a:ext cx="1795052" cy="1784795"/>
          </a:xfrm>
          <a:prstGeom prst="rect">
            <a:avLst/>
          </a:prstGeom>
        </p:spPr>
      </p:pic>
      <p:pic>
        <p:nvPicPr>
          <p:cNvPr id="12" name="shinsei 1"/>
          <p:cNvPicPr>
            <a:picLocks noChangeAspect="1"/>
          </p:cNvPicPr>
          <p:nvPr/>
        </p:nvPicPr>
        <p:blipFill>
          <a:blip r:embed="rId9">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4000"/>
            <a:ext cx="1762451" cy="1752380"/>
          </a:xfrm>
          <a:prstGeom prst="rect">
            <a:avLst/>
          </a:prstGeom>
        </p:spPr>
      </p:pic>
      <p:grpSp>
        <p:nvGrpSpPr>
          <p:cNvPr id="11" name="Groupe 10"/>
          <p:cNvGrpSpPr/>
          <p:nvPr/>
        </p:nvGrpSpPr>
        <p:grpSpPr>
          <a:xfrm>
            <a:off x="1350000" y="2376000"/>
            <a:ext cx="2128464" cy="3551528"/>
            <a:chOff x="4509312" y="2388622"/>
            <a:chExt cx="2128464" cy="3551528"/>
          </a:xfrm>
        </p:grpSpPr>
        <p:pic>
          <p:nvPicPr>
            <p:cNvPr id="13" name="Image 12"/>
            <p:cNvPicPr>
              <a:picLocks noChangeAspect="1"/>
            </p:cNvPicPr>
            <p:nvPr/>
          </p:nvPicPr>
          <p:blipFill>
            <a:blip r:embed="rId10">
              <a:extLst>
                <a:ext uri="{BEBA8EAE-BF5A-486C-A8C5-ECC9F3942E4B}">
                  <a14:imgProps xmlns:a14="http://schemas.microsoft.com/office/drawing/2010/main">
                    <a14:imgLayer r:embed="rId11">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8" cy="1451518"/>
            </a:xfrm>
            <a:prstGeom prst="rect">
              <a:avLst/>
            </a:prstGeom>
          </p:spPr>
        </p:pic>
        <p:pic>
          <p:nvPicPr>
            <p:cNvPr id="14" name="Soldat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60000" y="4446819"/>
              <a:ext cx="1777776" cy="1493331"/>
            </a:xfrm>
            <a:prstGeom prst="rect">
              <a:avLst/>
            </a:prstGeom>
          </p:spPr>
        </p:pic>
      </p:grpSp>
      <p:pic>
        <p:nvPicPr>
          <p:cNvPr id="16" name="Image 15"/>
          <p:cNvPicPr preferRelativeResize="0">
            <a:picLocks/>
          </p:cNvPicPr>
          <p:nvPr/>
        </p:nvPicPr>
        <p:blipFill rotWithShape="1">
          <a:blip r:embed="rId13" cstate="print">
            <a:extLst>
              <a:ext uri="{28A0092B-C50C-407E-A947-70E740481C1C}">
                <a14:useLocalDpi xmlns:a14="http://schemas.microsoft.com/office/drawing/2010/main" val="0"/>
              </a:ext>
            </a:extLst>
          </a:blip>
          <a:srcRect/>
          <a:stretch/>
        </p:blipFill>
        <p:spPr>
          <a:xfrm>
            <a:off x="3295650" y="3571875"/>
            <a:ext cx="3562350" cy="2368277"/>
          </a:xfrm>
          <a:prstGeom prst="rect">
            <a:avLst/>
          </a:prstGeom>
        </p:spPr>
      </p:pic>
      <p:pic>
        <p:nvPicPr>
          <p:cNvPr id="15" name="Image 14"/>
          <p:cNvPicPr preferRelativeResize="0">
            <a:picLocks/>
          </p:cNvPicPr>
          <p:nvPr/>
        </p:nvPicPr>
        <p:blipFill rotWithShape="1">
          <a:blip r:embed="rId14" cstate="print">
            <a:extLst>
              <a:ext uri="{28A0092B-C50C-407E-A947-70E740481C1C}">
                <a14:useLocalDpi xmlns:a14="http://schemas.microsoft.com/office/drawing/2010/main" val="0"/>
              </a:ext>
            </a:extLst>
          </a:blip>
          <a:srcRect/>
          <a:stretch/>
        </p:blipFill>
        <p:spPr>
          <a:xfrm>
            <a:off x="3171824" y="3619500"/>
            <a:ext cx="3686175" cy="2320652"/>
          </a:xfrm>
          <a:prstGeom prst="rect">
            <a:avLst/>
          </a:prstGeom>
        </p:spPr>
      </p:pic>
      <p:pic>
        <p:nvPicPr>
          <p:cNvPr id="20" name="Image 19"/>
          <p:cNvPicPr>
            <a:picLocks noChangeAspect="1"/>
          </p:cNvPicPr>
          <p:nvPr/>
        </p:nvPicPr>
        <p:blipFill>
          <a:blip r:embed="rId15" cstate="print">
            <a:extLst>
              <a:ext uri="{BEBA8EAE-BF5A-486C-A8C5-ECC9F3942E4B}">
                <a14:imgProps xmlns:a14="http://schemas.microsoft.com/office/drawing/2010/main">
                  <a14:imgLayer r:embed="rId16">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-[Zaria]-</a:t>
            </a:r>
          </a:p>
          <a:p>
            <a:pPr algn="ctr"/>
            <a:r>
              <a:rPr lang="fr-FR" sz="2400" b="1" dirty="0" smtClean="0">
                <a:ln w="12700">
                  <a:solidFill>
                    <a:schemeClr val="tx2">
                      <a:satMod val="155000"/>
                    </a:schemeClr>
                  </a:solidFill>
                  <a:prstDash val="solid"/>
                </a:ln>
                <a:solidFill>
                  <a:schemeClr val="bg2">
                    <a:tint val="85000"/>
                    <a:satMod val="155000"/>
                  </a:schemeClr>
                </a:solidFill>
              </a:rPr>
              <a:t>Laissez Spectre tranquille, espèce de brute !!! </a:t>
            </a:r>
          </a:p>
        </p:txBody>
      </p:sp>
      <p:sp>
        <p:nvSpPr>
          <p:cNvPr id="2" name="Rectangle 1"/>
          <p:cNvSpPr/>
          <p:nvPr/>
        </p:nvSpPr>
        <p:spPr>
          <a:xfrm rot="1634846">
            <a:off x="4992464" y="3511390"/>
            <a:ext cx="1138736" cy="433473"/>
          </a:xfrm>
          <a:prstGeom prst="rect">
            <a:avLst/>
          </a:prstGeom>
          <a:noFill/>
        </p:spPr>
        <p:txBody>
          <a:bodyPr wrap="none" lIns="91440" tIns="45720" rIns="91440" bIns="45720">
            <a:prstTxWarp prst="textArchUp">
              <a:avLst/>
            </a:prstTxWarp>
            <a:spAutoFit/>
          </a:bodyPr>
          <a:lstStyle/>
          <a:p>
            <a:pPr algn="ctr"/>
            <a:r>
              <a:rPr lang="fr-FR" sz="44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Ha!</a:t>
            </a:r>
            <a:r>
              <a:rPr lang="fr-FR" sz="32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ha</a:t>
            </a:r>
            <a:r>
              <a:rPr lang="fr-FR" sz="32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a:t>
            </a:r>
            <a:endParaRPr lang="fr-FR" sz="32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endParaRPr>
          </a:p>
        </p:txBody>
      </p:sp>
      <p:sp>
        <p:nvSpPr>
          <p:cNvPr id="17" name="Rectangle 16"/>
          <p:cNvSpPr/>
          <p:nvPr/>
        </p:nvSpPr>
        <p:spPr>
          <a:xfrm rot="20568550">
            <a:off x="4353568" y="3397101"/>
            <a:ext cx="1000522" cy="444799"/>
          </a:xfrm>
          <a:prstGeom prst="rect">
            <a:avLst/>
          </a:prstGeom>
          <a:noFill/>
        </p:spPr>
        <p:txBody>
          <a:bodyPr wrap="none" lIns="91440" tIns="45720" rIns="91440" bIns="45720">
            <a:prstTxWarp prst="textArchUp">
              <a:avLst/>
            </a:prstTxWarp>
            <a:spAutoFit/>
          </a:bodyPr>
          <a:lstStyle/>
          <a:p>
            <a:pPr algn="ctr"/>
            <a:r>
              <a:rPr lang="fr-FR" sz="5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endParaRPr>
          </a:p>
        </p:txBody>
      </p:sp>
      <p:sp>
        <p:nvSpPr>
          <p:cNvPr id="18" name="Rectangle 17"/>
          <p:cNvSpPr/>
          <p:nvPr/>
        </p:nvSpPr>
        <p:spPr>
          <a:xfrm rot="20708592">
            <a:off x="2149814" y="4481518"/>
            <a:ext cx="1000522" cy="444799"/>
          </a:xfrm>
          <a:prstGeom prst="rect">
            <a:avLst/>
          </a:prstGeom>
          <a:noFill/>
        </p:spPr>
        <p:txBody>
          <a:bodyPr wrap="none" lIns="91440" tIns="45720" rIns="91440" bIns="45720">
            <a:prstTxWarp prst="textArchUp">
              <a:avLst/>
            </a:prstTxWarp>
            <a:spAutoFit/>
          </a:bodyPr>
          <a:lstStyle/>
          <a:p>
            <a:pPr algn="ctr"/>
            <a:r>
              <a:rPr lang="fr-FR" sz="5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endParaRPr>
          </a:p>
        </p:txBody>
      </p:sp>
    </p:spTree>
    <p:extLst>
      <p:ext uri="{BB962C8B-B14F-4D97-AF65-F5344CB8AC3E}">
        <p14:creationId xmlns:p14="http://schemas.microsoft.com/office/powerpoint/2010/main" val="2447093671"/>
      </p:ext>
    </p:extLst>
  </p:cSld>
  <p:clrMapOvr>
    <a:overrideClrMapping bg1="lt1" tx1="dk1" bg2="lt2" tx2="dk2" accent1="accent1" accent2="accent2" accent3="accent3" accent4="accent4" accent5="accent5" accent6="accent6" hlink="hlink" folHlink="folHlink"/>
  </p:clrMapOvr>
  <p:transition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0" presetClass="entr" presetSubtype="0" fill="hold" grpId="0" nodeType="withEffect">
                                  <p:stCondLst>
                                    <p:cond delay="50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2501"/>
                            </p:stCondLst>
                            <p:childTnLst>
                              <p:par>
                                <p:cTn id="13" presetID="10" presetClass="entr" presetSubtype="0" fill="hold" nodeType="afterEffect">
                                  <p:stCondLst>
                                    <p:cond delay="1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4001"/>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500"/>
                                        <p:tgtEl>
                                          <p:spTgt spid="17"/>
                                        </p:tgtEl>
                                      </p:cBhvr>
                                    </p:animEffect>
                                  </p:childTnLst>
                                  <p:subTnLst>
                                    <p:set>
                                      <p:cBhvr override="childStyle">
                                        <p:cTn dur="1" fill="hold" display="0" masterRel="sameClick" afterEffect="1">
                                          <p:stCondLst>
                                            <p:cond evt="end" delay="0">
                                              <p:tn val="17"/>
                                            </p:cond>
                                          </p:stCondLst>
                                        </p:cTn>
                                        <p:tgtEl>
                                          <p:spTgt spid="17"/>
                                        </p:tgtEl>
                                        <p:attrNameLst>
                                          <p:attrName>style.visibility</p:attrName>
                                        </p:attrNameLst>
                                      </p:cBhvr>
                                      <p:to>
                                        <p:strVal val="hidden"/>
                                      </p:to>
                                    </p:set>
                                    <p:audio>
                                      <p:cMediaNode vol="2000">
                                        <p:cTn display="0" masterRel="sameClick">
                                          <p:stCondLst>
                                            <p:cond evt="begin" delay="0">
                                              <p:tn val="17"/>
                                            </p:cond>
                                          </p:stCondLst>
                                          <p:endCondLst>
                                            <p:cond evt="onStopAudio" delay="0">
                                              <p:tgtEl>
                                                <p:sldTgt/>
                                              </p:tgtEl>
                                            </p:cond>
                                          </p:endCondLst>
                                        </p:cTn>
                                        <p:tgtEl>
                                          <p:sndTgt r:embed="rId2" name="étonement père.wav"/>
                                        </p:tgtEl>
                                      </p:cMediaNode>
                                    </p:audio>
                                  </p:subTnLst>
                                </p:cTn>
                              </p:par>
                            </p:childTnLst>
                          </p:cTn>
                        </p:par>
                        <p:par>
                          <p:cTn id="20" fill="hold">
                            <p:stCondLst>
                              <p:cond delay="5501"/>
                            </p:stCondLst>
                            <p:childTnLst>
                              <p:par>
                                <p:cTn id="21" presetID="10" presetClass="exit" presetSubtype="0" fill="hold" nodeType="afterEffect">
                                  <p:stCondLst>
                                    <p:cond delay="0"/>
                                  </p:stCondLst>
                                  <p:childTnLst>
                                    <p:animEffect transition="out" filter="fade">
                                      <p:cBhvr>
                                        <p:cTn id="22" dur="1000"/>
                                        <p:tgtEl>
                                          <p:spTgt spid="15"/>
                                        </p:tgtEl>
                                      </p:cBhvr>
                                    </p:animEffect>
                                    <p:set>
                                      <p:cBhvr>
                                        <p:cTn id="23" dur="1" fill="hold">
                                          <p:stCondLst>
                                            <p:cond delay="999"/>
                                          </p:stCondLst>
                                        </p:cTn>
                                        <p:tgtEl>
                                          <p:spTgt spid="15"/>
                                        </p:tgtEl>
                                        <p:attrNameLst>
                                          <p:attrName>style.visibility</p:attrName>
                                        </p:attrNameLst>
                                      </p:cBhvr>
                                      <p:to>
                                        <p:strVal val="hidden"/>
                                      </p:to>
                                    </p:set>
                                  </p:childTnLst>
                                </p:cTn>
                              </p:par>
                            </p:childTnLst>
                          </p:cTn>
                        </p:par>
                        <p:par>
                          <p:cTn id="24" fill="hold">
                            <p:stCondLst>
                              <p:cond delay="6501"/>
                            </p:stCondLst>
                            <p:childTnLst>
                              <p:par>
                                <p:cTn id="25" presetID="10"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subTnLst>
                                    <p:audio>
                                      <p:cMediaNode vol="6000">
                                        <p:cTn display="0" masterRel="sameClick">
                                          <p:stCondLst>
                                            <p:cond evt="begin" delay="0">
                                              <p:tn val="25"/>
                                            </p:cond>
                                          </p:stCondLst>
                                          <p:endCondLst>
                                            <p:cond evt="onStopAudio" delay="0">
                                              <p:tgtEl>
                                                <p:sldTgt/>
                                              </p:tgtEl>
                                            </p:cond>
                                          </p:endCondLst>
                                        </p:cTn>
                                        <p:tgtEl>
                                          <p:sndTgt r:embed="rId3" name="rire père_2.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4">
            <a:extLst>
              <a:ext uri="{BEBA8EAE-BF5A-486C-A8C5-ECC9F3942E4B}">
                <a14:imgProps xmlns:a14="http://schemas.microsoft.com/office/drawing/2010/main">
                  <a14:imgLayer r:embed="rId5">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6"/>
            <a:stretch>
              <a:fillRect/>
            </a:stretch>
          </a:blipFill>
          <a:ln w="38100">
            <a:solidFill>
              <a:schemeClr val="tx1"/>
            </a:solidFill>
          </a:ln>
        </p:spPr>
      </p:pic>
      <p:pic>
        <p:nvPicPr>
          <p:cNvPr id="12" name="shinsei 1"/>
          <p:cNvPicPr>
            <a:picLocks noChangeAspect="1"/>
          </p:cNvPicPr>
          <p:nvPr/>
        </p:nvPicPr>
        <p:blipFill>
          <a:blip r:embed="rId7">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4000"/>
            <a:ext cx="1762451" cy="1752380"/>
          </a:xfrm>
          <a:prstGeom prst="rect">
            <a:avLst/>
          </a:prstGeom>
        </p:spPr>
      </p:pic>
      <p:grpSp>
        <p:nvGrpSpPr>
          <p:cNvPr id="6" name="Groupe 5"/>
          <p:cNvGrpSpPr/>
          <p:nvPr/>
        </p:nvGrpSpPr>
        <p:grpSpPr>
          <a:xfrm>
            <a:off x="3257550" y="596902"/>
            <a:ext cx="3600450" cy="5330627"/>
            <a:chOff x="3257550" y="596902"/>
            <a:chExt cx="3600450" cy="5330627"/>
          </a:xfrm>
        </p:grpSpPr>
        <p:pic>
          <p:nvPicPr>
            <p:cNvPr id="20" name="Image 19"/>
            <p:cNvPicPr>
              <a:picLocks noChangeAspect="1"/>
            </p:cNvPicPr>
            <p:nvPr/>
          </p:nvPicPr>
          <p:blipFill>
            <a:blip r:embed="rId9" cstate="print">
              <a:extLst>
                <a:ext uri="{BEBA8EAE-BF5A-486C-A8C5-ECC9F3942E4B}">
                  <a14:imgProps xmlns:a14="http://schemas.microsoft.com/office/drawing/2010/main">
                    <a14:imgLayer r:embed="rId10">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pic>
          <p:nvPicPr>
            <p:cNvPr id="4" name="Image 3"/>
            <p:cNvPicPr preferRelativeResize="0">
              <a:picLocks/>
            </p:cNvPicPr>
            <p:nvPr/>
          </p:nvPicPr>
          <p:blipFill rotWithShape="1">
            <a:blip r:embed="rId11" cstate="print">
              <a:extLst>
                <a:ext uri="{28A0092B-C50C-407E-A947-70E740481C1C}">
                  <a14:useLocalDpi xmlns:a14="http://schemas.microsoft.com/office/drawing/2010/main" val="0"/>
                </a:ext>
              </a:extLst>
            </a:blip>
            <a:srcRect/>
            <a:stretch/>
          </p:blipFill>
          <p:spPr>
            <a:xfrm>
              <a:off x="3257550" y="3590925"/>
              <a:ext cx="3600450" cy="2336604"/>
            </a:xfrm>
            <a:prstGeom prst="rect">
              <a:avLst/>
            </a:prstGeom>
          </p:spPr>
        </p:pic>
      </p:grpSp>
      <p:grpSp>
        <p:nvGrpSpPr>
          <p:cNvPr id="11" name="Groupe 10"/>
          <p:cNvGrpSpPr/>
          <p:nvPr/>
        </p:nvGrpSpPr>
        <p:grpSpPr>
          <a:xfrm>
            <a:off x="1350000" y="2376000"/>
            <a:ext cx="2128464" cy="3551528"/>
            <a:chOff x="4509312" y="2388622"/>
            <a:chExt cx="2128464" cy="3551528"/>
          </a:xfrm>
        </p:grpSpPr>
        <p:pic>
          <p:nvPicPr>
            <p:cNvPr id="13" name="Image 12"/>
            <p:cNvPicPr>
              <a:picLocks noChangeAspect="1"/>
            </p:cNvPicPr>
            <p:nvPr/>
          </p:nvPicPr>
          <p:blipFill>
            <a:blip r:embed="rId12">
              <a:extLst>
                <a:ext uri="{BEBA8EAE-BF5A-486C-A8C5-ECC9F3942E4B}">
                  <a14:imgProps xmlns:a14="http://schemas.microsoft.com/office/drawing/2010/main">
                    <a14:imgLayer r:embed="rId13">
                      <a14:imgEffect>
                        <a14:artisticCutout/>
                      </a14:imgEffect>
                    </a14:imgLayer>
                  </a14:imgProps>
                </a:ext>
                <a:ext uri="{28A0092B-C50C-407E-A947-70E740481C1C}">
                  <a14:useLocalDpi xmlns:a14="http://schemas.microsoft.com/office/drawing/2010/main" val="0"/>
                </a:ext>
              </a:extLst>
            </a:blip>
            <a:stretch>
              <a:fillRect/>
            </a:stretch>
          </p:blipFill>
          <p:spPr>
            <a:xfrm>
              <a:off x="4509312" y="2388622"/>
              <a:ext cx="1727998" cy="1451518"/>
            </a:xfrm>
            <a:prstGeom prst="rect">
              <a:avLst/>
            </a:prstGeom>
          </p:spPr>
        </p:pic>
        <p:pic>
          <p:nvPicPr>
            <p:cNvPr id="14" name="Soldat 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860000" y="4446819"/>
              <a:ext cx="1777776" cy="1493331"/>
            </a:xfrm>
            <a:prstGeom prst="rect">
              <a:avLst/>
            </a:prstGeom>
          </p:spPr>
        </p:pic>
      </p:grpSp>
      <p:pic>
        <p:nvPicPr>
          <p:cNvPr id="9" name="Image 8"/>
          <p:cNvPicPr>
            <a:picLocks noChangeAspect="1"/>
          </p:cNvPicPr>
          <p:nvPr/>
        </p:nvPicPr>
        <p:blipFill>
          <a:blip r:embed="rId15">
            <a:extLst>
              <a:ext uri="{BEBA8EAE-BF5A-486C-A8C5-ECC9F3942E4B}">
                <a14:imgProps xmlns:a14="http://schemas.microsoft.com/office/drawing/2010/main">
                  <a14:imgLayer r:embed="rId8">
                    <a14:imgEffect>
                      <a14:artisticCutout/>
                    </a14:imgEffect>
                  </a14:imgLayer>
                </a14:imgProps>
              </a:ext>
              <a:ext uri="{28A0092B-C50C-407E-A947-70E740481C1C}">
                <a14:useLocalDpi xmlns:a14="http://schemas.microsoft.com/office/drawing/2010/main" val="0"/>
              </a:ext>
            </a:extLst>
          </a:blip>
          <a:stretch>
            <a:fillRect/>
          </a:stretch>
        </p:blipFill>
        <p:spPr>
          <a:xfrm>
            <a:off x="121790" y="2051720"/>
            <a:ext cx="1795052" cy="1784795"/>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p>
          <a:p>
            <a:pPr algn="ctr"/>
            <a:r>
              <a:rPr lang="fr-FR" sz="2400" b="1" dirty="0" err="1" smtClean="0">
                <a:ln w="12700">
                  <a:solidFill>
                    <a:schemeClr val="tx2">
                      <a:satMod val="155000"/>
                    </a:schemeClr>
                  </a:solidFill>
                  <a:prstDash val="solid"/>
                </a:ln>
                <a:solidFill>
                  <a:schemeClr val="bg2">
                    <a:tint val="85000"/>
                    <a:satMod val="155000"/>
                  </a:schemeClr>
                </a:solidFill>
              </a:rPr>
              <a:t>Zariaaaaa</a:t>
            </a:r>
            <a:r>
              <a:rPr lang="fr-FR" sz="2400" b="1" dirty="0" smtClean="0">
                <a:ln w="12700">
                  <a:solidFill>
                    <a:schemeClr val="tx2">
                      <a:satMod val="155000"/>
                    </a:schemeClr>
                  </a:solidFill>
                  <a:prstDash val="solid"/>
                </a:ln>
                <a:solidFill>
                  <a:schemeClr val="bg2">
                    <a:tint val="85000"/>
                    <a:satMod val="155000"/>
                  </a:schemeClr>
                </a:solidFill>
              </a:rPr>
              <a:t> !!! </a:t>
            </a:r>
          </a:p>
        </p:txBody>
      </p:sp>
      <p:grpSp>
        <p:nvGrpSpPr>
          <p:cNvPr id="8" name="Groupe 7"/>
          <p:cNvGrpSpPr/>
          <p:nvPr/>
        </p:nvGrpSpPr>
        <p:grpSpPr>
          <a:xfrm>
            <a:off x="10800" y="2052000"/>
            <a:ext cx="1908000" cy="3895200"/>
            <a:chOff x="10800" y="2052000"/>
            <a:chExt cx="1908000" cy="3895200"/>
          </a:xfrm>
        </p:grpSpPr>
        <p:pic>
          <p:nvPicPr>
            <p:cNvPr id="7" name="Image 6"/>
            <p:cNvPicPr preferRelativeResize="0">
              <a:picLocks/>
            </p:cNvPicPr>
            <p:nvPr/>
          </p:nvPicPr>
          <p:blipFill>
            <a:blip r:embed="rId16">
              <a:duotone>
                <a:prstClr val="black"/>
                <a:srgbClr val="004EEA">
                  <a:tint val="45000"/>
                  <a:satMod val="400000"/>
                </a:srgbClr>
              </a:duotone>
              <a:extLst>
                <a:ext uri="{28A0092B-C50C-407E-A947-70E740481C1C}">
                  <a14:useLocalDpi xmlns:a14="http://schemas.microsoft.com/office/drawing/2010/main" val="0"/>
                </a:ext>
              </a:extLst>
            </a:blip>
            <a:stretch>
              <a:fillRect/>
            </a:stretch>
          </p:blipFill>
          <p:spPr>
            <a:xfrm>
              <a:off x="10800" y="4194000"/>
              <a:ext cx="1764000" cy="1753200"/>
            </a:xfrm>
            <a:prstGeom prst="rect">
              <a:avLst/>
            </a:prstGeom>
          </p:spPr>
        </p:pic>
        <p:pic>
          <p:nvPicPr>
            <p:cNvPr id="21" name="Image 20"/>
            <p:cNvPicPr preferRelativeResize="0">
              <a:picLocks/>
            </p:cNvPicPr>
            <p:nvPr/>
          </p:nvPicPr>
          <p:blipFill>
            <a:blip r:embed="rId17">
              <a:duotone>
                <a:prstClr val="black"/>
                <a:srgbClr val="004EEA">
                  <a:tint val="45000"/>
                  <a:satMod val="400000"/>
                </a:srgbClr>
              </a:duotone>
              <a:extLst>
                <a:ext uri="{28A0092B-C50C-407E-A947-70E740481C1C}">
                  <a14:useLocalDpi xmlns:a14="http://schemas.microsoft.com/office/drawing/2010/main" val="0"/>
                </a:ext>
              </a:extLst>
            </a:blip>
            <a:stretch>
              <a:fillRect/>
            </a:stretch>
          </p:blipFill>
          <p:spPr>
            <a:xfrm>
              <a:off x="122400" y="2052000"/>
              <a:ext cx="1796400" cy="1785600"/>
            </a:xfrm>
            <a:prstGeom prst="rect">
              <a:avLst/>
            </a:prstGeom>
          </p:spPr>
        </p:pic>
      </p:grpSp>
      <p:sp>
        <p:nvSpPr>
          <p:cNvPr id="19" name="Explosion 1 18"/>
          <p:cNvSpPr/>
          <p:nvPr/>
        </p:nvSpPr>
        <p:spPr>
          <a:xfrm rot="21369907">
            <a:off x="1955514" y="3354037"/>
            <a:ext cx="2885724" cy="3672183"/>
          </a:xfrm>
          <a:prstGeom prst="irregularSeal1">
            <a:avLst/>
          </a:prstGeom>
          <a:gradFill flip="none" rotWithShape="1">
            <a:gsLst>
              <a:gs pos="42000">
                <a:srgbClr val="8E0000"/>
              </a:gs>
              <a:gs pos="100000">
                <a:schemeClr val="tx2"/>
              </a:gs>
              <a:gs pos="100000">
                <a:schemeClr val="accent1">
                  <a:shade val="100000"/>
                  <a:satMod val="115000"/>
                </a:schemeClr>
              </a:gs>
            </a:gsLst>
            <a:path path="circle">
              <a:fillToRect l="100000" t="100000"/>
            </a:path>
            <a:tileRect r="-100000" b="-10000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Stop">
              <a:avLst/>
            </a:prstTxWarp>
          </a:bodyPr>
          <a:lstStyle/>
          <a:p>
            <a:pPr algn="ctr"/>
            <a:r>
              <a:rPr lang="fr-FR" dirty="0" err="1" smtClean="0">
                <a:latin typeface="BadaBoom BB" panose="020B0603050302020204" pitchFamily="34" charset="0"/>
              </a:rPr>
              <a:t>Strach</a:t>
            </a:r>
            <a:r>
              <a:rPr lang="fr-FR" dirty="0" smtClean="0">
                <a:latin typeface="BadaBoom BB" panose="020B0603050302020204" pitchFamily="34" charset="0"/>
              </a:rPr>
              <a:t> !!!</a:t>
            </a:r>
            <a:endParaRPr lang="fr-FR" dirty="0">
              <a:latin typeface="BadaBoom BB" panose="020B0603050302020204" pitchFamily="34" charset="0"/>
            </a:endParaRPr>
          </a:p>
        </p:txBody>
      </p:sp>
      <p:sp>
        <p:nvSpPr>
          <p:cNvPr id="18" name="Rectangle 17"/>
          <p:cNvSpPr/>
          <p:nvPr/>
        </p:nvSpPr>
        <p:spPr>
          <a:xfrm rot="20708592">
            <a:off x="391169" y="3957350"/>
            <a:ext cx="1000522" cy="444799"/>
          </a:xfrm>
          <a:prstGeom prst="rect">
            <a:avLst/>
          </a:prstGeom>
          <a:noFill/>
        </p:spPr>
        <p:txBody>
          <a:bodyPr wrap="none" lIns="91440" tIns="45720" rIns="91440" bIns="45720">
            <a:prstTxWarp prst="textArchUp">
              <a:avLst/>
            </a:prstTxWarp>
            <a:spAutoFit/>
          </a:bodyPr>
          <a:lstStyle/>
          <a:p>
            <a:pPr algn="ctr"/>
            <a:r>
              <a:rPr lang="fr-FR" sz="5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endParaRPr>
          </a:p>
        </p:txBody>
      </p:sp>
    </p:spTree>
    <p:extLst>
      <p:ext uri="{BB962C8B-B14F-4D97-AF65-F5344CB8AC3E}">
        <p14:creationId xmlns:p14="http://schemas.microsoft.com/office/powerpoint/2010/main" val="3397301877"/>
      </p:ext>
    </p:extLst>
  </p:cSld>
  <p:clrMapOvr>
    <a:overrideClrMapping bg1="lt1" tx1="dk1" bg2="lt2" tx2="dk2" accent1="accent1" accent2="accent2" accent3="accent3" accent4="accent4" accent5="accent5" accent6="accent6" hlink="hlink" folHlink="folHlink"/>
  </p:clrMapOvr>
  <p:transition>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fill="hold" nodeType="withEffect" p14:presetBounceEnd="84000">
                                      <p:stCondLst>
                                        <p:cond delay="0"/>
                                      </p:stCondLst>
                                      <p:childTnLst>
                                        <p:animMotion origin="layout" path="M 0 -8.33333E-7 L -0.13241 0.00104 " pathEditMode="relative" rAng="0" ptsTypes="AA" p14:bounceEnd="84000">
                                          <p:cBhvr>
                                            <p:cTn id="6" dur="500" fill="hold"/>
                                            <p:tgtEl>
                                              <p:spTgt spid="6"/>
                                            </p:tgtEl>
                                            <p:attrNameLst>
                                              <p:attrName>ppt_x</p:attrName>
                                              <p:attrName>ppt_y</p:attrName>
                                            </p:attrNameLst>
                                          </p:cBhvr>
                                          <p:rCtr x="-6620" y="52"/>
                                        </p:animMotion>
                                      </p:childTnLst>
                                    </p:cTn>
                                  </p:par>
                                  <p:par>
                                    <p:cTn id="7" presetID="1" presetClass="entr" presetSubtype="0" fill="hold" grpId="0" nodeType="withEffect">
                                      <p:stCondLst>
                                        <p:cond delay="50"/>
                                      </p:stCondLst>
                                      <p:childTnLst>
                                        <p:set>
                                          <p:cBhvr>
                                            <p:cTn id="8" dur="1" fill="hold">
                                              <p:stCondLst>
                                                <p:cond delay="0"/>
                                              </p:stCondLst>
                                            </p:cTn>
                                            <p:tgtEl>
                                              <p:spTgt spid="19"/>
                                            </p:tgtEl>
                                            <p:attrNameLst>
                                              <p:attrName>style.visibility</p:attrName>
                                            </p:attrNameLst>
                                          </p:cBhvr>
                                          <p:to>
                                            <p:strVal val="visible"/>
                                          </p:to>
                                        </p:set>
                                      </p:childTnLst>
                                      <p:subTnLst>
                                        <p:audio>
                                          <p:cMediaNode vol="2000">
                                            <p:cTn display="0" masterRel="sameClick">
                                              <p:stCondLst>
                                                <p:cond evt="begin" delay="0">
                                                  <p:tn val="7"/>
                                                </p:cond>
                                              </p:stCondLst>
                                              <p:endCondLst>
                                                <p:cond evt="onStopAudio" delay="0">
                                                  <p:tgtEl>
                                                    <p:sldTgt/>
                                                  </p:tgtEl>
                                                </p:cond>
                                              </p:endCondLst>
                                            </p:cTn>
                                            <p:tgtEl>
                                              <p:sndTgt r:embed="rId2" name="Slach.wav"/>
                                            </p:tgtEl>
                                          </p:cMediaNode>
                                        </p:audio>
                                        <p:set>
                                          <p:cBhvr override="childStyle">
                                            <p:cTn dur="1" fill="hold" display="0" masterRel="nextClick" afterEffect="1"/>
                                            <p:tgtEl>
                                              <p:spTgt spid="19"/>
                                            </p:tgtEl>
                                            <p:attrNameLst>
                                              <p:attrName>style.visibility</p:attrName>
                                            </p:attrNameLst>
                                          </p:cBhvr>
                                          <p:to>
                                            <p:strVal val="hidden"/>
                                          </p:to>
                                        </p:set>
                                      </p:subTnLst>
                                    </p:cTn>
                                  </p:par>
                                </p:childTnLst>
                              </p:cTn>
                            </p:par>
                            <p:par>
                              <p:cTn id="9" fill="hold">
                                <p:stCondLst>
                                  <p:cond delay="500"/>
                                </p:stCondLst>
                                <p:childTnLst>
                                  <p:par>
                                    <p:cTn id="10" presetID="10" presetClass="exit" presetSubtype="0" fill="hold" nodeType="after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subTnLst>
                                        <p:audio>
                                          <p:cMediaNode vol="4000">
                                            <p:cTn display="0" masterRel="sameClick">
                                              <p:stCondLst>
                                                <p:cond evt="begin" delay="0">
                                                  <p:tn val="10"/>
                                                </p:cond>
                                              </p:stCondLst>
                                              <p:endCondLst>
                                                <p:cond evt="onStopAudio" delay="0">
                                                  <p:tgtEl>
                                                    <p:sldTgt/>
                                                  </p:tgtEl>
                                                </p:cond>
                                              </p:endCondLst>
                                            </p:cTn>
                                            <p:tgtEl>
                                              <p:sndTgt r:embed="rId3" name="wscream_2.wav"/>
                                            </p:tgtEl>
                                          </p:cMediaNode>
                                        </p:audio>
                                      </p:sub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 presetClass="entr" presetSubtype="0" fill="hold" nodeType="with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childTnLst>
                                    </p:cTn>
                                  </p:par>
                                  <p:par>
                                    <p:cTn id="22" presetID="1" presetClass="entr" presetSubtype="0" fill="hold" nodeType="withEffect">
                                      <p:stCondLst>
                                        <p:cond delay="500"/>
                                      </p:stCondLst>
                                      <p:iterate type="lt">
                                        <p:tmAbs val="50"/>
                                      </p:iterate>
                                      <p:childTnLst>
                                        <p:set>
                                          <p:cBhvr>
                                            <p:cTn id="23"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fill="hold" nodeType="withEffect">
                                      <p:stCondLst>
                                        <p:cond delay="0"/>
                                      </p:stCondLst>
                                      <p:childTnLst>
                                        <p:animMotion origin="layout" path="M 0 -8.33333E-7 L -0.13241 0.00104 " pathEditMode="relative" rAng="0" ptsTypes="AA">
                                          <p:cBhvr>
                                            <p:cTn id="6" dur="500" fill="hold"/>
                                            <p:tgtEl>
                                              <p:spTgt spid="6"/>
                                            </p:tgtEl>
                                            <p:attrNameLst>
                                              <p:attrName>ppt_x</p:attrName>
                                              <p:attrName>ppt_y</p:attrName>
                                            </p:attrNameLst>
                                          </p:cBhvr>
                                          <p:rCtr x="-6620" y="52"/>
                                        </p:animMotion>
                                      </p:childTnLst>
                                    </p:cTn>
                                  </p:par>
                                  <p:par>
                                    <p:cTn id="7" presetID="1" presetClass="entr" presetSubtype="0" fill="hold" grpId="0" nodeType="withEffect">
                                      <p:stCondLst>
                                        <p:cond delay="50"/>
                                      </p:stCondLst>
                                      <p:childTnLst>
                                        <p:set>
                                          <p:cBhvr>
                                            <p:cTn id="8" dur="1" fill="hold">
                                              <p:stCondLst>
                                                <p:cond delay="0"/>
                                              </p:stCondLst>
                                            </p:cTn>
                                            <p:tgtEl>
                                              <p:spTgt spid="19"/>
                                            </p:tgtEl>
                                            <p:attrNameLst>
                                              <p:attrName>style.visibility</p:attrName>
                                            </p:attrNameLst>
                                          </p:cBhvr>
                                          <p:to>
                                            <p:strVal val="visible"/>
                                          </p:to>
                                        </p:set>
                                      </p:childTnLst>
                                      <p:subTnLst>
                                        <p:audio>
                                          <p:cMediaNode vol="2000">
                                            <p:cTn display="0" masterRel="sameClick">
                                              <p:stCondLst>
                                                <p:cond evt="begin" delay="0">
                                                  <p:tn val="7"/>
                                                </p:cond>
                                              </p:stCondLst>
                                              <p:endCondLst>
                                                <p:cond evt="onStopAudio" delay="0">
                                                  <p:tgtEl>
                                                    <p:sldTgt/>
                                                  </p:tgtEl>
                                                </p:cond>
                                              </p:endCondLst>
                                            </p:cTn>
                                            <p:tgtEl>
                                              <p:sndTgt r:embed="rId19" name="Slach.wav"/>
                                            </p:tgtEl>
                                          </p:cMediaNode>
                                        </p:audio>
                                        <p:set>
                                          <p:cBhvr override="childStyle">
                                            <p:cTn dur="1" fill="hold" display="0" masterRel="nextClick" afterEffect="1"/>
                                            <p:tgtEl>
                                              <p:spTgt spid="19"/>
                                            </p:tgtEl>
                                            <p:attrNameLst>
                                              <p:attrName>style.visibility</p:attrName>
                                            </p:attrNameLst>
                                          </p:cBhvr>
                                          <p:to>
                                            <p:strVal val="hidden"/>
                                          </p:to>
                                        </p:set>
                                      </p:subTnLst>
                                    </p:cTn>
                                  </p:par>
                                </p:childTnLst>
                              </p:cTn>
                            </p:par>
                            <p:par>
                              <p:cTn id="9" fill="hold">
                                <p:stCondLst>
                                  <p:cond delay="500"/>
                                </p:stCondLst>
                                <p:childTnLst>
                                  <p:par>
                                    <p:cTn id="10" presetID="10" presetClass="exit" presetSubtype="0" fill="hold" nodeType="after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subTnLst>
                                        <p:audio>
                                          <p:cMediaNode vol="4000">
                                            <p:cTn display="0" masterRel="sameClick">
                                              <p:stCondLst>
                                                <p:cond evt="begin" delay="0">
                                                  <p:tn val="10"/>
                                                </p:cond>
                                              </p:stCondLst>
                                              <p:endCondLst>
                                                <p:cond evt="onStopAudio" delay="0">
                                                  <p:tgtEl>
                                                    <p:sldTgt/>
                                                  </p:tgtEl>
                                                </p:cond>
                                              </p:endCondLst>
                                            </p:cTn>
                                            <p:tgtEl>
                                              <p:sndTgt r:embed="rId20" name="wscream_2.wav"/>
                                            </p:tgtEl>
                                          </p:cMediaNode>
                                        </p:audio>
                                      </p:sub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 presetClass="entr" presetSubtype="0" fill="hold" nodeType="with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childTnLst>
                                    </p:cTn>
                                  </p:par>
                                  <p:par>
                                    <p:cTn id="22" presetID="1" presetClass="entr" presetSubtype="0" fill="hold" nodeType="withEffect">
                                      <p:stCondLst>
                                        <p:cond delay="500"/>
                                      </p:stCondLst>
                                      <p:iterate type="lt">
                                        <p:tmAbs val="50"/>
                                      </p:iterate>
                                      <p:childTnLst>
                                        <p:set>
                                          <p:cBhvr>
                                            <p:cTn id="23"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p:bldLst>
      </p:timing>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02" y="4199007"/>
            <a:ext cx="1762451" cy="1742366"/>
          </a:xfrm>
          <a:prstGeom prst="rect">
            <a:avLst/>
          </a:prstGeom>
        </p:spPr>
      </p:pic>
      <p:grpSp>
        <p:nvGrpSpPr>
          <p:cNvPr id="6" name="Groupe 5"/>
          <p:cNvGrpSpPr/>
          <p:nvPr/>
        </p:nvGrpSpPr>
        <p:grpSpPr>
          <a:xfrm>
            <a:off x="2204864" y="596902"/>
            <a:ext cx="3600450" cy="5330627"/>
            <a:chOff x="3257550" y="596902"/>
            <a:chExt cx="3600450" cy="5330627"/>
          </a:xfrm>
        </p:grpSpPr>
        <p:pic>
          <p:nvPicPr>
            <p:cNvPr id="20" name="Image 19"/>
            <p:cNvPicPr>
              <a:picLocks noChangeAspect="1"/>
            </p:cNvPicPr>
            <p:nvPr/>
          </p:nvPicPr>
          <p:blipFill>
            <a:blip r:embed="rId6" cstate="print">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4457709" y="596902"/>
              <a:ext cx="2208244" cy="3312366"/>
            </a:xfrm>
            <a:prstGeom prst="rect">
              <a:avLst/>
            </a:prstGeom>
            <a:effectLst>
              <a:outerShdw blurRad="76200" dir="18900000" sy="23000" kx="-1200000" algn="bl" rotWithShape="0">
                <a:prstClr val="black">
                  <a:alpha val="20000"/>
                </a:prstClr>
              </a:outerShdw>
            </a:effectLst>
          </p:spPr>
        </p:pic>
        <p:pic>
          <p:nvPicPr>
            <p:cNvPr id="4" name="Image 3"/>
            <p:cNvPicPr preferRelativeResize="0">
              <a:picLocks/>
            </p:cNvPicPr>
            <p:nvPr/>
          </p:nvPicPr>
          <p:blipFill rotWithShape="1">
            <a:blip r:embed="rId8" cstate="print">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3257550" y="3590925"/>
              <a:ext cx="3600450" cy="2336604"/>
            </a:xfrm>
            <a:prstGeom prst="rect">
              <a:avLst/>
            </a:prstGeom>
          </p:spPr>
        </p:pic>
      </p:grpSp>
      <p:pic>
        <p:nvPicPr>
          <p:cNvPr id="9" name="Image 8"/>
          <p:cNvPicPr>
            <a:picLocks noChangeAspect="1"/>
          </p:cNvPicPr>
          <p:nvPr/>
        </p:nvPicPr>
        <p:blipFill>
          <a:blip r:embed="rId10">
            <a:extLst>
              <a:ext uri="{BEBA8EAE-BF5A-486C-A8C5-ECC9F3942E4B}">
                <a14:imgProps xmlns:a14="http://schemas.microsoft.com/office/drawing/2010/main">
                  <a14:imgLayer r:embed="rId11">
                    <a14:imgEffect>
                      <a14:artisticCutout/>
                    </a14:imgEffect>
                  </a14:imgLayer>
                </a14:imgProps>
              </a:ext>
              <a:ext uri="{28A0092B-C50C-407E-A947-70E740481C1C}">
                <a14:useLocalDpi xmlns:a14="http://schemas.microsoft.com/office/drawing/2010/main" val="0"/>
              </a:ext>
            </a:extLst>
          </a:blip>
          <a:stretch>
            <a:fillRect/>
          </a:stretch>
        </p:blipFill>
        <p:spPr>
          <a:xfrm>
            <a:off x="121790" y="2056820"/>
            <a:ext cx="1795052" cy="1774595"/>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p>
          <a:p>
            <a:pPr algn="ctr"/>
            <a:r>
              <a:rPr lang="fr-FR" sz="2400" b="1" dirty="0" err="1" smtClean="0">
                <a:ln w="12700">
                  <a:solidFill>
                    <a:schemeClr val="tx2">
                      <a:satMod val="155000"/>
                    </a:schemeClr>
                  </a:solidFill>
                  <a:prstDash val="solid"/>
                </a:ln>
                <a:solidFill>
                  <a:schemeClr val="bg2">
                    <a:tint val="85000"/>
                    <a:satMod val="155000"/>
                  </a:schemeClr>
                </a:solidFill>
              </a:rPr>
              <a:t>Qu</a:t>
            </a:r>
            <a:r>
              <a:rPr lang="fr-FR" sz="2400" b="1" dirty="0" smtClean="0">
                <a:ln w="12700">
                  <a:solidFill>
                    <a:schemeClr val="tx2">
                      <a:satMod val="155000"/>
                    </a:schemeClr>
                  </a:solidFill>
                  <a:prstDash val="solid"/>
                </a:ln>
                <a:solidFill>
                  <a:schemeClr val="bg2">
                    <a:tint val="85000"/>
                    <a:satMod val="155000"/>
                  </a:schemeClr>
                </a:solidFill>
              </a:rPr>
              <a:t>…qu’as-tu fait…!!! </a:t>
            </a:r>
          </a:p>
        </p:txBody>
      </p:sp>
    </p:spTree>
    <p:extLst>
      <p:ext uri="{BB962C8B-B14F-4D97-AF65-F5344CB8AC3E}">
        <p14:creationId xmlns:p14="http://schemas.microsoft.com/office/powerpoint/2010/main" val="3022485696"/>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9007"/>
            <a:ext cx="1762451" cy="1742366"/>
          </a:xfrm>
          <a:prstGeom prst="rect">
            <a:avLst/>
          </a:prstGeom>
        </p:spPr>
      </p:pic>
      <p:pic>
        <p:nvPicPr>
          <p:cNvPr id="20" name="Image 19"/>
          <p:cNvPicPr>
            <a:picLocks noChangeAspect="1"/>
          </p:cNvPicPr>
          <p:nvPr/>
        </p:nvPicPr>
        <p:blipFill>
          <a:blip r:embed="rId7" cstate="print">
            <a:extLst>
              <a:ext uri="{BEBA8EAE-BF5A-486C-A8C5-ECC9F3942E4B}">
                <a14:imgProps xmlns:a14="http://schemas.microsoft.com/office/drawing/2010/main">
                  <a14:imgLayer r:embed="rId8">
                    <a14:imgEffect>
                      <a14:artisticCutout/>
                    </a14:imgEffect>
                  </a14:imgLayer>
                </a14:imgProps>
              </a:ext>
              <a:ext uri="{28A0092B-C50C-407E-A947-70E740481C1C}">
                <a14:useLocalDpi xmlns:a14="http://schemas.microsoft.com/office/drawing/2010/main" val="0"/>
              </a:ext>
            </a:extLst>
          </a:blip>
          <a:stretch>
            <a:fillRect/>
          </a:stretch>
        </p:blipFill>
        <p:spPr>
          <a:xfrm>
            <a:off x="3405023" y="596902"/>
            <a:ext cx="2208244" cy="3312366"/>
          </a:xfrm>
          <a:prstGeom prst="rect">
            <a:avLst/>
          </a:prstGeom>
          <a:effectLst>
            <a:outerShdw blurRad="76200" dir="18900000" sy="23000" kx="-1200000" algn="bl" rotWithShape="0">
              <a:prstClr val="black">
                <a:alpha val="20000"/>
              </a:prstClr>
            </a:outerShdw>
          </a:effectLst>
        </p:spPr>
      </p:pic>
      <p:pic>
        <p:nvPicPr>
          <p:cNvPr id="9" name="Image 8"/>
          <p:cNvPicPr>
            <a:picLocks noChangeAspect="1"/>
          </p:cNvPicPr>
          <p:nvPr/>
        </p:nvPicPr>
        <p:blipFill>
          <a:blip r:embed="rId9">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56820"/>
            <a:ext cx="1795052" cy="1774595"/>
          </a:xfrm>
          <a:prstGeom prst="rect">
            <a:avLst/>
          </a:prstGeom>
        </p:spPr>
      </p:pic>
      <p:sp>
        <p:nvSpPr>
          <p:cNvPr id="13" name="Explosion 2 12"/>
          <p:cNvSpPr/>
          <p:nvPr/>
        </p:nvSpPr>
        <p:spPr>
          <a:xfrm>
            <a:off x="2893814" y="3130978"/>
            <a:ext cx="1922709" cy="1390067"/>
          </a:xfrm>
          <a:prstGeom prst="irregularSeal2">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preferRelativeResize="0">
            <a:picLocks/>
          </p:cNvPicPr>
          <p:nvPr/>
        </p:nvPicPr>
        <p:blipFill rotWithShape="1">
          <a:blip r:embed="rId10" cstate="print">
            <a:extLst>
              <a:ext uri="{28A0092B-C50C-407E-A947-70E740481C1C}">
                <a14:useLocalDpi xmlns:a14="http://schemas.microsoft.com/office/drawing/2010/main" val="0"/>
              </a:ext>
            </a:extLst>
          </a:blip>
          <a:srcRect/>
          <a:stretch/>
        </p:blipFill>
        <p:spPr>
          <a:xfrm>
            <a:off x="1916832" y="3638550"/>
            <a:ext cx="3876675" cy="2301602"/>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Spectre]-</a:t>
            </a:r>
          </a:p>
          <a:p>
            <a:pPr algn="ctr"/>
            <a:r>
              <a:rPr lang="fr-FR" sz="2400" b="1" dirty="0" smtClean="0">
                <a:ln w="12700">
                  <a:solidFill>
                    <a:schemeClr val="tx2">
                      <a:satMod val="155000"/>
                    </a:schemeClr>
                  </a:solidFill>
                  <a:prstDash val="solid"/>
                </a:ln>
                <a:solidFill>
                  <a:schemeClr val="bg2">
                    <a:tint val="85000"/>
                    <a:satMod val="155000"/>
                  </a:schemeClr>
                </a:solidFill>
              </a:rPr>
              <a:t>Cesse de geindre, comme une fillette !</a:t>
            </a:r>
          </a:p>
          <a:p>
            <a:pPr algn="ctr"/>
            <a:r>
              <a:rPr lang="fr-FR" sz="2400" b="1" dirty="0" smtClean="0">
                <a:ln w="12700">
                  <a:solidFill>
                    <a:schemeClr val="tx2">
                      <a:satMod val="155000"/>
                    </a:schemeClr>
                  </a:solidFill>
                  <a:prstDash val="solid"/>
                </a:ln>
                <a:solidFill>
                  <a:schemeClr val="bg2">
                    <a:tint val="85000"/>
                    <a:satMod val="155000"/>
                  </a:schemeClr>
                </a:solidFill>
              </a:rPr>
              <a:t>Terminons-en !!! </a:t>
            </a:r>
          </a:p>
        </p:txBody>
      </p:sp>
    </p:spTree>
    <p:extLst>
      <p:ext uri="{BB962C8B-B14F-4D97-AF65-F5344CB8AC3E}">
        <p14:creationId xmlns:p14="http://schemas.microsoft.com/office/powerpoint/2010/main" val="2419717008"/>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0" presetClass="entr" presetSubtype="0" fill="hold" grpId="1" nodeType="withEffect">
                                  <p:stCondLst>
                                    <p:cond delay="0"/>
                                  </p:stCondLst>
                                  <p:childTnLst>
                                    <p:set>
                                      <p:cBhvr>
                                        <p:cTn id="8" dur="1" fill="hold">
                                          <p:stCondLst>
                                            <p:cond delay="0"/>
                                          </p:stCondLst>
                                        </p:cTn>
                                        <p:tgtEl>
                                          <p:spTgt spid="13"/>
                                        </p:tgtEl>
                                        <p:attrNameLst>
                                          <p:attrName>style.visibility</p:attrName>
                                        </p:attrNameLst>
                                      </p:cBhvr>
                                      <p:to>
                                        <p:strVal val="visible"/>
                                      </p:to>
                                    </p:set>
                                    <p:animEffect transition="in" filter="fade">
                                      <p:cBhvr>
                                        <p:cTn id="9" dur="500"/>
                                        <p:tgtEl>
                                          <p:spTgt spid="13"/>
                                        </p:tgtEl>
                                      </p:cBhvr>
                                    </p:animEffect>
                                  </p:childTnLst>
                                </p:cTn>
                              </p:par>
                              <p:par>
                                <p:cTn id="10" presetID="27" presetClass="emph" presetSubtype="0" repeatCount="indefinite" fill="remove" grpId="0" nodeType="withEffect">
                                  <p:stCondLst>
                                    <p:cond delay="0"/>
                                  </p:stCondLst>
                                  <p:childTnLst>
                                    <p:animClr clrSpc="rgb" dir="cw">
                                      <p:cBhvr override="childStyle">
                                        <p:cTn id="11" dur="500" autoRev="1" fill="remove"/>
                                        <p:tgtEl>
                                          <p:spTgt spid="13"/>
                                        </p:tgtEl>
                                        <p:attrNameLst>
                                          <p:attrName>style.color</p:attrName>
                                        </p:attrNameLst>
                                      </p:cBhvr>
                                      <p:to>
                                        <a:schemeClr val="bg1"/>
                                      </p:to>
                                    </p:animClr>
                                    <p:animClr clrSpc="rgb" dir="cw">
                                      <p:cBhvr>
                                        <p:cTn id="12" dur="500" autoRev="1" fill="remove"/>
                                        <p:tgtEl>
                                          <p:spTgt spid="13"/>
                                        </p:tgtEl>
                                        <p:attrNameLst>
                                          <p:attrName>fillcolor</p:attrName>
                                        </p:attrNameLst>
                                      </p:cBhvr>
                                      <p:to>
                                        <a:schemeClr val="bg1"/>
                                      </p:to>
                                    </p:animClr>
                                    <p:set>
                                      <p:cBhvr>
                                        <p:cTn id="13" dur="500" autoRev="1" fill="remove"/>
                                        <p:tgtEl>
                                          <p:spTgt spid="13"/>
                                        </p:tgtEl>
                                        <p:attrNameLst>
                                          <p:attrName>fill.type</p:attrName>
                                        </p:attrNameLst>
                                      </p:cBhvr>
                                      <p:to>
                                        <p:strVal val="solid"/>
                                      </p:to>
                                    </p:set>
                                    <p:set>
                                      <p:cBhvr>
                                        <p:cTn id="14" dur="500" autoRev="1" fill="remove"/>
                                        <p:tgtEl>
                                          <p:spTgt spid="13"/>
                                        </p:tgtEl>
                                        <p:attrNameLst>
                                          <p:attrName>fill.on</p:attrName>
                                        </p:attrNameLst>
                                      </p:cBhvr>
                                      <p:to>
                                        <p:strVal val="true"/>
                                      </p:to>
                                    </p:set>
                                  </p:childTnLst>
                                </p:cTn>
                              </p:par>
                              <p:par>
                                <p:cTn id="15" presetID="1" presetClass="entr" presetSubtype="0" fill="hold" nodeType="withEffect">
                                  <p:stCondLst>
                                    <p:cond delay="500"/>
                                  </p:stCondLst>
                                  <p:iterate type="lt">
                                    <p:tmAbs val="50"/>
                                  </p:iterate>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par>
                          <p:cTn id="17" fill="hold">
                            <p:stCondLst>
                              <p:cond delay="2051"/>
                            </p:stCondLst>
                            <p:childTnLst>
                              <p:par>
                                <p:cTn id="18" presetID="1" presetClass="entr" presetSubtype="0" fill="hold" nodeType="afterEffect">
                                  <p:stCondLst>
                                    <p:cond delay="0"/>
                                  </p:stCondLst>
                                  <p:iterate type="lt">
                                    <p:tmAbs val="50"/>
                                  </p:iterate>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202" y="4199007"/>
            <a:ext cx="1762450" cy="1742366"/>
          </a:xfrm>
          <a:prstGeom prst="rect">
            <a:avLst/>
          </a:prstGeom>
        </p:spPr>
      </p:pic>
      <p:pic>
        <p:nvPicPr>
          <p:cNvPr id="20" name="Image 19"/>
          <p:cNvPicPr>
            <a:picLocks noChangeAspect="1"/>
          </p:cNvPicPr>
          <p:nvPr/>
        </p:nvPicPr>
        <p:blipFill>
          <a:blip r:embed="rId7" cstate="print">
            <a:extLst>
              <a:ext uri="{BEBA8EAE-BF5A-486C-A8C5-ECC9F3942E4B}">
                <a14:imgProps xmlns:a14="http://schemas.microsoft.com/office/drawing/2010/main">
                  <a14:imgLayer r:embed="rId8">
                    <a14:imgEffect>
                      <a14:artisticCutout/>
                    </a14:imgEffect>
                  </a14:imgLayer>
                </a14:imgProps>
              </a:ext>
              <a:ext uri="{28A0092B-C50C-407E-A947-70E740481C1C}">
                <a14:useLocalDpi xmlns:a14="http://schemas.microsoft.com/office/drawing/2010/main" val="0"/>
              </a:ext>
            </a:extLst>
          </a:blip>
          <a:stretch>
            <a:fillRect/>
          </a:stretch>
        </p:blipFill>
        <p:spPr>
          <a:xfrm>
            <a:off x="3405023" y="596902"/>
            <a:ext cx="2208244" cy="3312366"/>
          </a:xfrm>
          <a:prstGeom prst="rect">
            <a:avLst/>
          </a:prstGeom>
          <a:effectLst>
            <a:outerShdw blurRad="76200" dir="18900000" sy="23000" kx="-1200000" algn="bl" rotWithShape="0">
              <a:prstClr val="black">
                <a:alpha val="20000"/>
              </a:prstClr>
            </a:outerShdw>
          </a:effectLst>
        </p:spPr>
      </p:pic>
      <p:pic>
        <p:nvPicPr>
          <p:cNvPr id="9" name="Image 8"/>
          <p:cNvPicPr>
            <a:picLocks noChangeAspect="1"/>
          </p:cNvPicPr>
          <p:nvPr/>
        </p:nvPicPr>
        <p:blipFill>
          <a:blip r:embed="rId9">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tretch>
            <a:fillRect/>
          </a:stretch>
        </p:blipFill>
        <p:spPr>
          <a:xfrm>
            <a:off x="121790" y="2056820"/>
            <a:ext cx="1795051" cy="1774595"/>
          </a:xfrm>
          <a:prstGeom prst="rect">
            <a:avLst/>
          </a:prstGeom>
        </p:spPr>
      </p:pic>
      <p:sp>
        <p:nvSpPr>
          <p:cNvPr id="15" name="Rectangle 14"/>
          <p:cNvSpPr/>
          <p:nvPr/>
        </p:nvSpPr>
        <p:spPr>
          <a:xfrm>
            <a:off x="3140968" y="3491880"/>
            <a:ext cx="1584176" cy="1080121"/>
          </a:xfrm>
          <a:prstGeom prst="rect">
            <a:avLst/>
          </a:prstGeom>
          <a:noFill/>
        </p:spPr>
        <p:txBody>
          <a:bodyPr wrap="none" lIns="91440" tIns="45720" rIns="91440" bIns="45720">
            <a:prstTxWarp prst="textArchUp">
              <a:avLst>
                <a:gd name="adj" fmla="val 12697435"/>
              </a:avLst>
            </a:prstTxWarp>
            <a:spAutoFit/>
          </a:bodyPr>
          <a:lstStyle/>
          <a:p>
            <a:pPr algn="ctr"/>
            <a:r>
              <a:rPr lang="fr-FR" sz="5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BadaBoom BB" panose="020B0603050302020204" pitchFamily="34" charset="0"/>
            </a:endParaRPr>
          </a:p>
        </p:txBody>
      </p:sp>
      <p:pic>
        <p:nvPicPr>
          <p:cNvPr id="14" name="Image 13"/>
          <p:cNvPicPr preferRelativeResize="0">
            <a:picLocks/>
          </p:cNvPicPr>
          <p:nvPr/>
        </p:nvPicPr>
        <p:blipFill rotWithShape="1">
          <a:blip r:embed="rId10" cstate="print">
            <a:extLst>
              <a:ext uri="{28A0092B-C50C-407E-A947-70E740481C1C}">
                <a14:useLocalDpi xmlns:a14="http://schemas.microsoft.com/office/drawing/2010/main" val="0"/>
              </a:ext>
            </a:extLst>
          </a:blip>
          <a:srcRect/>
          <a:stretch/>
        </p:blipFill>
        <p:spPr>
          <a:xfrm>
            <a:off x="2119089" y="3619500"/>
            <a:ext cx="3686175" cy="2320652"/>
          </a:xfrm>
          <a:prstGeom prst="rect">
            <a:avLst/>
          </a:prstGeom>
        </p:spPr>
      </p:pic>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Spectre]-</a:t>
            </a:r>
            <a:endParaRPr lang="fr-FR" sz="2400" b="1" dirty="0">
              <a:ln w="12700">
                <a:solidFill>
                  <a:schemeClr val="tx2">
                    <a:satMod val="155000"/>
                  </a:schemeClr>
                </a:solidFill>
                <a:prstDash val="solid"/>
              </a:ln>
              <a:solidFill>
                <a:schemeClr val="bg2">
                  <a:tint val="85000"/>
                  <a:satMod val="155000"/>
                </a:schemeClr>
              </a:solidFill>
            </a:endParaRPr>
          </a:p>
          <a:p>
            <a:pPr algn="ctr"/>
            <a:r>
              <a:rPr lang="fr-FR" sz="2400" b="1" dirty="0" smtClean="0">
                <a:ln w="12700">
                  <a:solidFill>
                    <a:schemeClr val="tx2">
                      <a:satMod val="155000"/>
                    </a:schemeClr>
                  </a:solidFill>
                  <a:prstDash val="solid"/>
                </a:ln>
                <a:solidFill>
                  <a:schemeClr val="bg2">
                    <a:tint val="85000"/>
                    <a:satMod val="155000"/>
                  </a:schemeClr>
                </a:solidFill>
              </a:rPr>
              <a:t>Quoi ?! Encore ce regard… </a:t>
            </a:r>
          </a:p>
        </p:txBody>
      </p:sp>
    </p:spTree>
    <p:extLst>
      <p:ext uri="{BB962C8B-B14F-4D97-AF65-F5344CB8AC3E}">
        <p14:creationId xmlns:p14="http://schemas.microsoft.com/office/powerpoint/2010/main" val="952850286"/>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42"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animEffect transition="in" filter="fade">
                                      <p:cBhvr>
                                        <p:cTn id="9" dur="1000"/>
                                        <p:tgtEl>
                                          <p:spTgt spid="15"/>
                                        </p:tgtEl>
                                      </p:cBhvr>
                                    </p:animEffect>
                                    <p:anim calcmode="lin" valueType="num">
                                      <p:cBhvr>
                                        <p:cTn id="10" dur="1000" fill="hold"/>
                                        <p:tgtEl>
                                          <p:spTgt spid="15"/>
                                        </p:tgtEl>
                                        <p:attrNameLst>
                                          <p:attrName>ppt_x</p:attrName>
                                        </p:attrNameLst>
                                      </p:cBhvr>
                                      <p:tavLst>
                                        <p:tav tm="0">
                                          <p:val>
                                            <p:strVal val="#ppt_x"/>
                                          </p:val>
                                        </p:tav>
                                        <p:tav tm="100000">
                                          <p:val>
                                            <p:strVal val="#ppt_x"/>
                                          </p:val>
                                        </p:tav>
                                      </p:tavLst>
                                    </p:anim>
                                    <p:anim calcmode="lin" valueType="num">
                                      <p:cBhvr>
                                        <p:cTn id="11" dur="1000" fill="hold"/>
                                        <p:tgtEl>
                                          <p:spTgt spid="15"/>
                                        </p:tgtEl>
                                        <p:attrNameLst>
                                          <p:attrName>ppt_y</p:attrName>
                                        </p:attrNameLst>
                                      </p:cBhvr>
                                      <p:tavLst>
                                        <p:tav tm="0">
                                          <p:val>
                                            <p:strVal val="#ppt_y+.1"/>
                                          </p:val>
                                        </p:tav>
                                        <p:tav tm="100000">
                                          <p:val>
                                            <p:strVal val="#ppt_y"/>
                                          </p:val>
                                        </p:tav>
                                      </p:tavLst>
                                    </p:anim>
                                  </p:childTnLst>
                                </p:cTn>
                              </p:par>
                            </p:childTnLst>
                          </p:cTn>
                        </p:par>
                        <p:par>
                          <p:cTn id="12" fill="hold">
                            <p:stCondLst>
                              <p:cond delay="1000"/>
                            </p:stCondLst>
                            <p:childTnLst>
                              <p:par>
                                <p:cTn id="13" presetID="26" presetClass="emph" presetSubtype="0" repeatCount="indefinite" fill="hold" grpId="1" nodeType="afterEffect">
                                  <p:stCondLst>
                                    <p:cond delay="0"/>
                                  </p:stCondLst>
                                  <p:endCondLst>
                                    <p:cond evt="onNext" delay="0">
                                      <p:tgtEl>
                                        <p:sldTgt/>
                                      </p:tgtEl>
                                    </p:cond>
                                  </p:endCondLst>
                                  <p:childTnLst>
                                    <p:animEffect transition="out" filter="fade">
                                      <p:cBhvr>
                                        <p:cTn id="14" dur="1000" tmFilter="0, 0; .2, .5; .8, .5; 1, 0"/>
                                        <p:tgtEl>
                                          <p:spTgt spid="15"/>
                                        </p:tgtEl>
                                      </p:cBhvr>
                                    </p:animEffect>
                                    <p:animScale>
                                      <p:cBhvr>
                                        <p:cTn id="15" dur="500" autoRev="1" fill="hold"/>
                                        <p:tgtEl>
                                          <p:spTgt spid="15"/>
                                        </p:tgtEl>
                                      </p:cBhvr>
                                      <p:by x="105000" y="105000"/>
                                    </p:animScale>
                                  </p:childTnLst>
                                </p:cTn>
                              </p:par>
                              <p:par>
                                <p:cTn id="16" presetID="1" presetClass="entr" presetSubtype="0" fill="hold" nodeType="withEffect">
                                  <p:stCondLst>
                                    <p:cond delay="500"/>
                                  </p:stCondLst>
                                  <p:iterate type="lt">
                                    <p:tmAbs val="50"/>
                                  </p:iterate>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pic>
        <p:nvPicPr>
          <p:cNvPr id="12" name="shinsei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02" y="4199007"/>
            <a:ext cx="1762450" cy="1742366"/>
          </a:xfrm>
          <a:prstGeom prst="rect">
            <a:avLst/>
          </a:prstGeom>
        </p:spPr>
      </p:pic>
      <p:pic>
        <p:nvPicPr>
          <p:cNvPr id="20" name="Image 19"/>
          <p:cNvPicPr>
            <a:picLocks noChangeAspect="1"/>
          </p:cNvPicPr>
          <p:nvPr/>
        </p:nvPicPr>
        <p:blipFill>
          <a:blip r:embed="rId6" cstate="print">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3405023" y="596902"/>
            <a:ext cx="2208244" cy="3312366"/>
          </a:xfrm>
          <a:prstGeom prst="rect">
            <a:avLst/>
          </a:prstGeom>
          <a:effectLst>
            <a:outerShdw blurRad="76200" dir="18900000" sy="23000" kx="-1200000" algn="bl" rotWithShape="0">
              <a:prstClr val="black">
                <a:alpha val="20000"/>
              </a:prstClr>
            </a:outerShdw>
          </a:effectLst>
        </p:spPr>
      </p:pic>
      <p:pic>
        <p:nvPicPr>
          <p:cNvPr id="9" name="Image 8"/>
          <p:cNvPicPr>
            <a:picLocks noChangeAspect="1"/>
          </p:cNvPicPr>
          <p:nvPr/>
        </p:nvPicPr>
        <p:blipFill>
          <a:blip r:embed="rId8">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121790" y="2056820"/>
            <a:ext cx="1795051" cy="1774595"/>
          </a:xfrm>
          <a:prstGeom prst="rect">
            <a:avLst/>
          </a:prstGeom>
        </p:spPr>
      </p:pic>
      <p:pic>
        <p:nvPicPr>
          <p:cNvPr id="14" name="Image 13"/>
          <p:cNvPicPr preferRelativeResize="0">
            <a:picLocks/>
          </p:cNvPicPr>
          <p:nvPr/>
        </p:nvPicPr>
        <p:blipFill rotWithShape="1">
          <a:blip r:embed="rId10" cstate="print">
            <a:extLst>
              <a:ext uri="{BEBA8EAE-BF5A-486C-A8C5-ECC9F3942E4B}">
                <a14:imgProps xmlns:a14="http://schemas.microsoft.com/office/drawing/2010/main">
                  <a14:imgLayer r:embed="rId11">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2119089" y="3619500"/>
            <a:ext cx="3686175" cy="2320652"/>
          </a:xfrm>
          <a:prstGeom prst="rect">
            <a:avLst/>
          </a:prstGeom>
        </p:spPr>
      </p:pic>
      <p:grpSp>
        <p:nvGrpSpPr>
          <p:cNvPr id="4" name="Groupe 3"/>
          <p:cNvGrpSpPr/>
          <p:nvPr/>
        </p:nvGrpSpPr>
        <p:grpSpPr>
          <a:xfrm>
            <a:off x="10800" y="2055600"/>
            <a:ext cx="1906858" cy="3884400"/>
            <a:chOff x="10800" y="2055600"/>
            <a:chExt cx="1906858" cy="3884400"/>
          </a:xfrm>
        </p:grpSpPr>
        <p:pic>
          <p:nvPicPr>
            <p:cNvPr id="2" name="Imag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800" y="4197600"/>
              <a:ext cx="1762485" cy="1742400"/>
            </a:xfrm>
            <a:prstGeom prst="rect">
              <a:avLst/>
            </a:prstGeom>
          </p:spPr>
        </p:pic>
        <p:pic>
          <p:nvPicPr>
            <p:cNvPr id="10" name="Image 9"/>
            <p:cNvPicPr>
              <a:picLocks noChangeAspect="1"/>
            </p:cNvPicPr>
            <p:nvPr/>
          </p:nvPicPr>
          <p:blipFill>
            <a:blip r:embed="rId13">
              <a:extLst>
                <a:ext uri="{BEBA8EAE-BF5A-486C-A8C5-ECC9F3942E4B}">
                  <a14:imgProps xmlns:a14="http://schemas.microsoft.com/office/drawing/2010/main">
                    <a14:imgLayer r:embed="rId14">
                      <a14:imgEffect>
                        <a14:artisticCutout/>
                      </a14:imgEffect>
                    </a14:imgLayer>
                  </a14:imgProps>
                </a:ext>
                <a:ext uri="{28A0092B-C50C-407E-A947-70E740481C1C}">
                  <a14:useLocalDpi xmlns:a14="http://schemas.microsoft.com/office/drawing/2010/main" val="0"/>
                </a:ext>
              </a:extLst>
            </a:blip>
            <a:stretch>
              <a:fillRect/>
            </a:stretch>
          </p:blipFill>
          <p:spPr>
            <a:xfrm>
              <a:off x="122400" y="2055600"/>
              <a:ext cx="1795258" cy="1774800"/>
            </a:xfrm>
            <a:prstGeom prst="rect">
              <a:avLst/>
            </a:prstGeom>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endParaRPr lang="fr-FR" sz="2400" b="1" dirty="0">
              <a:ln w="12700">
                <a:solidFill>
                  <a:schemeClr val="tx2">
                    <a:satMod val="155000"/>
                  </a:schemeClr>
                </a:solidFill>
                <a:prstDash val="solid"/>
              </a:ln>
              <a:solidFill>
                <a:schemeClr val="bg2">
                  <a:tint val="85000"/>
                  <a:satMod val="155000"/>
                </a:schemeClr>
              </a:solidFill>
            </a:endParaRPr>
          </a:p>
          <a:p>
            <a:pPr algn="ctr"/>
            <a:r>
              <a:rPr lang="fr-FR" sz="2400" b="1" dirty="0" smtClean="0">
                <a:ln w="12700">
                  <a:solidFill>
                    <a:schemeClr val="tx2">
                      <a:satMod val="155000"/>
                    </a:schemeClr>
                  </a:solidFill>
                  <a:prstDash val="solid"/>
                </a:ln>
                <a:solidFill>
                  <a:schemeClr val="bg2">
                    <a:tint val="85000"/>
                    <a:satMod val="155000"/>
                  </a:schemeClr>
                </a:solidFill>
              </a:rPr>
              <a:t>Tu…tu n’aurais jamais dû faire ça !</a:t>
            </a:r>
          </a:p>
          <a:p>
            <a:pPr algn="ctr"/>
            <a:r>
              <a:rPr lang="fr-FR" sz="2400" b="1" dirty="0" smtClean="0">
                <a:ln w="12700">
                  <a:solidFill>
                    <a:schemeClr val="tx2">
                      <a:satMod val="155000"/>
                    </a:schemeClr>
                  </a:solidFill>
                  <a:prstDash val="solid"/>
                </a:ln>
                <a:solidFill>
                  <a:schemeClr val="bg2">
                    <a:tint val="85000"/>
                    <a:satMod val="155000"/>
                  </a:schemeClr>
                </a:solidFill>
              </a:rPr>
              <a:t>Si c’est mon pouvoir que tu veux… </a:t>
            </a:r>
          </a:p>
        </p:txBody>
      </p:sp>
    </p:spTree>
    <p:extLst>
      <p:ext uri="{BB962C8B-B14F-4D97-AF65-F5344CB8AC3E}">
        <p14:creationId xmlns:p14="http://schemas.microsoft.com/office/powerpoint/2010/main" val="2753451875"/>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iterate type="lt">
                                    <p:tmAbs val="100"/>
                                  </p:iterate>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2601"/>
                            </p:stCondLst>
                            <p:childTnLst>
                              <p:par>
                                <p:cTn id="14" presetID="1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3">
            <a:extLst>
              <a:ext uri="{BEBA8EAE-BF5A-486C-A8C5-ECC9F3942E4B}">
                <a14:imgProps xmlns:a14="http://schemas.microsoft.com/office/drawing/2010/main">
                  <a14:imgLayer r:embed="rId4">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5"/>
            <a:stretch>
              <a:fillRect/>
            </a:stretch>
          </a:blipFill>
          <a:ln w="38100">
            <a:solidFill>
              <a:schemeClr val="tx1"/>
            </a:solidFill>
          </a:ln>
        </p:spPr>
      </p:pic>
      <p:pic>
        <p:nvPicPr>
          <p:cNvPr id="20" name="Image 19"/>
          <p:cNvPicPr>
            <a:picLocks noChangeAspect="1"/>
          </p:cNvPicPr>
          <p:nvPr/>
        </p:nvPicPr>
        <p:blipFill>
          <a:blip r:embed="rId6" cstate="print">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3405023" y="596902"/>
            <a:ext cx="2208244" cy="3312366"/>
          </a:xfrm>
          <a:prstGeom prst="rect">
            <a:avLst/>
          </a:prstGeom>
          <a:effectLst>
            <a:outerShdw blurRad="76200" dir="18900000" sy="23000" kx="-1200000" algn="bl" rotWithShape="0">
              <a:prstClr val="black">
                <a:alpha val="20000"/>
              </a:prstClr>
            </a:outerShdw>
          </a:effectLst>
        </p:spPr>
      </p:pic>
      <p:pic>
        <p:nvPicPr>
          <p:cNvPr id="7" name="Image 6"/>
          <p:cNvPicPr preferRelativeResize="0">
            <a:picLocks/>
          </p:cNvPicPr>
          <p:nvPr/>
        </p:nvPicPr>
        <p:blipFill rotWithShape="1">
          <a:blip r:embed="rId8" cstate="print">
            <a:extLst>
              <a:ext uri="{28A0092B-C50C-407E-A947-70E740481C1C}">
                <a14:useLocalDpi xmlns:a14="http://schemas.microsoft.com/office/drawing/2010/main" val="0"/>
              </a:ext>
            </a:extLst>
          </a:blip>
          <a:srcRect/>
          <a:stretch/>
        </p:blipFill>
        <p:spPr>
          <a:xfrm>
            <a:off x="2257424" y="3619500"/>
            <a:ext cx="3648075" cy="2320499"/>
          </a:xfrm>
          <a:prstGeom prst="rect">
            <a:avLst/>
          </a:prstGeom>
        </p:spPr>
      </p:pic>
      <p:grpSp>
        <p:nvGrpSpPr>
          <p:cNvPr id="11" name="Groupe 10"/>
          <p:cNvGrpSpPr/>
          <p:nvPr/>
        </p:nvGrpSpPr>
        <p:grpSpPr>
          <a:xfrm>
            <a:off x="10800" y="2055600"/>
            <a:ext cx="1906858" cy="3884400"/>
            <a:chOff x="10800" y="2055600"/>
            <a:chExt cx="1906858" cy="3884400"/>
          </a:xfrm>
        </p:grpSpPr>
        <p:pic>
          <p:nvPicPr>
            <p:cNvPr id="13" name="Imag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00" y="4197600"/>
              <a:ext cx="1762485" cy="1742400"/>
            </a:xfrm>
            <a:prstGeom prst="rect">
              <a:avLst/>
            </a:prstGeom>
          </p:spPr>
        </p:pic>
        <p:pic>
          <p:nvPicPr>
            <p:cNvPr id="15" name="Image 14"/>
            <p:cNvPicPr>
              <a:picLocks noChangeAspect="1"/>
            </p:cNvPicPr>
            <p:nvPr/>
          </p:nvPicPr>
          <p:blipFill>
            <a:blip r:embed="rId10">
              <a:extLst>
                <a:ext uri="{BEBA8EAE-BF5A-486C-A8C5-ECC9F3942E4B}">
                  <a14:imgProps xmlns:a14="http://schemas.microsoft.com/office/drawing/2010/main">
                    <a14:imgLayer r:embed="rId11">
                      <a14:imgEffect>
                        <a14:artisticCutout/>
                      </a14:imgEffect>
                    </a14:imgLayer>
                  </a14:imgProps>
                </a:ext>
                <a:ext uri="{28A0092B-C50C-407E-A947-70E740481C1C}">
                  <a14:useLocalDpi xmlns:a14="http://schemas.microsoft.com/office/drawing/2010/main" val="0"/>
                </a:ext>
              </a:extLst>
            </a:blip>
            <a:stretch>
              <a:fillRect/>
            </a:stretch>
          </p:blipFill>
          <p:spPr>
            <a:xfrm>
              <a:off x="122400" y="2055600"/>
              <a:ext cx="1795258" cy="1774800"/>
            </a:xfrm>
            <a:prstGeom prst="rect">
              <a:avLst/>
            </a:prstGeom>
          </p:spPr>
        </p:pic>
      </p:grpSp>
      <p:grpSp>
        <p:nvGrpSpPr>
          <p:cNvPr id="23" name="Groupe 22"/>
          <p:cNvGrpSpPr/>
          <p:nvPr/>
        </p:nvGrpSpPr>
        <p:grpSpPr>
          <a:xfrm>
            <a:off x="10800" y="2055600"/>
            <a:ext cx="1908000" cy="3884400"/>
            <a:chOff x="10800" y="2055600"/>
            <a:chExt cx="1906858" cy="3884400"/>
          </a:xfrm>
        </p:grpSpPr>
        <p:pic>
          <p:nvPicPr>
            <p:cNvPr id="24" name="Imag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00" y="4197600"/>
              <a:ext cx="1762485" cy="1742400"/>
            </a:xfrm>
            <a:prstGeom prst="rect">
              <a:avLst/>
            </a:prstGeom>
          </p:spPr>
        </p:pic>
        <p:pic>
          <p:nvPicPr>
            <p:cNvPr id="25" name="Image 24"/>
            <p:cNvPicPr>
              <a:picLocks noChangeAspect="1"/>
            </p:cNvPicPr>
            <p:nvPr/>
          </p:nvPicPr>
          <p:blipFill>
            <a:blip r:embed="rId10">
              <a:extLst>
                <a:ext uri="{BEBA8EAE-BF5A-486C-A8C5-ECC9F3942E4B}">
                  <a14:imgProps xmlns:a14="http://schemas.microsoft.com/office/drawing/2010/main">
                    <a14:imgLayer r:embed="rId11">
                      <a14:imgEffect>
                        <a14:artisticCutout/>
                      </a14:imgEffect>
                    </a14:imgLayer>
                  </a14:imgProps>
                </a:ext>
                <a:ext uri="{28A0092B-C50C-407E-A947-70E740481C1C}">
                  <a14:useLocalDpi xmlns:a14="http://schemas.microsoft.com/office/drawing/2010/main" val="0"/>
                </a:ext>
              </a:extLst>
            </a:blip>
            <a:stretch>
              <a:fillRect/>
            </a:stretch>
          </p:blipFill>
          <p:spPr>
            <a:xfrm>
              <a:off x="122400" y="2055600"/>
              <a:ext cx="1795258" cy="1774800"/>
            </a:xfrm>
            <a:prstGeom prst="rect">
              <a:avLst/>
            </a:prstGeom>
          </p:spPr>
        </p:pic>
      </p:grpSp>
      <p:grpSp>
        <p:nvGrpSpPr>
          <p:cNvPr id="4" name="Groupe 3"/>
          <p:cNvGrpSpPr/>
          <p:nvPr/>
        </p:nvGrpSpPr>
        <p:grpSpPr>
          <a:xfrm>
            <a:off x="10800" y="2055600"/>
            <a:ext cx="1906858" cy="3884399"/>
            <a:chOff x="10800" y="2055600"/>
            <a:chExt cx="1906858" cy="3884399"/>
          </a:xfrm>
        </p:grpSpPr>
        <p:pic>
          <p:nvPicPr>
            <p:cNvPr id="2" name="Imag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800" y="4197600"/>
              <a:ext cx="1762485" cy="1742399"/>
            </a:xfrm>
            <a:prstGeom prst="rect">
              <a:avLst/>
            </a:prstGeom>
          </p:spPr>
        </p:pic>
        <p:pic>
          <p:nvPicPr>
            <p:cNvPr id="10" name="Image 9"/>
            <p:cNvPicPr>
              <a:picLocks noChangeAspect="1"/>
            </p:cNvPicPr>
            <p:nvPr/>
          </p:nvPicPr>
          <p:blipFill>
            <a:blip r:embed="rId13">
              <a:extLst>
                <a:ext uri="{BEBA8EAE-BF5A-486C-A8C5-ECC9F3942E4B}">
                  <a14:imgProps xmlns:a14="http://schemas.microsoft.com/office/drawing/2010/main">
                    <a14:imgLayer r:embed="rId14">
                      <a14:imgEffect>
                        <a14:artisticCutout/>
                      </a14:imgEffect>
                    </a14:imgLayer>
                  </a14:imgProps>
                </a:ext>
                <a:ext uri="{28A0092B-C50C-407E-A947-70E740481C1C}">
                  <a14:useLocalDpi xmlns:a14="http://schemas.microsoft.com/office/drawing/2010/main" val="0"/>
                </a:ext>
              </a:extLst>
            </a:blip>
            <a:stretch>
              <a:fillRect/>
            </a:stretch>
          </p:blipFill>
          <p:spPr>
            <a:xfrm>
              <a:off x="122400" y="2055600"/>
              <a:ext cx="1795258" cy="1774799"/>
            </a:xfrm>
            <a:prstGeom prst="rect">
              <a:avLst/>
            </a:prstGeom>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-[Spectre]-</a:t>
            </a:r>
            <a:endParaRPr lang="fr-FR" sz="2400" b="1" dirty="0">
              <a:ln w="12700">
                <a:solidFill>
                  <a:schemeClr val="tx2">
                    <a:satMod val="155000"/>
                  </a:schemeClr>
                </a:solidFill>
                <a:prstDash val="solid"/>
              </a:ln>
              <a:solidFill>
                <a:schemeClr val="bg2">
                  <a:tint val="85000"/>
                  <a:satMod val="155000"/>
                </a:schemeClr>
              </a:solidFill>
            </a:endParaRPr>
          </a:p>
          <a:p>
            <a:pPr algn="ctr"/>
            <a:r>
              <a:rPr lang="fr-FR" sz="2400" b="1" dirty="0" smtClean="0">
                <a:ln w="12700">
                  <a:solidFill>
                    <a:schemeClr val="tx2">
                      <a:satMod val="155000"/>
                    </a:schemeClr>
                  </a:solidFill>
                  <a:prstDash val="solid"/>
                </a:ln>
                <a:solidFill>
                  <a:schemeClr val="bg2">
                    <a:tint val="85000"/>
                    <a:satMod val="155000"/>
                  </a:schemeClr>
                </a:solidFill>
              </a:rPr>
              <a:t>LE VOICI !!!</a:t>
            </a:r>
          </a:p>
        </p:txBody>
      </p:sp>
      <p:sp>
        <p:nvSpPr>
          <p:cNvPr id="8" name="Rectangle 7"/>
          <p:cNvSpPr/>
          <p:nvPr/>
        </p:nvSpPr>
        <p:spPr>
          <a:xfrm>
            <a:off x="-27384" y="0"/>
            <a:ext cx="6885384" cy="9144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28850356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iterate type="lt">
                                    <p:tmAbs val="200"/>
                                  </p:iterate>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1801"/>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subTnLst>
                                    <p:audio>
                                      <p:cMediaNode>
                                        <p:cTn display="0" masterRel="sameClick">
                                          <p:stCondLst>
                                            <p:cond evt="begin" delay="0">
                                              <p:tn val="11"/>
                                            </p:cond>
                                          </p:stCondLst>
                                          <p:endCondLst>
                                            <p:cond evt="onStopAudio" delay="0">
                                              <p:tgtEl>
                                                <p:sldTgt/>
                                              </p:tgtEl>
                                            </p:cond>
                                          </p:endCondLst>
                                        </p:cTn>
                                        <p:tgtEl>
                                          <p:sndTgt r:embed="rId2" name="crishinsei-wav.wav"/>
                                        </p:tgtEl>
                                      </p:cMediaNode>
                                    </p:audio>
                                  </p:subTnLst>
                                </p:cTn>
                              </p:par>
                              <p:par>
                                <p:cTn id="14" presetID="26" presetClass="emph" presetSubtype="0" repeatCount="10000" fill="hold" nodeType="withEffect">
                                  <p:stCondLst>
                                    <p:cond delay="1500"/>
                                  </p:stCondLst>
                                  <p:childTnLst>
                                    <p:animEffect transition="out" filter="fade">
                                      <p:cBhvr>
                                        <p:cTn id="15" dur="500" tmFilter="0, 0; .2, .5; .8, .5; 1, 0"/>
                                        <p:tgtEl>
                                          <p:spTgt spid="23"/>
                                        </p:tgtEl>
                                      </p:cBhvr>
                                    </p:animEffect>
                                    <p:animScale>
                                      <p:cBhvr>
                                        <p:cTn id="16" dur="250" autoRev="1" fill="hold"/>
                                        <p:tgtEl>
                                          <p:spTgt spid="23"/>
                                        </p:tgtEl>
                                      </p:cBhvr>
                                      <p:by x="105000" y="105000"/>
                                    </p:animScale>
                                  </p:childTnLst>
                                </p:cTn>
                              </p:par>
                            </p:childTnLst>
                          </p:cTn>
                        </p:par>
                        <p:par>
                          <p:cTn id="17" fill="hold">
                            <p:stCondLst>
                              <p:cond delay="8301"/>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5" name="Groupe 4"/>
          <p:cNvGrpSpPr/>
          <p:nvPr/>
        </p:nvGrpSpPr>
        <p:grpSpPr>
          <a:xfrm>
            <a:off x="2335748" y="4455160"/>
            <a:ext cx="2335416" cy="2664296"/>
            <a:chOff x="1597640" y="1264523"/>
            <a:chExt cx="2335416" cy="1646361"/>
          </a:xfrm>
          <a:solidFill>
            <a:srgbClr val="FFFF00"/>
          </a:solidFill>
        </p:grpSpPr>
        <p:sp>
          <p:nvSpPr>
            <p:cNvPr id="6" name="Explosion 1 5"/>
            <p:cNvSpPr/>
            <p:nvPr/>
          </p:nvSpPr>
          <p:spPr>
            <a:xfrm rot="21369907">
              <a:off x="1597640" y="1264523"/>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rot="302575">
              <a:off x="2300901" y="1740073"/>
              <a:ext cx="1074786" cy="739678"/>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cap="none" spc="0" dirty="0" err="1"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PiF</a:t>
              </a:r>
              <a:r>
                <a:rPr lang="fr-FR" sz="5400" b="1" cap="none" spc="0"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 !</a:t>
              </a:r>
              <a:endParaRPr lang="fr-FR" sz="54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endParaRPr>
            </a:p>
          </p:txBody>
        </p:sp>
      </p:grpSp>
      <p:grpSp>
        <p:nvGrpSpPr>
          <p:cNvPr id="8" name="Groupe 7"/>
          <p:cNvGrpSpPr/>
          <p:nvPr/>
        </p:nvGrpSpPr>
        <p:grpSpPr>
          <a:xfrm>
            <a:off x="1124744" y="3382914"/>
            <a:ext cx="3065066" cy="1646361"/>
            <a:chOff x="1597640" y="1264523"/>
            <a:chExt cx="2335416" cy="1646361"/>
          </a:xfrm>
          <a:solidFill>
            <a:srgbClr val="FFFF00"/>
          </a:solidFill>
        </p:grpSpPr>
        <p:sp>
          <p:nvSpPr>
            <p:cNvPr id="9" name="Explosion 1 8"/>
            <p:cNvSpPr/>
            <p:nvPr/>
          </p:nvSpPr>
          <p:spPr>
            <a:xfrm rot="21369907">
              <a:off x="1597640" y="1264523"/>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rot="302575">
              <a:off x="2287259" y="1739701"/>
              <a:ext cx="1102070" cy="548609"/>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cap="none" spc="0"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BadaBoom BB" panose="020B0603050302020204" pitchFamily="34" charset="0"/>
                </a:rPr>
                <a:t>PAF !</a:t>
              </a:r>
              <a:endParaRPr lang="fr-FR" sz="5400" b="1" cap="none" spc="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BadaBoom BB" panose="020B0603050302020204" pitchFamily="34" charset="0"/>
              </a:endParaRPr>
            </a:p>
          </p:txBody>
        </p:sp>
      </p:grpSp>
      <p:grpSp>
        <p:nvGrpSpPr>
          <p:cNvPr id="11" name="Groupe 10"/>
          <p:cNvGrpSpPr/>
          <p:nvPr/>
        </p:nvGrpSpPr>
        <p:grpSpPr>
          <a:xfrm>
            <a:off x="4093232" y="4266499"/>
            <a:ext cx="1878716" cy="2163047"/>
            <a:chOff x="1597640" y="1264523"/>
            <a:chExt cx="2335416" cy="1646361"/>
          </a:xfrm>
          <a:solidFill>
            <a:srgbClr val="8E0000"/>
          </a:solidFill>
        </p:grpSpPr>
        <p:sp>
          <p:nvSpPr>
            <p:cNvPr id="12" name="Explosion 1 11"/>
            <p:cNvSpPr/>
            <p:nvPr/>
          </p:nvSpPr>
          <p:spPr>
            <a:xfrm rot="21369907">
              <a:off x="1597640" y="1264523"/>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rot="302575">
              <a:off x="2287259" y="1739701"/>
              <a:ext cx="1102070" cy="548609"/>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dirty="0" err="1"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Pok</a:t>
              </a:r>
              <a:r>
                <a:rPr lang="fr-FR" sz="5400" b="1"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endParaRPr>
            </a:p>
          </p:txBody>
        </p:sp>
      </p:grpSp>
      <p:grpSp>
        <p:nvGrpSpPr>
          <p:cNvPr id="17" name="Groupe 16"/>
          <p:cNvGrpSpPr/>
          <p:nvPr/>
        </p:nvGrpSpPr>
        <p:grpSpPr>
          <a:xfrm>
            <a:off x="3864882" y="2733683"/>
            <a:ext cx="2335416" cy="1646361"/>
            <a:chOff x="1597640" y="1264523"/>
            <a:chExt cx="2335416" cy="1646361"/>
          </a:xfrm>
          <a:solidFill>
            <a:srgbClr val="FFFF00"/>
          </a:solidFill>
        </p:grpSpPr>
        <p:sp>
          <p:nvSpPr>
            <p:cNvPr id="18" name="Explosion 1 17"/>
            <p:cNvSpPr/>
            <p:nvPr/>
          </p:nvSpPr>
          <p:spPr>
            <a:xfrm rot="21369907">
              <a:off x="1597640" y="1264523"/>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2"/>
                </a:solidFill>
              </a:endParaRPr>
            </a:p>
          </p:txBody>
        </p:sp>
        <p:sp>
          <p:nvSpPr>
            <p:cNvPr id="19" name="Rectangle 18"/>
            <p:cNvSpPr/>
            <p:nvPr/>
          </p:nvSpPr>
          <p:spPr>
            <a:xfrm rot="302575">
              <a:off x="2287259" y="1739701"/>
              <a:ext cx="1102070" cy="548609"/>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Vlan</a:t>
              </a:r>
              <a:r>
                <a:rPr lang="fr-FR" sz="5400" b="1" cap="none" spc="0"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endParaRPr>
            </a:p>
          </p:txBody>
        </p:sp>
      </p:grpSp>
      <p:grpSp>
        <p:nvGrpSpPr>
          <p:cNvPr id="20" name="Groupe 19"/>
          <p:cNvGrpSpPr/>
          <p:nvPr/>
        </p:nvGrpSpPr>
        <p:grpSpPr>
          <a:xfrm>
            <a:off x="1046429" y="4322072"/>
            <a:ext cx="1878716" cy="2163047"/>
            <a:chOff x="1597640" y="1264523"/>
            <a:chExt cx="2335416" cy="1646361"/>
          </a:xfrm>
          <a:solidFill>
            <a:srgbClr val="8E0000"/>
          </a:solidFill>
        </p:grpSpPr>
        <p:sp>
          <p:nvSpPr>
            <p:cNvPr id="21" name="Explosion 1 20"/>
            <p:cNvSpPr/>
            <p:nvPr/>
          </p:nvSpPr>
          <p:spPr>
            <a:xfrm rot="21369907">
              <a:off x="1597640" y="1264523"/>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Rectangle 21"/>
            <p:cNvSpPr/>
            <p:nvPr/>
          </p:nvSpPr>
          <p:spPr>
            <a:xfrm rot="302575">
              <a:off x="2287259" y="1739701"/>
              <a:ext cx="1102070" cy="548609"/>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dirty="0" err="1"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Pok</a:t>
              </a:r>
              <a:r>
                <a:rPr lang="fr-FR" sz="5400" b="1"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endParaRPr>
            </a:p>
          </p:txBody>
        </p:sp>
      </p:grpSp>
      <p:grpSp>
        <p:nvGrpSpPr>
          <p:cNvPr id="23" name="Groupe 22"/>
          <p:cNvGrpSpPr/>
          <p:nvPr/>
        </p:nvGrpSpPr>
        <p:grpSpPr>
          <a:xfrm>
            <a:off x="2727507" y="2245759"/>
            <a:ext cx="1878716" cy="2163047"/>
            <a:chOff x="-289528" y="-389520"/>
            <a:chExt cx="2335416" cy="1646361"/>
          </a:xfrm>
          <a:solidFill>
            <a:srgbClr val="8E0000"/>
          </a:solidFill>
        </p:grpSpPr>
        <p:sp>
          <p:nvSpPr>
            <p:cNvPr id="24" name="Explosion 1 23"/>
            <p:cNvSpPr/>
            <p:nvPr/>
          </p:nvSpPr>
          <p:spPr>
            <a:xfrm rot="21369907">
              <a:off x="-289528" y="-389520"/>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Rectangle 24"/>
            <p:cNvSpPr/>
            <p:nvPr/>
          </p:nvSpPr>
          <p:spPr>
            <a:xfrm rot="302575">
              <a:off x="327144" y="121099"/>
              <a:ext cx="1102070" cy="548609"/>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dirty="0" err="1"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Pok</a:t>
              </a:r>
              <a:r>
                <a:rPr lang="fr-FR" sz="5400" b="1" dirty="0" smtClean="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rPr>
                <a:t>!</a:t>
              </a:r>
              <a:endParaRPr lang="fr-FR" sz="5400" b="1" cap="none" spc="0" dirty="0">
                <a:ln w="12700">
                  <a:solidFill>
                    <a:schemeClr val="tx2">
                      <a:satMod val="155000"/>
                    </a:schemeClr>
                  </a:solidFill>
                  <a:prstDash val="solid"/>
                </a:ln>
                <a:solidFill>
                  <a:schemeClr val="bg2"/>
                </a:solidFill>
                <a:effectLst>
                  <a:outerShdw blurRad="41275" dist="20320" dir="1800000" algn="tl" rotWithShape="0">
                    <a:srgbClr val="000000">
                      <a:alpha val="40000"/>
                    </a:srgbClr>
                  </a:outerShdw>
                </a:effectLst>
                <a:latin typeface="BadaBoom BB" panose="020B0603050302020204" pitchFamily="34" charset="0"/>
              </a:endParaRPr>
            </a:p>
          </p:txBody>
        </p:sp>
      </p:grpSp>
      <p:grpSp>
        <p:nvGrpSpPr>
          <p:cNvPr id="14" name="Groupe 13"/>
          <p:cNvGrpSpPr/>
          <p:nvPr/>
        </p:nvGrpSpPr>
        <p:grpSpPr>
          <a:xfrm>
            <a:off x="2908255" y="2996476"/>
            <a:ext cx="2335416" cy="2945468"/>
            <a:chOff x="1597640" y="1264523"/>
            <a:chExt cx="2335416" cy="1646361"/>
          </a:xfrm>
          <a:solidFill>
            <a:schemeClr val="bg2"/>
          </a:solidFill>
        </p:grpSpPr>
        <p:sp>
          <p:nvSpPr>
            <p:cNvPr id="15" name="Explosion 1 14"/>
            <p:cNvSpPr/>
            <p:nvPr/>
          </p:nvSpPr>
          <p:spPr>
            <a:xfrm rot="21369907">
              <a:off x="1597640" y="1264523"/>
              <a:ext cx="2335416" cy="1646361"/>
            </a:xfrm>
            <a:prstGeom prst="irregularSeal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rot="302575">
              <a:off x="2287259" y="1739701"/>
              <a:ext cx="1102070" cy="548609"/>
            </a:xfrm>
            <a:prstGeom prst="rect">
              <a:avLst/>
            </a:prstGeom>
            <a:grpFill/>
          </p:spPr>
          <p:txBody>
            <a:bodyPr wrap="none" lIns="91440" tIns="45720" rIns="91440" bIns="45720">
              <a:prstTxWarp prst="textFadeLeft">
                <a:avLst/>
              </a:prstTxWarp>
              <a:spAutoFit/>
              <a:scene3d>
                <a:camera prst="perspectiveContrastingRightFacing"/>
                <a:lightRig rig="threePt" dir="t"/>
              </a:scene3d>
            </a:bodyPr>
            <a:lstStyle/>
            <a:p>
              <a:pPr algn="ctr"/>
              <a:r>
                <a:rPr lang="fr-FR" sz="5400" b="1" cap="none" spc="0" dirty="0" smtClean="0">
                  <a:ln w="12700">
                    <a:solidFill>
                      <a:schemeClr val="tx2">
                        <a:satMod val="155000"/>
                      </a:schemeClr>
                    </a:solidFill>
                    <a:prstDash val="solid"/>
                  </a:ln>
                  <a:effectLst>
                    <a:outerShdw blurRad="41275" dist="20320" dir="1800000" algn="tl" rotWithShape="0">
                      <a:srgbClr val="000000">
                        <a:alpha val="40000"/>
                      </a:srgbClr>
                    </a:outerShdw>
                  </a:effectLst>
                  <a:latin typeface="BadaBoom BB" panose="020B0603050302020204" pitchFamily="34" charset="0"/>
                </a:rPr>
                <a:t>Pouf !</a:t>
              </a:r>
              <a:endParaRPr lang="fr-FR" sz="5400" b="1" cap="none" spc="0" dirty="0">
                <a:ln w="12700">
                  <a:solidFill>
                    <a:schemeClr val="tx2">
                      <a:satMod val="155000"/>
                    </a:schemeClr>
                  </a:solidFill>
                  <a:prstDash val="solid"/>
                </a:ln>
                <a:effectLst>
                  <a:outerShdw blurRad="41275" dist="20320" dir="1800000" algn="tl" rotWithShape="0">
                    <a:srgbClr val="000000">
                      <a:alpha val="40000"/>
                    </a:srgbClr>
                  </a:outerShdw>
                </a:effectLst>
                <a:latin typeface="BadaBoom BB" panose="020B0603050302020204" pitchFamily="34" charset="0"/>
              </a:endParaRPr>
            </a:p>
          </p:txBody>
        </p:sp>
      </p:grpSp>
    </p:spTree>
    <p:extLst>
      <p:ext uri="{BB962C8B-B14F-4D97-AF65-F5344CB8AC3E}">
        <p14:creationId xmlns:p14="http://schemas.microsoft.com/office/powerpoint/2010/main" val="19321182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série de coup.wav"/>
                                        </p:tgtEl>
                                      </p:cMediaNode>
                                    </p:audio>
                                  </p:subTnLst>
                                </p:cTn>
                              </p:par>
                              <p:par>
                                <p:cTn id="7" presetID="1" presetClass="entr" presetSubtype="0" fill="hold" nodeType="withEffect">
                                  <p:stCondLst>
                                    <p:cond delay="30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100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200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7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150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80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referRelativeResize="0">
            <a:picLocks/>
          </p:cNvPicPr>
          <p:nvPr/>
        </p:nvPicPr>
        <p:blipFill>
          <a:blip r:embed="rId2">
            <a:extLst>
              <a:ext uri="{BEBA8EAE-BF5A-486C-A8C5-ECC9F3942E4B}">
                <a14:imgProps xmlns:a14="http://schemas.microsoft.com/office/drawing/2010/main">
                  <a14:imgLayer r:embed="rId3">
                    <a14:imgEffect>
                      <a14:artisticCutout/>
                    </a14:imgEffect>
                  </a14:imgLayer>
                </a14:imgProps>
              </a:ext>
              <a:ext uri="{28A0092B-C50C-407E-A947-70E740481C1C}">
                <a14:useLocalDpi xmlns:a14="http://schemas.microsoft.com/office/drawing/2010/main" val="0"/>
              </a:ext>
            </a:extLst>
          </a:blip>
          <a:stretch>
            <a:fillRect/>
          </a:stretch>
        </p:blipFill>
        <p:spPr>
          <a:xfrm>
            <a:off x="313200" y="324787"/>
            <a:ext cx="6224400" cy="3501225"/>
          </a:xfrm>
          <a:prstGeom prst="rect">
            <a:avLst/>
          </a:prstGeom>
          <a:blipFill>
            <a:blip r:embed="rId4"/>
            <a:stretch>
              <a:fillRect/>
            </a:stretch>
          </a:blipFill>
          <a:ln w="38100">
            <a:solidFill>
              <a:schemeClr val="tx1"/>
            </a:solidFill>
          </a:ln>
        </p:spPr>
      </p:pic>
      <p:grpSp>
        <p:nvGrpSpPr>
          <p:cNvPr id="4" name="Groupe 3"/>
          <p:cNvGrpSpPr/>
          <p:nvPr/>
        </p:nvGrpSpPr>
        <p:grpSpPr>
          <a:xfrm>
            <a:off x="10800" y="2055600"/>
            <a:ext cx="1906857" cy="3884399"/>
            <a:chOff x="10800" y="2055600"/>
            <a:chExt cx="1906857" cy="3884399"/>
          </a:xfrm>
        </p:grpSpPr>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00" y="4197600"/>
              <a:ext cx="1762484" cy="1742399"/>
            </a:xfrm>
            <a:prstGeom prst="rect">
              <a:avLst/>
            </a:prstGeom>
          </p:spPr>
        </p:pic>
        <p:pic>
          <p:nvPicPr>
            <p:cNvPr id="10" name="Image 9"/>
            <p:cNvPicPr>
              <a:picLocks noChangeAspect="1"/>
            </p:cNvPicPr>
            <p:nvPr/>
          </p:nvPicPr>
          <p:blipFill>
            <a:blip r:embed="rId6">
              <a:extLst>
                <a:ext uri="{BEBA8EAE-BF5A-486C-A8C5-ECC9F3942E4B}">
                  <a14:imgProps xmlns:a14="http://schemas.microsoft.com/office/drawing/2010/main">
                    <a14:imgLayer r:embed="rId7">
                      <a14:imgEffect>
                        <a14:artisticCutout/>
                      </a14:imgEffect>
                    </a14:imgLayer>
                  </a14:imgProps>
                </a:ext>
                <a:ext uri="{28A0092B-C50C-407E-A947-70E740481C1C}">
                  <a14:useLocalDpi xmlns:a14="http://schemas.microsoft.com/office/drawing/2010/main" val="0"/>
                </a:ext>
              </a:extLst>
            </a:blip>
            <a:stretch>
              <a:fillRect/>
            </a:stretch>
          </p:blipFill>
          <p:spPr>
            <a:xfrm>
              <a:off x="122400" y="2055600"/>
              <a:ext cx="1795257" cy="1774799"/>
            </a:xfrm>
            <a:prstGeom prst="rect">
              <a:avLst/>
            </a:prstGeom>
          </p:spPr>
        </p:pic>
      </p:grpSp>
      <p:grpSp>
        <p:nvGrpSpPr>
          <p:cNvPr id="8" name="Groupe 7"/>
          <p:cNvGrpSpPr/>
          <p:nvPr/>
        </p:nvGrpSpPr>
        <p:grpSpPr>
          <a:xfrm>
            <a:off x="2252438" y="596902"/>
            <a:ext cx="3552826" cy="5343097"/>
            <a:chOff x="2252438" y="596902"/>
            <a:chExt cx="3552826" cy="5343097"/>
          </a:xfrm>
        </p:grpSpPr>
        <p:pic>
          <p:nvPicPr>
            <p:cNvPr id="20" name="Image 19"/>
            <p:cNvPicPr>
              <a:picLocks noChangeAspect="1"/>
            </p:cNvPicPr>
            <p:nvPr/>
          </p:nvPicPr>
          <p:blipFill>
            <a:blip r:embed="rId8" cstate="print">
              <a:extLst>
                <a:ext uri="{BEBA8EAE-BF5A-486C-A8C5-ECC9F3942E4B}">
                  <a14:imgProps xmlns:a14="http://schemas.microsoft.com/office/drawing/2010/main">
                    <a14:imgLayer r:embed="rId9">
                      <a14:imgEffect>
                        <a14:artisticCutout/>
                      </a14:imgEffect>
                    </a14:imgLayer>
                  </a14:imgProps>
                </a:ext>
                <a:ext uri="{28A0092B-C50C-407E-A947-70E740481C1C}">
                  <a14:useLocalDpi xmlns:a14="http://schemas.microsoft.com/office/drawing/2010/main" val="0"/>
                </a:ext>
              </a:extLst>
            </a:blip>
            <a:stretch>
              <a:fillRect/>
            </a:stretch>
          </p:blipFill>
          <p:spPr>
            <a:xfrm>
              <a:off x="3405023" y="596902"/>
              <a:ext cx="2208244" cy="3312366"/>
            </a:xfrm>
            <a:prstGeom prst="rect">
              <a:avLst/>
            </a:prstGeom>
            <a:effectLst>
              <a:outerShdw blurRad="76200" dir="18900000" sy="23000" kx="-1200000" algn="bl" rotWithShape="0">
                <a:prstClr val="black">
                  <a:alpha val="20000"/>
                </a:prstClr>
              </a:outerShdw>
            </a:effectLst>
          </p:spPr>
        </p:pic>
        <p:pic>
          <p:nvPicPr>
            <p:cNvPr id="6" name="Image 5"/>
            <p:cNvPicPr preferRelativeResize="0">
              <a:picLocks/>
            </p:cNvPicPr>
            <p:nvPr/>
          </p:nvPicPr>
          <p:blipFill rotWithShape="1">
            <a:blip r:embed="rId10" cstate="print">
              <a:extLst>
                <a:ext uri="{28A0092B-C50C-407E-A947-70E740481C1C}">
                  <a14:useLocalDpi xmlns:a14="http://schemas.microsoft.com/office/drawing/2010/main" val="0"/>
                </a:ext>
              </a:extLst>
            </a:blip>
            <a:srcRect/>
            <a:stretch/>
          </p:blipFill>
          <p:spPr>
            <a:xfrm>
              <a:off x="2252438" y="3505200"/>
              <a:ext cx="3552826" cy="2434799"/>
            </a:xfrm>
            <a:prstGeom prst="rect">
              <a:avLst/>
            </a:prstGeom>
          </p:spPr>
        </p:pic>
      </p:grpSp>
      <p:sp>
        <p:nvSpPr>
          <p:cNvPr id="3" name="Dial Jung 1"/>
          <p:cNvSpPr/>
          <p:nvPr/>
        </p:nvSpPr>
        <p:spPr>
          <a:xfrm>
            <a:off x="238337" y="5940152"/>
            <a:ext cx="6381327" cy="2808312"/>
          </a:xfrm>
          <a:prstGeom prst="rect">
            <a:avLst/>
          </a:prstGeom>
          <a:gradFill flip="none" rotWithShape="1">
            <a:gsLst>
              <a:gs pos="28000">
                <a:srgbClr val="004EEA">
                  <a:alpha val="80000"/>
                </a:srgbClr>
              </a:gs>
              <a:gs pos="93000">
                <a:srgbClr val="002060"/>
              </a:gs>
            </a:gsLst>
            <a:lin ang="5400000" scaled="0"/>
            <a:tileRect/>
          </a:gradFill>
          <a:ln w="38100"/>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lIns="288000" tIns="252000" rIns="288000" rtlCol="0" anchor="t"/>
          <a:lstStyle/>
          <a:p>
            <a:pPr algn="ctr"/>
            <a:r>
              <a:rPr lang="fr-FR" sz="2400" b="1" dirty="0" smtClean="0">
                <a:ln w="12700">
                  <a:solidFill>
                    <a:schemeClr val="tx2">
                      <a:satMod val="155000"/>
                    </a:schemeClr>
                  </a:solidFill>
                  <a:prstDash val="solid"/>
                </a:ln>
                <a:solidFill>
                  <a:schemeClr val="bg2">
                    <a:tint val="85000"/>
                    <a:satMod val="155000"/>
                  </a:schemeClr>
                </a:solidFill>
              </a:rPr>
              <a:t>-[Père de Spectre]-</a:t>
            </a:r>
            <a:endParaRPr lang="fr-FR" sz="2400" b="1" dirty="0">
              <a:ln w="12700">
                <a:solidFill>
                  <a:schemeClr val="tx2">
                    <a:satMod val="155000"/>
                  </a:schemeClr>
                </a:solidFill>
                <a:prstDash val="solid"/>
              </a:ln>
              <a:solidFill>
                <a:schemeClr val="bg2">
                  <a:tint val="85000"/>
                  <a:satMod val="155000"/>
                </a:schemeClr>
              </a:solidFill>
            </a:endParaRPr>
          </a:p>
          <a:p>
            <a:pPr algn="ctr"/>
            <a:r>
              <a:rPr lang="fr-FR" sz="2400" b="1" dirty="0" smtClean="0">
                <a:ln w="12700">
                  <a:solidFill>
                    <a:schemeClr val="tx2">
                      <a:satMod val="155000"/>
                    </a:schemeClr>
                  </a:solidFill>
                  <a:prstDash val="solid"/>
                </a:ln>
                <a:solidFill>
                  <a:schemeClr val="bg2">
                    <a:tint val="85000"/>
                    <a:satMod val="155000"/>
                  </a:schemeClr>
                </a:solidFill>
              </a:rPr>
              <a:t>IMP…IMPOSSIBLE !!!</a:t>
            </a:r>
          </a:p>
          <a:p>
            <a:pPr algn="ctr"/>
            <a:r>
              <a:rPr lang="fr-FR" sz="2400" b="1" dirty="0" smtClean="0">
                <a:ln w="12700">
                  <a:solidFill>
                    <a:schemeClr val="tx2">
                      <a:satMod val="155000"/>
                    </a:schemeClr>
                  </a:solidFill>
                  <a:prstDash val="solid"/>
                </a:ln>
                <a:solidFill>
                  <a:schemeClr val="bg2">
                    <a:tint val="85000"/>
                    <a:satMod val="155000"/>
                  </a:schemeClr>
                </a:solidFill>
              </a:rPr>
              <a:t>Qui…qui es-tu ???</a:t>
            </a:r>
          </a:p>
          <a:p>
            <a:pPr algn="ctr"/>
            <a:r>
              <a:rPr lang="fr-FR" sz="2400" b="1" dirty="0" err="1" smtClean="0">
                <a:ln w="12700">
                  <a:solidFill>
                    <a:schemeClr val="tx2">
                      <a:satMod val="155000"/>
                    </a:schemeClr>
                  </a:solidFill>
                  <a:prstDash val="solid"/>
                </a:ln>
                <a:solidFill>
                  <a:schemeClr val="bg2">
                    <a:tint val="85000"/>
                    <a:satMod val="155000"/>
                  </a:schemeClr>
                </a:solidFill>
              </a:rPr>
              <a:t>ARRrrghh</a:t>
            </a:r>
            <a:r>
              <a:rPr lang="fr-FR" sz="2400" b="1" dirty="0" smtClean="0">
                <a:ln w="12700">
                  <a:solidFill>
                    <a:schemeClr val="tx2">
                      <a:satMod val="155000"/>
                    </a:schemeClr>
                  </a:solidFill>
                  <a:prstDash val="solid"/>
                </a:ln>
                <a:solidFill>
                  <a:schemeClr val="bg2">
                    <a:tint val="85000"/>
                    <a:satMod val="155000"/>
                  </a:schemeClr>
                </a:solidFill>
              </a:rPr>
              <a:t> !</a:t>
            </a:r>
          </a:p>
        </p:txBody>
      </p:sp>
    </p:spTree>
    <p:extLst>
      <p:ext uri="{BB962C8B-B14F-4D97-AF65-F5344CB8AC3E}">
        <p14:creationId xmlns:p14="http://schemas.microsoft.com/office/powerpoint/2010/main" val="3833494408"/>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500"/>
                                  </p:stCondLst>
                                  <p:iterate type="lt">
                                    <p:tmAbs val="50"/>
                                  </p:iterate>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par>
                          <p:cTn id="9" fill="hold">
                            <p:stCondLst>
                              <p:cond delay="1301"/>
                            </p:stCondLst>
                            <p:childTnLst>
                              <p:par>
                                <p:cTn id="10" presetID="1" presetClass="entr" presetSubtype="0" fill="hold" nodeType="afterEffect">
                                  <p:stCondLst>
                                    <p:cond delay="0"/>
                                  </p:stCondLst>
                                  <p:iterate type="lt">
                                    <p:tmAbs val="50"/>
                                  </p:iterate>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par>
                          <p:cTn id="12" fill="hold">
                            <p:stCondLst>
                              <p:cond delay="2002"/>
                            </p:stCondLst>
                            <p:childTnLst>
                              <p:par>
                                <p:cTn id="13" presetID="1" presetClass="entr" presetSubtype="0" fill="hold" nodeType="afterEffect">
                                  <p:stCondLst>
                                    <p:cond delay="500"/>
                                  </p:stCondLst>
                                  <p:iterate type="lt">
                                    <p:tmAbs val="200"/>
                                  </p:iterate>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4" presetClass="exit" presetSubtype="10" fill="hold" nodeType="withEffect">
                                  <p:stCondLst>
                                    <p:cond delay="2000"/>
                                  </p:stCondLst>
                                  <p:childTnLst>
                                    <p:animEffect transition="out" filter="randombar(horizontal)">
                                      <p:cBhvr>
                                        <p:cTn id="16" dur="2000"/>
                                        <p:tgtEl>
                                          <p:spTgt spid="8"/>
                                        </p:tgtEl>
                                      </p:cBhvr>
                                    </p:animEffect>
                                    <p:set>
                                      <p:cBhvr>
                                        <p:cTn id="17"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440668" y="3059832"/>
            <a:ext cx="5976664" cy="3046988"/>
          </a:xfrm>
          <a:prstGeom prst="rect">
            <a:avLst/>
          </a:prstGeom>
          <a:noFill/>
        </p:spPr>
        <p:txBody>
          <a:bodyPr wrap="square" rtlCol="0">
            <a:spAutoFit/>
          </a:bodyPr>
          <a:lstStyle/>
          <a:p>
            <a:pPr algn="ctr"/>
            <a:r>
              <a:rPr lang="fr-FR" sz="2400" i="1" dirty="0" smtClean="0">
                <a:latin typeface="Comic Sans MS" panose="030F0702030302020204" pitchFamily="66" charset="0"/>
              </a:rPr>
              <a:t>Le père de spectre rendit l’âme, lui qui avide de pouvoir n’avait jamais su apporter le moindre signe d’affection, mourut dans l’indifférence la plus totale aux yeux de son fils.</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Spectre lui tourna le dos et se précipita</a:t>
            </a:r>
          </a:p>
          <a:p>
            <a:pPr algn="ctr"/>
            <a:r>
              <a:rPr lang="fr-FR" sz="2400" i="1" dirty="0" smtClean="0">
                <a:latin typeface="Comic Sans MS" panose="030F0702030302020204" pitchFamily="66" charset="0"/>
              </a:rPr>
              <a:t>sur le corps meurtri de Zaria…</a:t>
            </a:r>
          </a:p>
        </p:txBody>
      </p:sp>
      <p:pic>
        <p:nvPicPr>
          <p:cNvPr id="4" name="Fin Zaria.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143250" y="1763688"/>
            <a:ext cx="609600" cy="609600"/>
          </a:xfrm>
          <a:prstGeom prst="rect">
            <a:avLst/>
          </a:prstGeom>
        </p:spPr>
      </p:pic>
    </p:spTree>
    <p:extLst>
      <p:ext uri="{BB962C8B-B14F-4D97-AF65-F5344CB8AC3E}">
        <p14:creationId xmlns:p14="http://schemas.microsoft.com/office/powerpoint/2010/main" val="36599687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1" presetClass="mediacall" presetSubtype="0" fill="hold" nodeType="withEffect">
                                  <p:stCondLst>
                                    <p:cond delay="1500"/>
                                  </p:stCondLst>
                                  <p:childTnLst>
                                    <p:cmd type="call" cmd="playFrom(0.0)">
                                      <p:cBhvr>
                                        <p:cTn id="9"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77358" numSld="999" showWhenStopped="0">
                <p:cTn id="10" fill="hold" display="0">
                  <p:stCondLst>
                    <p:cond delay="indefinite"/>
                  </p:stCondLst>
                  <p:endCondLst>
                    <p:cond evt="onStopAudio" delay="0">
                      <p:tgtEl>
                        <p:sldTgt/>
                      </p:tgtEl>
                    </p:cond>
                  </p:endCondLst>
                </p:cTn>
                <p:tgtEl>
                  <p:spTgt spid="4"/>
                </p:tgtEl>
              </p:cMediaNode>
            </p:audio>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ZoneTexte 5"/>
          <p:cNvSpPr txBox="1"/>
          <p:nvPr/>
        </p:nvSpPr>
        <p:spPr>
          <a:xfrm>
            <a:off x="440668" y="2507575"/>
            <a:ext cx="5976664" cy="1200329"/>
          </a:xfrm>
          <a:prstGeom prst="rect">
            <a:avLst/>
          </a:prstGeom>
          <a:noFill/>
        </p:spPr>
        <p:txBody>
          <a:bodyPr wrap="square" rtlCol="0">
            <a:spAutoFit/>
          </a:bodyPr>
          <a:lstStyle/>
          <a:p>
            <a:pPr algn="ctr"/>
            <a:r>
              <a:rPr lang="fr-FR" sz="2400" i="1" dirty="0" smtClean="0">
                <a:latin typeface="Comic Sans MS" panose="030F0702030302020204" pitchFamily="66" charset="0"/>
              </a:rPr>
              <a:t>- Zaria ! Zaria !</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sp>
        <p:nvSpPr>
          <p:cNvPr id="4" name="ZoneTexte 3"/>
          <p:cNvSpPr txBox="1"/>
          <p:nvPr/>
        </p:nvSpPr>
        <p:spPr>
          <a:xfrm>
            <a:off x="440668" y="5027855"/>
            <a:ext cx="5976664" cy="1200329"/>
          </a:xfrm>
          <a:prstGeom prst="rect">
            <a:avLst/>
          </a:prstGeom>
          <a:noFill/>
        </p:spPr>
        <p:txBody>
          <a:bodyPr wrap="square" rtlCol="0">
            <a:spAutoFit/>
          </a:bodyPr>
          <a:lstStyle/>
          <a:p>
            <a:pPr algn="ctr"/>
            <a:r>
              <a:rPr lang="fr-FR" sz="2400" i="1" dirty="0" smtClean="0">
                <a:latin typeface="Comic Sans MS" panose="030F0702030302020204" pitchFamily="66" charset="0"/>
              </a:rPr>
              <a:t>- C’est…c’est toi Shin ?</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sp>
        <p:nvSpPr>
          <p:cNvPr id="8" name="ZoneTexte 7"/>
          <p:cNvSpPr txBox="1"/>
          <p:nvPr/>
        </p:nvSpPr>
        <p:spPr>
          <a:xfrm>
            <a:off x="440668" y="2507575"/>
            <a:ext cx="5976664" cy="1569660"/>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Ne bouges pas, je vais </a:t>
            </a:r>
          </a:p>
          <a:p>
            <a:pPr algn="ctr"/>
            <a:r>
              <a:rPr lang="fr-FR" sz="2400" i="1" dirty="0" smtClean="0">
                <a:latin typeface="Comic Sans MS" panose="030F0702030302020204" pitchFamily="66" charset="0"/>
              </a:rPr>
              <a:t>chercher de l’aide !</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sp>
        <p:nvSpPr>
          <p:cNvPr id="9" name="ZoneTexte 8"/>
          <p:cNvSpPr txBox="1"/>
          <p:nvPr/>
        </p:nvSpPr>
        <p:spPr>
          <a:xfrm>
            <a:off x="440668" y="5027855"/>
            <a:ext cx="5976664" cy="1569660"/>
          </a:xfrm>
          <a:prstGeom prst="rect">
            <a:avLst/>
          </a:prstGeom>
          <a:noFill/>
        </p:spPr>
        <p:txBody>
          <a:bodyPr wrap="square" rtlCol="0">
            <a:spAutoFit/>
          </a:bodyPr>
          <a:lstStyle/>
          <a:p>
            <a:pPr algn="ctr"/>
            <a:r>
              <a:rPr lang="fr-FR" sz="2400" i="1" dirty="0" smtClean="0">
                <a:latin typeface="Comic Sans MS" panose="030F0702030302020204" pitchFamily="66" charset="0"/>
              </a:rPr>
              <a:t>- Non…quittes </a:t>
            </a:r>
            <a:r>
              <a:rPr lang="fr-FR" sz="2400" i="1" dirty="0" err="1" smtClean="0">
                <a:latin typeface="Comic Sans MS" panose="030F0702030302020204" pitchFamily="66" charset="0"/>
              </a:rPr>
              <a:t>Torgal</a:t>
            </a:r>
            <a:r>
              <a:rPr lang="fr-FR" sz="2400" i="1" dirty="0" smtClean="0">
                <a:latin typeface="Comic Sans MS" panose="030F0702030302020204" pitchFamily="66" charset="0"/>
              </a:rPr>
              <a:t>…pendant…qu’il est…temps…</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sp>
        <p:nvSpPr>
          <p:cNvPr id="10" name="ZoneTexte 9"/>
          <p:cNvSpPr txBox="1"/>
          <p:nvPr/>
        </p:nvSpPr>
        <p:spPr>
          <a:xfrm>
            <a:off x="440668" y="2498284"/>
            <a:ext cx="5976664" cy="1200329"/>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Je ne t’abandonnerai pas !</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sp>
        <p:nvSpPr>
          <p:cNvPr id="11" name="ZoneTexte 10"/>
          <p:cNvSpPr txBox="1"/>
          <p:nvPr/>
        </p:nvSpPr>
        <p:spPr>
          <a:xfrm>
            <a:off x="440668" y="5018564"/>
            <a:ext cx="5976664" cy="830997"/>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J’ai…si…froid…Shin…</a:t>
            </a:r>
          </a:p>
          <a:p>
            <a:pPr algn="ctr"/>
            <a:endParaRPr lang="fr-FR" sz="2400" i="1" dirty="0" smtClean="0">
              <a:latin typeface="Comic Sans MS" panose="030F0702030302020204" pitchFamily="66" charset="0"/>
            </a:endParaRPr>
          </a:p>
        </p:txBody>
      </p:sp>
      <p:sp>
        <p:nvSpPr>
          <p:cNvPr id="2" name="Explosion 2 1"/>
          <p:cNvSpPr/>
          <p:nvPr/>
        </p:nvSpPr>
        <p:spPr>
          <a:xfrm>
            <a:off x="3573016" y="1187624"/>
            <a:ext cx="3737942" cy="2520280"/>
          </a:xfrm>
          <a:prstGeom prst="irregularSeal2">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fr-FR" sz="2400" dirty="0" smtClean="0">
                <a:latin typeface="Komika Title" panose="02000506000000020004" pitchFamily="2" charset="0"/>
              </a:rPr>
              <a:t>Je l’ai retrouvé ! </a:t>
            </a:r>
          </a:p>
          <a:p>
            <a:pPr algn="ctr"/>
            <a:r>
              <a:rPr lang="fr-FR" sz="2400" dirty="0" smtClean="0">
                <a:latin typeface="Komika Title" panose="02000506000000020004" pitchFamily="2" charset="0"/>
              </a:rPr>
              <a:t>Il est là !!!</a:t>
            </a:r>
            <a:endParaRPr lang="fr-FR" sz="2400" dirty="0">
              <a:latin typeface="Komika Title" panose="02000506000000020004" pitchFamily="2" charset="0"/>
            </a:endParaRPr>
          </a:p>
        </p:txBody>
      </p:sp>
      <p:sp>
        <p:nvSpPr>
          <p:cNvPr id="12" name="Explosion 2 11"/>
          <p:cNvSpPr/>
          <p:nvPr/>
        </p:nvSpPr>
        <p:spPr>
          <a:xfrm>
            <a:off x="4221088" y="2843808"/>
            <a:ext cx="2657822" cy="1979111"/>
          </a:xfrm>
          <a:prstGeom prst="irregularSeal2">
            <a:avLst/>
          </a:prstGeom>
          <a:solidFill>
            <a:srgbClr val="FFFF00"/>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fr-FR" sz="2400" dirty="0" smtClean="0">
                <a:latin typeface="Komika Title" panose="02000506000000020004" pitchFamily="2" charset="0"/>
              </a:rPr>
              <a:t>Il a tué  Zaria !!!</a:t>
            </a:r>
            <a:endParaRPr lang="fr-FR" sz="2400" dirty="0">
              <a:latin typeface="Komika Title" panose="02000506000000020004" pitchFamily="2" charset="0"/>
            </a:endParaRPr>
          </a:p>
        </p:txBody>
      </p:sp>
      <p:sp>
        <p:nvSpPr>
          <p:cNvPr id="15" name="Explosion 2 14"/>
          <p:cNvSpPr/>
          <p:nvPr/>
        </p:nvSpPr>
        <p:spPr>
          <a:xfrm>
            <a:off x="4077072" y="2123728"/>
            <a:ext cx="2739330" cy="1780964"/>
          </a:xfrm>
          <a:prstGeom prst="irregularSeal2">
            <a:avLst/>
          </a:prstGeom>
          <a:solidFill>
            <a:srgbClr val="C00000"/>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fr-FR" sz="2400" dirty="0" smtClean="0">
                <a:latin typeface="Komika Title" panose="02000506000000020004" pitchFamily="2" charset="0"/>
              </a:rPr>
              <a:t>Et son </a:t>
            </a:r>
            <a:r>
              <a:rPr lang="fr-FR" sz="2400" dirty="0" err="1" smtClean="0">
                <a:latin typeface="Komika Title" panose="02000506000000020004" pitchFamily="2" charset="0"/>
              </a:rPr>
              <a:t>pÉre</a:t>
            </a:r>
            <a:r>
              <a:rPr lang="fr-FR" sz="2400" dirty="0" smtClean="0">
                <a:latin typeface="Komika Title" panose="02000506000000020004" pitchFamily="2" charset="0"/>
              </a:rPr>
              <a:t> !!!</a:t>
            </a:r>
            <a:endParaRPr lang="fr-FR" sz="2400" dirty="0">
              <a:latin typeface="Komika Title" panose="02000506000000020004" pitchFamily="2" charset="0"/>
            </a:endParaRPr>
          </a:p>
        </p:txBody>
      </p:sp>
      <p:sp>
        <p:nvSpPr>
          <p:cNvPr id="14" name="Explosion 2 13"/>
          <p:cNvSpPr/>
          <p:nvPr/>
        </p:nvSpPr>
        <p:spPr>
          <a:xfrm>
            <a:off x="3068960" y="1043608"/>
            <a:ext cx="3816424" cy="2267143"/>
          </a:xfrm>
          <a:prstGeom prst="irregularSeal2">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fr-FR" sz="2400" dirty="0" smtClean="0">
                <a:latin typeface="Komika Title" panose="02000506000000020004" pitchFamily="2" charset="0"/>
              </a:rPr>
              <a:t>Clan </a:t>
            </a:r>
            <a:r>
              <a:rPr lang="fr-FR" sz="2400" dirty="0" err="1" smtClean="0">
                <a:latin typeface="Komika Title" panose="02000506000000020004" pitchFamily="2" charset="0"/>
              </a:rPr>
              <a:t>Balrog</a:t>
            </a:r>
            <a:r>
              <a:rPr lang="fr-FR" sz="2400" dirty="0" smtClean="0">
                <a:latin typeface="Komika Title" panose="02000506000000020004" pitchFamily="2" charset="0"/>
              </a:rPr>
              <a:t> </a:t>
            </a:r>
            <a:r>
              <a:rPr lang="fr-FR" sz="2400" dirty="0">
                <a:latin typeface="Komika Title" panose="02000506000000020004" pitchFamily="2" charset="0"/>
              </a:rPr>
              <a:t>Avec moi </a:t>
            </a:r>
            <a:r>
              <a:rPr lang="fr-FR" sz="2400" dirty="0" smtClean="0">
                <a:latin typeface="Komika Title" panose="02000506000000020004" pitchFamily="2" charset="0"/>
              </a:rPr>
              <a:t>!!!</a:t>
            </a:r>
            <a:endParaRPr lang="fr-FR" sz="2400" dirty="0">
              <a:latin typeface="Komika Title" panose="02000506000000020004" pitchFamily="2" charset="0"/>
            </a:endParaRPr>
          </a:p>
        </p:txBody>
      </p:sp>
      <p:sp>
        <p:nvSpPr>
          <p:cNvPr id="13" name="Explosion 2 12"/>
          <p:cNvSpPr/>
          <p:nvPr/>
        </p:nvSpPr>
        <p:spPr>
          <a:xfrm>
            <a:off x="3573016" y="1907704"/>
            <a:ext cx="3307010" cy="2456656"/>
          </a:xfrm>
          <a:prstGeom prst="irregularSeal2">
            <a:avLst/>
          </a:prstGeom>
          <a:solidFill>
            <a:srgbClr val="C00000"/>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fr-FR" sz="2400" dirty="0" smtClean="0">
                <a:latin typeface="Komika Title" panose="02000506000000020004" pitchFamily="2" charset="0"/>
              </a:rPr>
              <a:t>A MORT !!!  </a:t>
            </a:r>
            <a:endParaRPr lang="fr-FR" sz="2400" dirty="0">
              <a:latin typeface="Komika Title" panose="02000506000000020004" pitchFamily="2" charset="0"/>
            </a:endParaRPr>
          </a:p>
          <a:p>
            <a:pPr algn="ctr"/>
            <a:r>
              <a:rPr lang="fr-FR" sz="2400" dirty="0" smtClean="0">
                <a:latin typeface="Komika Title" panose="02000506000000020004" pitchFamily="2" charset="0"/>
              </a:rPr>
              <a:t>DÉMON !</a:t>
            </a:r>
            <a:endParaRPr lang="fr-FR" sz="2400" dirty="0">
              <a:latin typeface="Komika Title" panose="02000506000000020004" pitchFamily="2" charset="0"/>
            </a:endParaRPr>
          </a:p>
        </p:txBody>
      </p:sp>
      <p:sp>
        <p:nvSpPr>
          <p:cNvPr id="16" name="Explosion 2 15"/>
          <p:cNvSpPr/>
          <p:nvPr/>
        </p:nvSpPr>
        <p:spPr>
          <a:xfrm>
            <a:off x="3140968" y="2843808"/>
            <a:ext cx="3675435" cy="1800200"/>
          </a:xfrm>
          <a:prstGeom prst="irregularSeal2">
            <a:avLst/>
          </a:prstGeom>
          <a:solidFill>
            <a:srgbClr val="FFFF00"/>
          </a:solidFill>
        </p:spPr>
        <p:style>
          <a:lnRef idx="2">
            <a:schemeClr val="accent2"/>
          </a:lnRef>
          <a:fillRef idx="1">
            <a:schemeClr val="lt1"/>
          </a:fillRef>
          <a:effectRef idx="0">
            <a:schemeClr val="accent2"/>
          </a:effectRef>
          <a:fontRef idx="minor">
            <a:schemeClr val="dk1"/>
          </a:fontRef>
        </p:style>
        <p:txBody>
          <a:bodyPr rtlCol="0" anchor="ctr"/>
          <a:lstStyle/>
          <a:p>
            <a:pPr algn="ctr"/>
            <a:r>
              <a:rPr lang="fr-FR" sz="2400" dirty="0" smtClean="0">
                <a:latin typeface="Komika Title" panose="02000506000000020004" pitchFamily="2" charset="0"/>
              </a:rPr>
              <a:t>Tuons-le !!!</a:t>
            </a:r>
            <a:endParaRPr lang="fr-FR" sz="2400" dirty="0">
              <a:latin typeface="Komika Title" panose="02000506000000020004" pitchFamily="2" charset="0"/>
            </a:endParaRPr>
          </a:p>
        </p:txBody>
      </p:sp>
      <p:sp>
        <p:nvSpPr>
          <p:cNvPr id="18" name="ZoneTexte 16"/>
          <p:cNvSpPr txBox="1"/>
          <p:nvPr/>
        </p:nvSpPr>
        <p:spPr>
          <a:xfrm>
            <a:off x="440668" y="5018564"/>
            <a:ext cx="5976664" cy="830997"/>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Pars…je t’en…supplie…</a:t>
            </a:r>
          </a:p>
          <a:p>
            <a:pPr algn="ctr"/>
            <a:endParaRPr lang="fr-FR" sz="2400" i="1" dirty="0" smtClean="0">
              <a:latin typeface="Comic Sans MS" panose="030F0702030302020204" pitchFamily="66" charset="0"/>
            </a:endParaRPr>
          </a:p>
        </p:txBody>
      </p:sp>
      <p:sp>
        <p:nvSpPr>
          <p:cNvPr id="19" name="ZoneTexte 17"/>
          <p:cNvSpPr txBox="1"/>
          <p:nvPr/>
        </p:nvSpPr>
        <p:spPr>
          <a:xfrm>
            <a:off x="440668" y="2498284"/>
            <a:ext cx="5976664" cy="1200329"/>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Zaria…Zaria…restes avec moi !</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sp>
        <p:nvSpPr>
          <p:cNvPr id="20" name="ZoneTexte 16"/>
          <p:cNvSpPr txBox="1"/>
          <p:nvPr/>
        </p:nvSpPr>
        <p:spPr>
          <a:xfrm>
            <a:off x="440668" y="5018564"/>
            <a:ext cx="5976664" cy="830997"/>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Shin…je…je t’ai…</a:t>
            </a:r>
          </a:p>
          <a:p>
            <a:pPr algn="ctr"/>
            <a:endParaRPr lang="fr-FR" sz="2400" i="1" dirty="0" smtClean="0">
              <a:latin typeface="Comic Sans MS" panose="030F0702030302020204" pitchFamily="66" charset="0"/>
            </a:endParaRPr>
          </a:p>
        </p:txBody>
      </p:sp>
      <p:sp>
        <p:nvSpPr>
          <p:cNvPr id="21" name="ZoneTexte 17"/>
          <p:cNvSpPr txBox="1"/>
          <p:nvPr/>
        </p:nvSpPr>
        <p:spPr>
          <a:xfrm>
            <a:off x="440668" y="2498283"/>
            <a:ext cx="5976664" cy="1200329"/>
          </a:xfrm>
          <a:prstGeom prst="rect">
            <a:avLst/>
          </a:prstGeom>
          <a:noFill/>
        </p:spPr>
        <p:txBody>
          <a:bodyPr wrap="square" rtlCol="0">
            <a:spAutoFit/>
          </a:bodyPr>
          <a:lstStyle/>
          <a:p>
            <a:pPr marL="342900" indent="-342900" algn="ctr">
              <a:buFontTx/>
              <a:buChar char="-"/>
            </a:pPr>
            <a:r>
              <a:rPr lang="fr-FR" sz="2400" i="1" dirty="0" smtClean="0">
                <a:latin typeface="Comic Sans MS" panose="030F0702030302020204" pitchFamily="66" charset="0"/>
              </a:rPr>
              <a:t>Zaria ! NONNNN !!!</a:t>
            </a:r>
          </a:p>
          <a:p>
            <a:pPr algn="ctr"/>
            <a:endParaRPr lang="fr-FR" sz="2400" i="1" dirty="0" smtClean="0">
              <a:latin typeface="Comic Sans MS" panose="030F0702030302020204" pitchFamily="66" charset="0"/>
            </a:endParaRPr>
          </a:p>
          <a:p>
            <a:pPr algn="ctr"/>
            <a:endParaRPr lang="fr-FR" sz="2400" i="1" dirty="0" smtClean="0">
              <a:latin typeface="Comic Sans MS" panose="030F0702030302020204" pitchFamily="66" charset="0"/>
            </a:endParaRPr>
          </a:p>
        </p:txBody>
      </p:sp>
      <p:pic>
        <p:nvPicPr>
          <p:cNvPr id="22" name="fin spectre.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68760" y="7020272"/>
            <a:ext cx="609600" cy="609600"/>
          </a:xfrm>
          <a:prstGeom prst="rect">
            <a:avLst/>
          </a:prstGeom>
        </p:spPr>
      </p:pic>
    </p:spTree>
    <p:extLst>
      <p:ext uri="{BB962C8B-B14F-4D97-AF65-F5344CB8AC3E}">
        <p14:creationId xmlns:p14="http://schemas.microsoft.com/office/powerpoint/2010/main" val="3568243933"/>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400"/>
                                        <p:tgtEl>
                                          <p:spTgt spid="6"/>
                                        </p:tgtEl>
                                      </p:cBhvr>
                                    </p:animEffect>
                                  </p:childTnLst>
                                  <p:subTnLst>
                                    <p:animClr clrSpc="rgb" dir="cw">
                                      <p:cBhvr override="childStyle">
                                        <p:cTn dur="1" fill="hold" display="0" masterRel="nextClick" afterEffect="1"/>
                                        <p:tgtEl>
                                          <p:spTgt spid="6"/>
                                        </p:tgtEl>
                                        <p:attrNameLst>
                                          <p:attrName>ppt_c</p:attrName>
                                        </p:attrNameLst>
                                      </p:cBhvr>
                                      <p:to>
                                        <a:schemeClr val="bg1"/>
                                      </p:to>
                                    </p:animClr>
                                  </p:subTnLst>
                                </p:cTn>
                              </p:par>
                            </p:childTnLst>
                          </p:cTn>
                        </p:par>
                        <p:par>
                          <p:cTn id="8" fill="hold">
                            <p:stCondLst>
                              <p:cond delay="3080"/>
                            </p:stCondLst>
                            <p:childTnLst>
                              <p:par>
                                <p:cTn id="9" presetID="10" presetClass="entr" presetSubtype="0" fill="hold" grpId="0" nodeType="afterEffect">
                                  <p:stCondLst>
                                    <p:cond delay="420"/>
                                  </p:stCondLst>
                                  <p:iterate type="lt">
                                    <p:tmPct val="13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00"/>
                                        <p:tgtEl>
                                          <p:spTgt spid="4"/>
                                        </p:tgtEl>
                                      </p:cBhvr>
                                    </p:animEffect>
                                  </p:childTnLst>
                                  <p:subTnLst>
                                    <p:animClr clrSpc="rgb" dir="cw">
                                      <p:cBhvr override="childStyle">
                                        <p:cTn dur="1" fill="hold" display="0" masterRel="nextClick" afterEffect="1"/>
                                        <p:tgtEl>
                                          <p:spTgt spid="4"/>
                                        </p:tgtEl>
                                        <p:attrNameLst>
                                          <p:attrName>ppt_c</p:attrName>
                                        </p:attrNameLst>
                                      </p:cBhvr>
                                      <p:to>
                                        <a:schemeClr val="bg1"/>
                                      </p:to>
                                    </p:animClr>
                                  </p:subTnLst>
                                </p:cTn>
                              </p:par>
                            </p:childTnLst>
                          </p:cTn>
                        </p:par>
                        <p:par>
                          <p:cTn id="12" fill="hold">
                            <p:stCondLst>
                              <p:cond delay="7317"/>
                            </p:stCondLst>
                            <p:childTnLst>
                              <p:par>
                                <p:cTn id="13" presetID="10" presetClass="entr" presetSubtype="0" fill="hold" grpId="0" nodeType="afterEffect">
                                  <p:stCondLst>
                                    <p:cond delay="283"/>
                                  </p:stCondLst>
                                  <p:iterate type="lt">
                                    <p:tmPct val="8292"/>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200"/>
                                        <p:tgtEl>
                                          <p:spTgt spid="8"/>
                                        </p:tgtEl>
                                      </p:cBhvr>
                                    </p:animEffect>
                                  </p:childTnLst>
                                  <p:subTnLst>
                                    <p:animClr clrSpc="rgb" dir="cw">
                                      <p:cBhvr override="childStyle">
                                        <p:cTn dur="1" fill="hold" display="0" masterRel="nextClick" afterEffect="1"/>
                                        <p:tgtEl>
                                          <p:spTgt spid="8"/>
                                        </p:tgtEl>
                                        <p:attrNameLst>
                                          <p:attrName>ppt_c</p:attrName>
                                        </p:attrNameLst>
                                      </p:cBhvr>
                                      <p:to>
                                        <a:schemeClr val="bg1"/>
                                      </p:to>
                                    </p:animClr>
                                  </p:subTnLst>
                                </p:cTn>
                              </p:par>
                            </p:childTnLst>
                          </p:cTn>
                        </p:par>
                        <p:par>
                          <p:cTn id="16" fill="hold">
                            <p:stCondLst>
                              <p:cond delay="12183"/>
                            </p:stCondLst>
                            <p:childTnLst>
                              <p:par>
                                <p:cTn id="17" presetID="10" presetClass="entr" presetSubtype="0" fill="hold" grpId="0" nodeType="afterEffect">
                                  <p:stCondLst>
                                    <p:cond delay="500"/>
                                  </p:stCondLst>
                                  <p:iterate type="lt">
                                    <p:tmPct val="9066"/>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subTnLst>
                                    <p:animClr clrSpc="rgb" dir="cw">
                                      <p:cBhvr override="childStyle">
                                        <p:cTn dur="1" fill="hold" display="0" masterRel="nextClick" afterEffect="1"/>
                                        <p:tgtEl>
                                          <p:spTgt spid="9"/>
                                        </p:tgtEl>
                                        <p:attrNameLst>
                                          <p:attrName>ppt_c</p:attrName>
                                        </p:attrNameLst>
                                      </p:cBhvr>
                                      <p:to>
                                        <a:schemeClr val="bg1"/>
                                      </p:to>
                                    </p:animClr>
                                  </p:subTnLst>
                                </p:cTn>
                              </p:par>
                            </p:childTnLst>
                          </p:cTn>
                        </p:par>
                        <p:par>
                          <p:cTn id="20" fill="hold">
                            <p:stCondLst>
                              <p:cond delay="17400"/>
                            </p:stCondLst>
                            <p:childTnLst>
                              <p:par>
                                <p:cTn id="21" presetID="10" presetClass="entr" presetSubtype="0" fill="hold" grpId="0" nodeType="afterEffect">
                                  <p:stCondLst>
                                    <p:cond delay="2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childTnLst>
                                  <p:subTnLst>
                                    <p:animClr clrSpc="rgb" dir="cw">
                                      <p:cBhvr override="childStyle">
                                        <p:cTn dur="1" fill="hold" display="0" masterRel="nextClick" afterEffect="1"/>
                                        <p:tgtEl>
                                          <p:spTgt spid="10"/>
                                        </p:tgtEl>
                                        <p:attrNameLst>
                                          <p:attrName>ppt_c</p:attrName>
                                        </p:attrNameLst>
                                      </p:cBhvr>
                                      <p:to>
                                        <a:schemeClr val="bg1"/>
                                      </p:to>
                                    </p:animClr>
                                  </p:subTnLst>
                                </p:cTn>
                              </p:par>
                            </p:childTnLst>
                          </p:cTn>
                        </p:par>
                        <p:par>
                          <p:cTn id="24" fill="hold">
                            <p:stCondLst>
                              <p:cond delay="20700"/>
                            </p:stCondLst>
                            <p:childTnLst>
                              <p:par>
                                <p:cTn id="25" presetID="10" presetClass="entr" presetSubtype="0" fill="hold" grpId="0" nodeType="afterEffect">
                                  <p:stCondLst>
                                    <p:cond delay="500"/>
                                  </p:stCondLst>
                                  <p:iterate type="lt">
                                    <p:tmPct val="12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childTnLst>
                                  <p:subTnLst>
                                    <p:animClr clrSpc="rgb" dir="cw">
                                      <p:cBhvr override="childStyle">
                                        <p:cTn dur="1" fill="hold" display="0" masterRel="nextClick" afterEffect="1"/>
                                        <p:tgtEl>
                                          <p:spTgt spid="11"/>
                                        </p:tgtEl>
                                        <p:attrNameLst>
                                          <p:attrName>ppt_c</p:attrName>
                                        </p:attrNameLst>
                                      </p:cBhvr>
                                      <p:to>
                                        <a:schemeClr val="bg1"/>
                                      </p:to>
                                    </p:animClr>
                                  </p:subTnLst>
                                </p:cTn>
                              </p:par>
                            </p:childTnLst>
                          </p:cTn>
                        </p:par>
                        <p:par>
                          <p:cTn id="28" fill="hold">
                            <p:stCondLst>
                              <p:cond delay="24360"/>
                            </p:stCondLst>
                            <p:childTnLst>
                              <p:par>
                                <p:cTn id="29" presetID="10" presetClass="entr" presetSubtype="0" fill="hold" grpId="0" nodeType="afterEffect">
                                  <p:stCondLst>
                                    <p:cond delay="0"/>
                                  </p:stCondLst>
                                  <p:iterate type="wd">
                                    <p:tmPct val="7000"/>
                                  </p:iterate>
                                  <p:childTnLst>
                                    <p:set>
                                      <p:cBhvr>
                                        <p:cTn id="30" dur="1" fill="hold">
                                          <p:stCondLst>
                                            <p:cond delay="0"/>
                                          </p:stCondLst>
                                        </p:cTn>
                                        <p:tgtEl>
                                          <p:spTgt spid="2"/>
                                        </p:tgtEl>
                                        <p:attrNameLst>
                                          <p:attrName>style.visibility</p:attrName>
                                        </p:attrNameLst>
                                      </p:cBhvr>
                                      <p:to>
                                        <p:strVal val="visible"/>
                                      </p:to>
                                    </p:set>
                                    <p:animEffect transition="in" filter="fade">
                                      <p:cBhvr>
                                        <p:cTn id="31" dur="10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par>
                          <p:cTn id="32" fill="hold">
                            <p:stCondLst>
                              <p:cond delay="25850"/>
                            </p:stCondLst>
                            <p:childTnLst>
                              <p:par>
                                <p:cTn id="33" presetID="10" presetClass="entr" presetSubtype="0" fill="hold" grpId="0" nodeType="afterEffect">
                                  <p:stCondLst>
                                    <p:cond delay="200"/>
                                  </p:stCondLst>
                                  <p:iterate type="wd">
                                    <p:tmPct val="7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childTnLst>
                                  <p:subTnLst>
                                    <p:set>
                                      <p:cBhvr override="childStyle">
                                        <p:cTn dur="1" fill="hold" display="0" masterRel="nextClick" afterEffect="1"/>
                                        <p:tgtEl>
                                          <p:spTgt spid="12"/>
                                        </p:tgtEl>
                                        <p:attrNameLst>
                                          <p:attrName>style.visibility</p:attrName>
                                        </p:attrNameLst>
                                      </p:cBhvr>
                                      <p:to>
                                        <p:strVal val="hidden"/>
                                      </p:to>
                                    </p:set>
                                  </p:subTnLst>
                                </p:cTn>
                              </p:par>
                            </p:childTnLst>
                          </p:cTn>
                        </p:par>
                        <p:par>
                          <p:cTn id="36" fill="hold">
                            <p:stCondLst>
                              <p:cond delay="27330"/>
                            </p:stCondLst>
                            <p:childTnLst>
                              <p:par>
                                <p:cTn id="37" presetID="10" presetClass="entr" presetSubtype="0" fill="hold" grpId="0" nodeType="afterEffect">
                                  <p:stCondLst>
                                    <p:cond delay="200"/>
                                  </p:stCondLst>
                                  <p:iterate type="wd">
                                    <p:tmPct val="7000"/>
                                  </p:iterate>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par>
                          <p:cTn id="40" fill="hold">
                            <p:stCondLst>
                              <p:cond delay="28740"/>
                            </p:stCondLst>
                            <p:childTnLst>
                              <p:par>
                                <p:cTn id="41" presetID="10" presetClass="entr" presetSubtype="0" fill="hold" grpId="0" nodeType="afterEffect">
                                  <p:stCondLst>
                                    <p:cond delay="200"/>
                                  </p:stCondLst>
                                  <p:iterate type="wd">
                                    <p:tmPct val="7000"/>
                                  </p:iterate>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par>
                          <p:cTn id="44" fill="hold">
                            <p:stCondLst>
                              <p:cond delay="30220"/>
                            </p:stCondLst>
                            <p:childTnLst>
                              <p:par>
                                <p:cTn id="45" presetID="10" presetClass="entr" presetSubtype="0" fill="hold" grpId="0" nodeType="afterEffect">
                                  <p:stCondLst>
                                    <p:cond delay="200"/>
                                  </p:stCondLst>
                                  <p:iterate type="wd">
                                    <p:tmPct val="7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par>
                          <p:cTn id="48" fill="hold">
                            <p:stCondLst>
                              <p:cond delay="31700"/>
                            </p:stCondLst>
                            <p:childTnLst>
                              <p:par>
                                <p:cTn id="49" presetID="10" presetClass="entr" presetSubtype="0" fill="hold" grpId="0" nodeType="afterEffect">
                                  <p:stCondLst>
                                    <p:cond delay="200"/>
                                  </p:stCondLst>
                                  <p:iterate type="wd">
                                    <p:tmPct val="7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par>
                          <p:cTn id="52" fill="hold">
                            <p:stCondLst>
                              <p:cond delay="32970"/>
                            </p:stCondLst>
                            <p:childTnLst>
                              <p:par>
                                <p:cTn id="53" presetID="10" presetClass="entr" presetSubtype="0" fill="hold" grpId="0" nodeType="afterEffect">
                                  <p:stCondLst>
                                    <p:cond delay="500"/>
                                  </p:stCondLst>
                                  <p:iterate type="lt">
                                    <p:tmPct val="14000"/>
                                  </p:iterate>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childTnLst>
                                  <p:subTnLst>
                                    <p:animClr clrSpc="rgb" dir="cw">
                                      <p:cBhvr override="childStyle">
                                        <p:cTn dur="1" fill="hold" display="0" masterRel="nextClick" afterEffect="1"/>
                                        <p:tgtEl>
                                          <p:spTgt spid="18"/>
                                        </p:tgtEl>
                                        <p:attrNameLst>
                                          <p:attrName>ppt_c</p:attrName>
                                        </p:attrNameLst>
                                      </p:cBhvr>
                                      <p:to>
                                        <a:schemeClr val="bg1"/>
                                      </p:to>
                                    </p:animClr>
                                  </p:subTnLst>
                                </p:cTn>
                              </p:par>
                            </p:childTnLst>
                          </p:cTn>
                        </p:par>
                        <p:par>
                          <p:cTn id="56" fill="hold">
                            <p:stCondLst>
                              <p:cond delay="37130"/>
                            </p:stCondLst>
                            <p:childTnLst>
                              <p:par>
                                <p:cTn id="57" presetID="10" presetClass="entr" presetSubtype="0" fill="hold" grpId="0" nodeType="afterEffect">
                                  <p:stCondLst>
                                    <p:cond delay="200"/>
                                  </p:stCondLst>
                                  <p:iterate type="lt">
                                    <p:tmPct val="12000"/>
                                  </p:iterate>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childTnLst>
                                  <p:subTnLst>
                                    <p:animClr clrSpc="rgb" dir="cw">
                                      <p:cBhvr override="childStyle">
                                        <p:cTn dur="1" fill="hold" display="0" masterRel="nextClick" afterEffect="1"/>
                                        <p:tgtEl>
                                          <p:spTgt spid="19"/>
                                        </p:tgtEl>
                                        <p:attrNameLst>
                                          <p:attrName>ppt_c</p:attrName>
                                        </p:attrNameLst>
                                      </p:cBhvr>
                                      <p:to>
                                        <a:schemeClr val="bg1"/>
                                      </p:to>
                                    </p:animClr>
                                  </p:subTnLst>
                                </p:cTn>
                              </p:par>
                            </p:childTnLst>
                          </p:cTn>
                        </p:par>
                        <p:par>
                          <p:cTn id="60" fill="hold">
                            <p:stCondLst>
                              <p:cond delay="41330"/>
                            </p:stCondLst>
                            <p:childTnLst>
                              <p:par>
                                <p:cTn id="61" presetID="10" presetClass="entr" presetSubtype="0" fill="hold" grpId="0" nodeType="afterEffect">
                                  <p:stCondLst>
                                    <p:cond delay="700"/>
                                  </p:stCondLst>
                                  <p:iterate type="lt">
                                    <p:tmPct val="14000"/>
                                  </p:iterate>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childTnLst>
                                  <p:subTnLst>
                                    <p:animClr clrSpc="rgb" dir="cw">
                                      <p:cBhvr override="childStyle">
                                        <p:cTn dur="1" fill="hold" display="0" masterRel="nextClick" afterEffect="1"/>
                                        <p:tgtEl>
                                          <p:spTgt spid="20"/>
                                        </p:tgtEl>
                                        <p:attrNameLst>
                                          <p:attrName>ppt_c</p:attrName>
                                        </p:attrNameLst>
                                      </p:cBhvr>
                                      <p:to>
                                        <a:schemeClr val="bg1"/>
                                      </p:to>
                                    </p:animClr>
                                  </p:subTnLst>
                                </p:cTn>
                              </p:par>
                            </p:childTnLst>
                          </p:cTn>
                        </p:par>
                        <p:par>
                          <p:cTn id="64" fill="hold">
                            <p:stCondLst>
                              <p:cond delay="44990"/>
                            </p:stCondLst>
                            <p:childTnLst>
                              <p:par>
                                <p:cTn id="65" presetID="10" presetClass="entr" presetSubtype="0" fill="hold" grpId="0" nodeType="afterEffect">
                                  <p:stCondLst>
                                    <p:cond delay="500"/>
                                  </p:stCondLst>
                                  <p:iterate type="lt">
                                    <p:tmPct val="12000"/>
                                  </p:iterate>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childTnLst>
                                </p:cTn>
                              </p:par>
                            </p:childTnLst>
                          </p:cTn>
                        </p:par>
                        <p:par>
                          <p:cTn id="68" fill="hold">
                            <p:stCondLst>
                              <p:cond delay="48170"/>
                            </p:stCondLst>
                            <p:childTnLst>
                              <p:par>
                                <p:cTn id="69" presetID="1" presetClass="mediacall" presetSubtype="0" fill="hold" nodeType="afterEffect">
                                  <p:stCondLst>
                                    <p:cond delay="0"/>
                                  </p:stCondLst>
                                  <p:childTnLst>
                                    <p:cmd type="call" cmd="playFrom(0.0)">
                                      <p:cBhvr>
                                        <p:cTn id="70"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35849" numSld="999" showWhenStopped="0">
                <p:cTn id="71" fill="hold" display="0">
                  <p:stCondLst>
                    <p:cond delay="indefinite"/>
                  </p:stCondLst>
                  <p:endCondLst>
                    <p:cond evt="onStopAudio" delay="0">
                      <p:tgtEl>
                        <p:sldTgt/>
                      </p:tgtEl>
                    </p:cond>
                  </p:endCondLst>
                </p:cTn>
                <p:tgtEl>
                  <p:spTgt spid="22"/>
                </p:tgtEl>
              </p:cMediaNode>
            </p:audio>
          </p:childTnLst>
        </p:cTn>
      </p:par>
    </p:tnLst>
    <p:bldLst>
      <p:bldP spid="6" grpId="0"/>
      <p:bldP spid="4" grpId="0"/>
      <p:bldP spid="8" grpId="0"/>
      <p:bldP spid="9" grpId="0"/>
      <p:bldP spid="10" grpId="0"/>
      <p:bldP spid="11" grpId="0"/>
      <p:bldP spid="2" grpId="0" animBg="1"/>
      <p:bldP spid="12" grpId="0" animBg="1"/>
      <p:bldP spid="15" grpId="0" animBg="1"/>
      <p:bldP spid="14" grpId="0" animBg="1"/>
      <p:bldP spid="13" grpId="0" animBg="1"/>
      <p:bldP spid="16" grpId="0" animBg="1"/>
      <p:bldP spid="18" grpId="0"/>
      <p:bldP spid="19" grpId="0"/>
      <p:bldP spid="20" grpId="0"/>
      <p:bldP spid="2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2646660"/>
      </p:ext>
    </p:extLst>
  </p:cSld>
  <p:clrMapOvr>
    <a:masterClrMapping/>
  </p:clrMapOvr>
  <p:transition advClick="0" advTm="5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ZoneTexte 5"/>
          <p:cNvSpPr txBox="1"/>
          <p:nvPr/>
        </p:nvSpPr>
        <p:spPr>
          <a:xfrm>
            <a:off x="440668" y="4860032"/>
            <a:ext cx="5976664" cy="2677656"/>
          </a:xfrm>
          <a:prstGeom prst="rect">
            <a:avLst/>
          </a:prstGeom>
          <a:noFill/>
        </p:spPr>
        <p:txBody>
          <a:bodyPr wrap="square" rtlCol="0">
            <a:spAutoFit/>
          </a:bodyPr>
          <a:lstStyle/>
          <a:p>
            <a:pPr algn="ctr"/>
            <a:r>
              <a:rPr lang="fr-FR" sz="2400" i="1" dirty="0" smtClean="0">
                <a:latin typeface="Comic Sans MS" panose="030F0702030302020204" pitchFamily="66" charset="0"/>
              </a:rPr>
              <a:t>Zaria rendit son dernier souffle dans les bras de Spectre tandis que les villageois commencèrent à arriver.</a:t>
            </a:r>
          </a:p>
          <a:p>
            <a:pPr algn="ctr"/>
            <a:endParaRPr lang="fr-FR" sz="2400" i="1" dirty="0">
              <a:latin typeface="Comic Sans MS" panose="030F0702030302020204" pitchFamily="66" charset="0"/>
            </a:endParaRPr>
          </a:p>
          <a:p>
            <a:pPr algn="ctr"/>
            <a:r>
              <a:rPr lang="fr-FR" sz="2400" i="1" dirty="0" smtClean="0">
                <a:latin typeface="Comic Sans MS" panose="030F0702030302020204" pitchFamily="66" charset="0"/>
              </a:rPr>
              <a:t>Spectre s’enfuit et finit par trouver un bateau pour rallier les autres continents, dont </a:t>
            </a:r>
            <a:r>
              <a:rPr lang="fr-FR" sz="2400" i="1" dirty="0" err="1" smtClean="0">
                <a:latin typeface="Comic Sans MS" panose="030F0702030302020204" pitchFamily="66" charset="0"/>
              </a:rPr>
              <a:t>Valgor</a:t>
            </a:r>
            <a:r>
              <a:rPr lang="fr-FR" sz="2400" i="1" dirty="0" smtClean="0">
                <a:latin typeface="Comic Sans MS" panose="030F0702030302020204" pitchFamily="66" charset="0"/>
              </a:rPr>
              <a:t>… </a:t>
            </a: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648" y="323528"/>
            <a:ext cx="6336704" cy="3960440"/>
          </a:xfrm>
          <a:prstGeom prst="rect">
            <a:avLst/>
          </a:prstGeom>
        </p:spPr>
      </p:pic>
    </p:spTree>
    <p:extLst>
      <p:ext uri="{BB962C8B-B14F-4D97-AF65-F5344CB8AC3E}">
        <p14:creationId xmlns:p14="http://schemas.microsoft.com/office/powerpoint/2010/main" val="39239427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636912" y="251520"/>
            <a:ext cx="4147661" cy="2592288"/>
          </a:xfrm>
          <a:prstGeom prst="rect">
            <a:avLst/>
          </a:prstGeom>
        </p:spPr>
      </p:pic>
      <p:sp>
        <p:nvSpPr>
          <p:cNvPr id="6" name="ZoneTexte 5"/>
          <p:cNvSpPr txBox="1"/>
          <p:nvPr/>
        </p:nvSpPr>
        <p:spPr>
          <a:xfrm>
            <a:off x="3356992" y="3563888"/>
            <a:ext cx="3168352" cy="4154984"/>
          </a:xfrm>
          <a:prstGeom prst="rect">
            <a:avLst/>
          </a:prstGeom>
          <a:noFill/>
        </p:spPr>
        <p:txBody>
          <a:bodyPr wrap="square" rtlCol="0">
            <a:spAutoFit/>
          </a:bodyPr>
          <a:lstStyle/>
          <a:p>
            <a:pPr algn="ctr"/>
            <a:r>
              <a:rPr lang="fr-FR" sz="2400" i="1" dirty="0" smtClean="0">
                <a:latin typeface="Comic Sans MS" panose="030F0702030302020204" pitchFamily="66" charset="0"/>
              </a:rPr>
              <a:t>Sept années s’écoulèrent depuis ce jour funeste. </a:t>
            </a:r>
          </a:p>
          <a:p>
            <a:pPr algn="ctr"/>
            <a:endParaRPr lang="fr-FR" sz="2400" i="1" dirty="0" smtClean="0">
              <a:latin typeface="Comic Sans MS" panose="030F0702030302020204" pitchFamily="66" charset="0"/>
            </a:endParaRPr>
          </a:p>
          <a:p>
            <a:pPr algn="ctr"/>
            <a:r>
              <a:rPr lang="fr-FR" sz="2400" i="1" dirty="0" smtClean="0">
                <a:latin typeface="Comic Sans MS" panose="030F0702030302020204" pitchFamily="66" charset="0"/>
              </a:rPr>
              <a:t>Spectre établit depuis ce temps sur le continent </a:t>
            </a:r>
            <a:r>
              <a:rPr lang="fr-FR" sz="2400" i="1" dirty="0" err="1" smtClean="0">
                <a:latin typeface="Comic Sans MS" panose="030F0702030302020204" pitchFamily="66" charset="0"/>
              </a:rPr>
              <a:t>Valgor</a:t>
            </a:r>
            <a:r>
              <a:rPr lang="fr-FR" sz="2400" i="1" dirty="0" smtClean="0">
                <a:latin typeface="Comic Sans MS" panose="030F0702030302020204" pitchFamily="66" charset="0"/>
              </a:rPr>
              <a:t>, se servira de ses talents de guerrier pour parvenir à ses fins…</a:t>
            </a:r>
          </a:p>
        </p:txBody>
      </p:sp>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1440" y="1259632"/>
            <a:ext cx="4876191" cy="7314286"/>
          </a:xfrm>
          <a:prstGeom prst="rect">
            <a:avLst/>
          </a:prstGeom>
        </p:spPr>
      </p:pic>
    </p:spTree>
    <p:extLst>
      <p:ext uri="{BB962C8B-B14F-4D97-AF65-F5344CB8AC3E}">
        <p14:creationId xmlns:p14="http://schemas.microsoft.com/office/powerpoint/2010/main" val="218199682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648" y="323528"/>
            <a:ext cx="6336704" cy="3960440"/>
          </a:xfrm>
          <a:prstGeom prst="rect">
            <a:avLst/>
          </a:prstGeom>
        </p:spPr>
      </p:pic>
      <p:grpSp>
        <p:nvGrpSpPr>
          <p:cNvPr id="8" name="Groupe 7"/>
          <p:cNvGrpSpPr/>
          <p:nvPr/>
        </p:nvGrpSpPr>
        <p:grpSpPr>
          <a:xfrm>
            <a:off x="476672" y="2750140"/>
            <a:ext cx="5972858" cy="6704762"/>
            <a:chOff x="476672" y="2750140"/>
            <a:chExt cx="5972858" cy="6704762"/>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672" y="3932157"/>
              <a:ext cx="1666667" cy="165714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536433">
              <a:off x="4227307" y="3520388"/>
              <a:ext cx="2222223" cy="18666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4744" y="2750140"/>
              <a:ext cx="4469842" cy="6704762"/>
            </a:xfrm>
            <a:prstGeom prst="rect">
              <a:avLst/>
            </a:prstGeom>
          </p:spPr>
        </p:pic>
      </p:grpSp>
      <p:grpSp>
        <p:nvGrpSpPr>
          <p:cNvPr id="9" name="Groupe 8"/>
          <p:cNvGrpSpPr/>
          <p:nvPr/>
        </p:nvGrpSpPr>
        <p:grpSpPr>
          <a:xfrm>
            <a:off x="476672" y="2750140"/>
            <a:ext cx="5972857" cy="6704762"/>
            <a:chOff x="476672" y="2750140"/>
            <a:chExt cx="5972857" cy="6704762"/>
          </a:xfrm>
        </p:grpSpPr>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672" y="3936892"/>
              <a:ext cx="1666667" cy="164767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1" name="Imag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536433">
              <a:off x="4227307" y="3520388"/>
              <a:ext cx="2222222" cy="18666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2" name="Imag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4744" y="2750140"/>
              <a:ext cx="4469841" cy="6704762"/>
            </a:xfrm>
            <a:prstGeom prst="rect">
              <a:avLst/>
            </a:prstGeom>
          </p:spPr>
        </p:pic>
      </p:grpSp>
      <p:grpSp>
        <p:nvGrpSpPr>
          <p:cNvPr id="13" name="Groupe 12"/>
          <p:cNvGrpSpPr/>
          <p:nvPr/>
        </p:nvGrpSpPr>
        <p:grpSpPr>
          <a:xfrm>
            <a:off x="476672" y="2750140"/>
            <a:ext cx="5972857" cy="6704761"/>
            <a:chOff x="476672" y="2750140"/>
            <a:chExt cx="5972857" cy="6704761"/>
          </a:xfrm>
        </p:grpSpPr>
        <p:pic>
          <p:nvPicPr>
            <p:cNvPr id="14" name="Imag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6672" y="3936892"/>
              <a:ext cx="1666666" cy="164767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5" name="Imag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536433">
              <a:off x="4227307" y="3520388"/>
              <a:ext cx="2222222" cy="18666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6" name="Image 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24744" y="2750140"/>
              <a:ext cx="4469841" cy="6704761"/>
            </a:xfrm>
            <a:prstGeom prst="rect">
              <a:avLst/>
            </a:prstGeom>
          </p:spPr>
        </p:pic>
      </p:grpSp>
      <p:grpSp>
        <p:nvGrpSpPr>
          <p:cNvPr id="17" name="Groupe 16"/>
          <p:cNvGrpSpPr/>
          <p:nvPr/>
        </p:nvGrpSpPr>
        <p:grpSpPr>
          <a:xfrm>
            <a:off x="476672" y="2750140"/>
            <a:ext cx="5972856" cy="6704761"/>
            <a:chOff x="476672" y="2750140"/>
            <a:chExt cx="5972856" cy="6704761"/>
          </a:xfrm>
        </p:grpSpPr>
        <p:pic>
          <p:nvPicPr>
            <p:cNvPr id="18" name="Image 1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76672" y="3936892"/>
              <a:ext cx="1666666" cy="164767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9" name="Image 1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536433">
              <a:off x="4227307" y="3520388"/>
              <a:ext cx="2222221" cy="18666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0" name="Image 1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24744" y="2750140"/>
              <a:ext cx="4469840" cy="6704761"/>
            </a:xfrm>
            <a:prstGeom prst="rect">
              <a:avLst/>
            </a:prstGeom>
          </p:spPr>
        </p:pic>
      </p:grpSp>
      <p:grpSp>
        <p:nvGrpSpPr>
          <p:cNvPr id="21" name="Groupe 20"/>
          <p:cNvGrpSpPr/>
          <p:nvPr/>
        </p:nvGrpSpPr>
        <p:grpSpPr>
          <a:xfrm>
            <a:off x="476672" y="2750140"/>
            <a:ext cx="5972856" cy="6704760"/>
            <a:chOff x="476672" y="2750140"/>
            <a:chExt cx="5972856" cy="6704760"/>
          </a:xfrm>
        </p:grpSpPr>
        <p:pic>
          <p:nvPicPr>
            <p:cNvPr id="22" name="Image 21"/>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76672" y="3936892"/>
              <a:ext cx="1666665" cy="164767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3" name="Image 22"/>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1536433">
              <a:off x="4227307" y="3520388"/>
              <a:ext cx="2222221" cy="1866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4" name="Image 23"/>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grpSp>
        <p:nvGrpSpPr>
          <p:cNvPr id="25" name="Groupe 24"/>
          <p:cNvGrpSpPr/>
          <p:nvPr/>
        </p:nvGrpSpPr>
        <p:grpSpPr>
          <a:xfrm>
            <a:off x="476672" y="2750140"/>
            <a:ext cx="5972855" cy="6704760"/>
            <a:chOff x="476672" y="2750140"/>
            <a:chExt cx="5972855" cy="6704760"/>
          </a:xfrm>
        </p:grpSpPr>
        <p:pic>
          <p:nvPicPr>
            <p:cNvPr id="26" name="Image 25"/>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476672" y="3936892"/>
              <a:ext cx="1666665" cy="164767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7" name="Image 2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rot="1536433">
              <a:off x="4227307" y="3520388"/>
              <a:ext cx="2222220" cy="1866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8" name="Image 2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grpSp>
        <p:nvGrpSpPr>
          <p:cNvPr id="33" name="Groupe 32"/>
          <p:cNvGrpSpPr/>
          <p:nvPr/>
        </p:nvGrpSpPr>
        <p:grpSpPr>
          <a:xfrm>
            <a:off x="476672" y="2763784"/>
            <a:ext cx="5972855" cy="6704760"/>
            <a:chOff x="476672" y="2750140"/>
            <a:chExt cx="5972855" cy="6704760"/>
          </a:xfrm>
        </p:grpSpPr>
        <p:pic>
          <p:nvPicPr>
            <p:cNvPr id="34" name="Image 33"/>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76672" y="3936892"/>
              <a:ext cx="1666664" cy="164767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5" name="Image 34"/>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rot="1536433">
              <a:off x="4227307" y="3520388"/>
              <a:ext cx="2222220" cy="18666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6" name="Image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grpSp>
        <p:nvGrpSpPr>
          <p:cNvPr id="37" name="Groupe 36"/>
          <p:cNvGrpSpPr/>
          <p:nvPr/>
        </p:nvGrpSpPr>
        <p:grpSpPr>
          <a:xfrm>
            <a:off x="476672" y="2750140"/>
            <a:ext cx="5972854" cy="6704760"/>
            <a:chOff x="476672" y="2750140"/>
            <a:chExt cx="5972854" cy="6704760"/>
          </a:xfrm>
        </p:grpSpPr>
        <p:pic>
          <p:nvPicPr>
            <p:cNvPr id="38" name="Image 37"/>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476672" y="3936892"/>
              <a:ext cx="1666664" cy="16476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9" name="Image 3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536433">
              <a:off x="4227308" y="3520388"/>
              <a:ext cx="2222218" cy="18666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0" name="Image 39"/>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grpSp>
        <p:nvGrpSpPr>
          <p:cNvPr id="41" name="Groupe 40"/>
          <p:cNvGrpSpPr/>
          <p:nvPr/>
        </p:nvGrpSpPr>
        <p:grpSpPr>
          <a:xfrm>
            <a:off x="476672" y="2750140"/>
            <a:ext cx="5805835" cy="6704760"/>
            <a:chOff x="476672" y="2750140"/>
            <a:chExt cx="5805835" cy="6704760"/>
          </a:xfrm>
        </p:grpSpPr>
        <p:pic>
          <p:nvPicPr>
            <p:cNvPr id="42" name="Image 41"/>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476672" y="3936892"/>
              <a:ext cx="1666663" cy="16476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3" name="Image 42"/>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rot="1536433">
              <a:off x="4394326" y="3520388"/>
              <a:ext cx="1888181" cy="18666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4" name="Image 43"/>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grpSp>
        <p:nvGrpSpPr>
          <p:cNvPr id="45" name="Groupe 44"/>
          <p:cNvGrpSpPr/>
          <p:nvPr/>
        </p:nvGrpSpPr>
        <p:grpSpPr>
          <a:xfrm>
            <a:off x="479074" y="2736000"/>
            <a:ext cx="5803433" cy="6704760"/>
            <a:chOff x="479074" y="2750140"/>
            <a:chExt cx="5803433" cy="6704760"/>
          </a:xfrm>
        </p:grpSpPr>
        <p:pic>
          <p:nvPicPr>
            <p:cNvPr id="46" name="Image 45"/>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79074" y="3939266"/>
              <a:ext cx="1661859" cy="164292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7" name="Image 46"/>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rot="1536433">
              <a:off x="4394326" y="3520388"/>
              <a:ext cx="1888181" cy="18666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48" name="Image 47"/>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grpSp>
        <p:nvGrpSpPr>
          <p:cNvPr id="49" name="Groupe 48"/>
          <p:cNvGrpSpPr/>
          <p:nvPr/>
        </p:nvGrpSpPr>
        <p:grpSpPr>
          <a:xfrm>
            <a:off x="479074" y="2736000"/>
            <a:ext cx="5803432" cy="6704760"/>
            <a:chOff x="479074" y="2750140"/>
            <a:chExt cx="5803432" cy="6704760"/>
          </a:xfrm>
        </p:grpSpPr>
        <p:pic>
          <p:nvPicPr>
            <p:cNvPr id="50" name="Image 49"/>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479074" y="3941633"/>
              <a:ext cx="1661859" cy="16381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1" name="Image 50"/>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rot="1536433">
              <a:off x="4394326" y="3520388"/>
              <a:ext cx="1888180" cy="18666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2" name="Image 51"/>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1124744" y="2750140"/>
              <a:ext cx="4469840" cy="6704760"/>
            </a:xfrm>
            <a:prstGeom prst="rect">
              <a:avLst/>
            </a:prstGeom>
          </p:spPr>
        </p:pic>
      </p:grpSp>
      <p:sp>
        <p:nvSpPr>
          <p:cNvPr id="4" name="ZoneTexte 3"/>
          <p:cNvSpPr txBox="1"/>
          <p:nvPr/>
        </p:nvSpPr>
        <p:spPr>
          <a:xfrm>
            <a:off x="620688" y="4760729"/>
            <a:ext cx="5616624" cy="1323439"/>
          </a:xfrm>
          <a:prstGeom prst="rect">
            <a:avLst/>
          </a:prstGeom>
          <a:noFill/>
        </p:spPr>
        <p:txBody>
          <a:bodyPr wrap="square" rtlCol="0">
            <a:spAutoFit/>
          </a:bodyPr>
          <a:lstStyle/>
          <a:p>
            <a:pPr algn="ctr"/>
            <a:r>
              <a:rPr lang="fr-FR" sz="4000" dirty="0" smtClean="0">
                <a:latin typeface="Cataneo BT" panose="03020802040502060804" pitchFamily="66" charset="0"/>
              </a:rPr>
              <a:t>Fin du chapitre 2 :</a:t>
            </a:r>
          </a:p>
          <a:p>
            <a:pPr algn="ctr"/>
            <a:r>
              <a:rPr lang="fr-FR" sz="4000" dirty="0" smtClean="0">
                <a:latin typeface="Cataneo BT" panose="03020802040502060804" pitchFamily="66" charset="0"/>
              </a:rPr>
              <a:t>Spectre le parricide…</a:t>
            </a:r>
            <a:endParaRPr lang="fr-FR" sz="4000" dirty="0">
              <a:latin typeface="Cataneo BT" panose="03020802040502060804" pitchFamily="66" charset="0"/>
            </a:endParaRPr>
          </a:p>
        </p:txBody>
      </p:sp>
    </p:spTree>
    <p:extLst>
      <p:ext uri="{BB962C8B-B14F-4D97-AF65-F5344CB8AC3E}">
        <p14:creationId xmlns:p14="http://schemas.microsoft.com/office/powerpoint/2010/main" val="229820899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10" presetClass="exit" presetSubtype="0" fill="hold" nodeType="afterEffect">
                                  <p:stCondLst>
                                    <p:cond delay="4000"/>
                                  </p:stCondLst>
                                  <p:childTnLst>
                                    <p:animEffect transition="out" filter="fade">
                                      <p:cBhvr>
                                        <p:cTn id="10" dur="1000"/>
                                        <p:tgtEl>
                                          <p:spTgt spid="8"/>
                                        </p:tgtEl>
                                      </p:cBhvr>
                                    </p:animEffect>
                                    <p:set>
                                      <p:cBhvr>
                                        <p:cTn id="11" dur="1" fill="hold">
                                          <p:stCondLst>
                                            <p:cond delay="999"/>
                                          </p:stCondLst>
                                        </p:cTn>
                                        <p:tgtEl>
                                          <p:spTgt spid="8"/>
                                        </p:tgtEl>
                                        <p:attrNameLst>
                                          <p:attrName>style.visibility</p:attrName>
                                        </p:attrNameLst>
                                      </p:cBhvr>
                                      <p:to>
                                        <p:strVal val="hidden"/>
                                      </p:to>
                                    </p:set>
                                  </p:childTnLst>
                                </p:cTn>
                              </p:par>
                              <p:par>
                                <p:cTn id="12" presetID="10" presetClass="entr" presetSubtype="0" fill="hold" nodeType="withEffect">
                                  <p:stCondLst>
                                    <p:cond delay="40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childTnLst>
                                </p:cTn>
                              </p:par>
                            </p:childTnLst>
                          </p:cTn>
                        </p:par>
                        <p:par>
                          <p:cTn id="15" fill="hold">
                            <p:stCondLst>
                              <p:cond delay="6000"/>
                            </p:stCondLst>
                            <p:childTnLst>
                              <p:par>
                                <p:cTn id="16" presetID="10" presetClass="exit" presetSubtype="0" fill="hold" nodeType="afterEffect">
                                  <p:stCondLst>
                                    <p:cond delay="4000"/>
                                  </p:stCondLst>
                                  <p:childTnLst>
                                    <p:animEffect transition="out" filter="fade">
                                      <p:cBhvr>
                                        <p:cTn id="17" dur="1000"/>
                                        <p:tgtEl>
                                          <p:spTgt spid="9"/>
                                        </p:tgtEl>
                                      </p:cBhvr>
                                    </p:animEffect>
                                    <p:set>
                                      <p:cBhvr>
                                        <p:cTn id="18" dur="1" fill="hold">
                                          <p:stCondLst>
                                            <p:cond delay="999"/>
                                          </p:stCondLst>
                                        </p:cTn>
                                        <p:tgtEl>
                                          <p:spTgt spid="9"/>
                                        </p:tgtEl>
                                        <p:attrNameLst>
                                          <p:attrName>style.visibility</p:attrName>
                                        </p:attrNameLst>
                                      </p:cBhvr>
                                      <p:to>
                                        <p:strVal val="hidden"/>
                                      </p:to>
                                    </p:set>
                                  </p:childTnLst>
                                </p:cTn>
                              </p:par>
                              <p:par>
                                <p:cTn id="19" presetID="10" presetClass="entr" presetSubtype="0" fill="hold" nodeType="withEffect">
                                  <p:stCondLst>
                                    <p:cond delay="40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childTnLst>
                                </p:cTn>
                              </p:par>
                            </p:childTnLst>
                          </p:cTn>
                        </p:par>
                        <p:par>
                          <p:cTn id="22" fill="hold">
                            <p:stCondLst>
                              <p:cond delay="11000"/>
                            </p:stCondLst>
                            <p:childTnLst>
                              <p:par>
                                <p:cTn id="23" presetID="10" presetClass="exit" presetSubtype="0" fill="hold" nodeType="afterEffect">
                                  <p:stCondLst>
                                    <p:cond delay="4000"/>
                                  </p:stCondLst>
                                  <p:childTnLst>
                                    <p:animEffect transition="out" filter="fade">
                                      <p:cBhvr>
                                        <p:cTn id="24" dur="1000"/>
                                        <p:tgtEl>
                                          <p:spTgt spid="13"/>
                                        </p:tgtEl>
                                      </p:cBhvr>
                                    </p:animEffect>
                                    <p:set>
                                      <p:cBhvr>
                                        <p:cTn id="25" dur="1" fill="hold">
                                          <p:stCondLst>
                                            <p:cond delay="999"/>
                                          </p:stCondLst>
                                        </p:cTn>
                                        <p:tgtEl>
                                          <p:spTgt spid="13"/>
                                        </p:tgtEl>
                                        <p:attrNameLst>
                                          <p:attrName>style.visibility</p:attrName>
                                        </p:attrNameLst>
                                      </p:cBhvr>
                                      <p:to>
                                        <p:strVal val="hidden"/>
                                      </p:to>
                                    </p:set>
                                  </p:childTnLst>
                                </p:cTn>
                              </p:par>
                              <p:par>
                                <p:cTn id="26" presetID="10" presetClass="entr" presetSubtype="0" fill="hold"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childTnLst>
                                </p:cTn>
                              </p:par>
                            </p:childTnLst>
                          </p:cTn>
                        </p:par>
                        <p:par>
                          <p:cTn id="29" fill="hold">
                            <p:stCondLst>
                              <p:cond delay="16000"/>
                            </p:stCondLst>
                            <p:childTnLst>
                              <p:par>
                                <p:cTn id="30" presetID="10" presetClass="exit" presetSubtype="0" fill="hold" nodeType="afterEffect">
                                  <p:stCondLst>
                                    <p:cond delay="4000"/>
                                  </p:stCondLst>
                                  <p:childTnLst>
                                    <p:animEffect transition="out" filter="fade">
                                      <p:cBhvr>
                                        <p:cTn id="31" dur="1000"/>
                                        <p:tgtEl>
                                          <p:spTgt spid="17"/>
                                        </p:tgtEl>
                                      </p:cBhvr>
                                    </p:animEffect>
                                    <p:set>
                                      <p:cBhvr>
                                        <p:cTn id="32" dur="1" fill="hold">
                                          <p:stCondLst>
                                            <p:cond delay="999"/>
                                          </p:stCondLst>
                                        </p:cTn>
                                        <p:tgtEl>
                                          <p:spTgt spid="17"/>
                                        </p:tgtEl>
                                        <p:attrNameLst>
                                          <p:attrName>style.visibility</p:attrName>
                                        </p:attrNameLst>
                                      </p:cBhvr>
                                      <p:to>
                                        <p:strVal val="hidden"/>
                                      </p:to>
                                    </p:set>
                                  </p:childTnLst>
                                </p:cTn>
                              </p:par>
                              <p:par>
                                <p:cTn id="33" presetID="10" presetClass="entr" presetSubtype="0" fill="hold" nodeType="withEffect">
                                  <p:stCondLst>
                                    <p:cond delay="400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1000"/>
                                        <p:tgtEl>
                                          <p:spTgt spid="21"/>
                                        </p:tgtEl>
                                      </p:cBhvr>
                                    </p:animEffect>
                                  </p:childTnLst>
                                </p:cTn>
                              </p:par>
                            </p:childTnLst>
                          </p:cTn>
                        </p:par>
                        <p:par>
                          <p:cTn id="36" fill="hold">
                            <p:stCondLst>
                              <p:cond delay="21000"/>
                            </p:stCondLst>
                            <p:childTnLst>
                              <p:par>
                                <p:cTn id="37" presetID="10" presetClass="exit" presetSubtype="0" fill="hold" nodeType="afterEffect">
                                  <p:stCondLst>
                                    <p:cond delay="4000"/>
                                  </p:stCondLst>
                                  <p:childTnLst>
                                    <p:animEffect transition="out" filter="fade">
                                      <p:cBhvr>
                                        <p:cTn id="38" dur="1000"/>
                                        <p:tgtEl>
                                          <p:spTgt spid="21"/>
                                        </p:tgtEl>
                                      </p:cBhvr>
                                    </p:animEffect>
                                    <p:set>
                                      <p:cBhvr>
                                        <p:cTn id="39" dur="1" fill="hold">
                                          <p:stCondLst>
                                            <p:cond delay="999"/>
                                          </p:stCondLst>
                                        </p:cTn>
                                        <p:tgtEl>
                                          <p:spTgt spid="21"/>
                                        </p:tgtEl>
                                        <p:attrNameLst>
                                          <p:attrName>style.visibility</p:attrName>
                                        </p:attrNameLst>
                                      </p:cBhvr>
                                      <p:to>
                                        <p:strVal val="hidden"/>
                                      </p:to>
                                    </p:set>
                                  </p:childTnLst>
                                </p:cTn>
                              </p:par>
                              <p:par>
                                <p:cTn id="40" presetID="10" presetClass="entr" presetSubtype="0" fill="hold" nodeType="withEffect">
                                  <p:stCondLst>
                                    <p:cond delay="400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1000"/>
                                        <p:tgtEl>
                                          <p:spTgt spid="25"/>
                                        </p:tgtEl>
                                      </p:cBhvr>
                                    </p:animEffect>
                                  </p:childTnLst>
                                </p:cTn>
                              </p:par>
                            </p:childTnLst>
                          </p:cTn>
                        </p:par>
                        <p:par>
                          <p:cTn id="43" fill="hold">
                            <p:stCondLst>
                              <p:cond delay="26000"/>
                            </p:stCondLst>
                            <p:childTnLst>
                              <p:par>
                                <p:cTn id="44" presetID="10" presetClass="exit" presetSubtype="0" fill="hold" nodeType="afterEffect">
                                  <p:stCondLst>
                                    <p:cond delay="4000"/>
                                  </p:stCondLst>
                                  <p:childTnLst>
                                    <p:animEffect transition="out" filter="fade">
                                      <p:cBhvr>
                                        <p:cTn id="45" dur="1000"/>
                                        <p:tgtEl>
                                          <p:spTgt spid="25"/>
                                        </p:tgtEl>
                                      </p:cBhvr>
                                    </p:animEffect>
                                    <p:set>
                                      <p:cBhvr>
                                        <p:cTn id="46" dur="1" fill="hold">
                                          <p:stCondLst>
                                            <p:cond delay="999"/>
                                          </p:stCondLst>
                                        </p:cTn>
                                        <p:tgtEl>
                                          <p:spTgt spid="25"/>
                                        </p:tgtEl>
                                        <p:attrNameLst>
                                          <p:attrName>style.visibility</p:attrName>
                                        </p:attrNameLst>
                                      </p:cBhvr>
                                      <p:to>
                                        <p:strVal val="hidden"/>
                                      </p:to>
                                    </p:set>
                                  </p:childTnLst>
                                </p:cTn>
                              </p:par>
                              <p:par>
                                <p:cTn id="47" presetID="10" presetClass="entr" presetSubtype="0" fill="hold" nodeType="withEffect">
                                  <p:stCondLst>
                                    <p:cond delay="400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1000"/>
                                        <p:tgtEl>
                                          <p:spTgt spid="33"/>
                                        </p:tgtEl>
                                      </p:cBhvr>
                                    </p:animEffect>
                                  </p:childTnLst>
                                </p:cTn>
                              </p:par>
                            </p:childTnLst>
                          </p:cTn>
                        </p:par>
                        <p:par>
                          <p:cTn id="50" fill="hold">
                            <p:stCondLst>
                              <p:cond delay="31000"/>
                            </p:stCondLst>
                            <p:childTnLst>
                              <p:par>
                                <p:cTn id="51" presetID="10" presetClass="exit" presetSubtype="0" fill="hold" nodeType="afterEffect">
                                  <p:stCondLst>
                                    <p:cond delay="4000"/>
                                  </p:stCondLst>
                                  <p:childTnLst>
                                    <p:animEffect transition="out" filter="fade">
                                      <p:cBhvr>
                                        <p:cTn id="52" dur="1000"/>
                                        <p:tgtEl>
                                          <p:spTgt spid="33"/>
                                        </p:tgtEl>
                                      </p:cBhvr>
                                    </p:animEffect>
                                    <p:set>
                                      <p:cBhvr>
                                        <p:cTn id="53" dur="1" fill="hold">
                                          <p:stCondLst>
                                            <p:cond delay="999"/>
                                          </p:stCondLst>
                                        </p:cTn>
                                        <p:tgtEl>
                                          <p:spTgt spid="33"/>
                                        </p:tgtEl>
                                        <p:attrNameLst>
                                          <p:attrName>style.visibility</p:attrName>
                                        </p:attrNameLst>
                                      </p:cBhvr>
                                      <p:to>
                                        <p:strVal val="hidden"/>
                                      </p:to>
                                    </p:set>
                                  </p:childTnLst>
                                </p:cTn>
                              </p:par>
                              <p:par>
                                <p:cTn id="54" presetID="10" presetClass="entr" presetSubtype="0" fill="hold" nodeType="withEffect">
                                  <p:stCondLst>
                                    <p:cond delay="3999"/>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1000"/>
                                        <p:tgtEl>
                                          <p:spTgt spid="37"/>
                                        </p:tgtEl>
                                      </p:cBhvr>
                                    </p:animEffect>
                                  </p:childTnLst>
                                </p:cTn>
                              </p:par>
                            </p:childTnLst>
                          </p:cTn>
                        </p:par>
                        <p:par>
                          <p:cTn id="57" fill="hold">
                            <p:stCondLst>
                              <p:cond delay="36000"/>
                            </p:stCondLst>
                            <p:childTnLst>
                              <p:par>
                                <p:cTn id="58" presetID="10" presetClass="exit" presetSubtype="0" fill="hold" nodeType="afterEffect">
                                  <p:stCondLst>
                                    <p:cond delay="4000"/>
                                  </p:stCondLst>
                                  <p:childTnLst>
                                    <p:animEffect transition="out" filter="fade">
                                      <p:cBhvr>
                                        <p:cTn id="59" dur="1000"/>
                                        <p:tgtEl>
                                          <p:spTgt spid="37"/>
                                        </p:tgtEl>
                                      </p:cBhvr>
                                    </p:animEffect>
                                    <p:set>
                                      <p:cBhvr>
                                        <p:cTn id="60" dur="1" fill="hold">
                                          <p:stCondLst>
                                            <p:cond delay="999"/>
                                          </p:stCondLst>
                                        </p:cTn>
                                        <p:tgtEl>
                                          <p:spTgt spid="37"/>
                                        </p:tgtEl>
                                        <p:attrNameLst>
                                          <p:attrName>style.visibility</p:attrName>
                                        </p:attrNameLst>
                                      </p:cBhvr>
                                      <p:to>
                                        <p:strVal val="hidden"/>
                                      </p:to>
                                    </p:set>
                                  </p:childTnLst>
                                </p:cTn>
                              </p:par>
                              <p:par>
                                <p:cTn id="61" presetID="10" presetClass="entr" presetSubtype="0" fill="hold" nodeType="withEffect">
                                  <p:stCondLst>
                                    <p:cond delay="400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1000"/>
                                        <p:tgtEl>
                                          <p:spTgt spid="41"/>
                                        </p:tgtEl>
                                      </p:cBhvr>
                                    </p:animEffect>
                                  </p:childTnLst>
                                </p:cTn>
                              </p:par>
                            </p:childTnLst>
                          </p:cTn>
                        </p:par>
                        <p:par>
                          <p:cTn id="64" fill="hold">
                            <p:stCondLst>
                              <p:cond delay="41000"/>
                            </p:stCondLst>
                            <p:childTnLst>
                              <p:par>
                                <p:cTn id="65" presetID="10" presetClass="exit" presetSubtype="0" fill="hold" nodeType="afterEffect">
                                  <p:stCondLst>
                                    <p:cond delay="4000"/>
                                  </p:stCondLst>
                                  <p:childTnLst>
                                    <p:animEffect transition="out" filter="fade">
                                      <p:cBhvr>
                                        <p:cTn id="66" dur="1000"/>
                                        <p:tgtEl>
                                          <p:spTgt spid="41"/>
                                        </p:tgtEl>
                                      </p:cBhvr>
                                    </p:animEffect>
                                    <p:set>
                                      <p:cBhvr>
                                        <p:cTn id="67" dur="1" fill="hold">
                                          <p:stCondLst>
                                            <p:cond delay="999"/>
                                          </p:stCondLst>
                                        </p:cTn>
                                        <p:tgtEl>
                                          <p:spTgt spid="41"/>
                                        </p:tgtEl>
                                        <p:attrNameLst>
                                          <p:attrName>style.visibility</p:attrName>
                                        </p:attrNameLst>
                                      </p:cBhvr>
                                      <p:to>
                                        <p:strVal val="hidden"/>
                                      </p:to>
                                    </p:set>
                                  </p:childTnLst>
                                </p:cTn>
                              </p:par>
                              <p:par>
                                <p:cTn id="68" presetID="10" presetClass="entr" presetSubtype="0" fill="hold" nodeType="withEffect">
                                  <p:stCondLst>
                                    <p:cond delay="4000"/>
                                  </p:stCondLst>
                                  <p:childTnLst>
                                    <p:set>
                                      <p:cBhvr>
                                        <p:cTn id="69" dur="1" fill="hold">
                                          <p:stCondLst>
                                            <p:cond delay="0"/>
                                          </p:stCondLst>
                                        </p:cTn>
                                        <p:tgtEl>
                                          <p:spTgt spid="45"/>
                                        </p:tgtEl>
                                        <p:attrNameLst>
                                          <p:attrName>style.visibility</p:attrName>
                                        </p:attrNameLst>
                                      </p:cBhvr>
                                      <p:to>
                                        <p:strVal val="visible"/>
                                      </p:to>
                                    </p:set>
                                    <p:animEffect transition="in" filter="fade">
                                      <p:cBhvr>
                                        <p:cTn id="70" dur="1000"/>
                                        <p:tgtEl>
                                          <p:spTgt spid="45"/>
                                        </p:tgtEl>
                                      </p:cBhvr>
                                    </p:animEffect>
                                  </p:childTnLst>
                                </p:cTn>
                              </p:par>
                            </p:childTnLst>
                          </p:cTn>
                        </p:par>
                        <p:par>
                          <p:cTn id="71" fill="hold">
                            <p:stCondLst>
                              <p:cond delay="46000"/>
                            </p:stCondLst>
                            <p:childTnLst>
                              <p:par>
                                <p:cTn id="72" presetID="10" presetClass="exit" presetSubtype="0" fill="hold" nodeType="afterEffect">
                                  <p:stCondLst>
                                    <p:cond delay="4000"/>
                                  </p:stCondLst>
                                  <p:childTnLst>
                                    <p:animEffect transition="out" filter="fade">
                                      <p:cBhvr>
                                        <p:cTn id="73" dur="1000"/>
                                        <p:tgtEl>
                                          <p:spTgt spid="45"/>
                                        </p:tgtEl>
                                      </p:cBhvr>
                                    </p:animEffect>
                                    <p:set>
                                      <p:cBhvr>
                                        <p:cTn id="74" dur="1" fill="hold">
                                          <p:stCondLst>
                                            <p:cond delay="999"/>
                                          </p:stCondLst>
                                        </p:cTn>
                                        <p:tgtEl>
                                          <p:spTgt spid="45"/>
                                        </p:tgtEl>
                                        <p:attrNameLst>
                                          <p:attrName>style.visibility</p:attrName>
                                        </p:attrNameLst>
                                      </p:cBhvr>
                                      <p:to>
                                        <p:strVal val="hidden"/>
                                      </p:to>
                                    </p:set>
                                  </p:childTnLst>
                                </p:cTn>
                              </p:par>
                              <p:par>
                                <p:cTn id="75" presetID="10" presetClass="entr" presetSubtype="0" fill="hold" nodeType="withEffect">
                                  <p:stCondLst>
                                    <p:cond delay="400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1000"/>
                                        <p:tgtEl>
                                          <p:spTgt spid="49"/>
                                        </p:tgtEl>
                                      </p:cBhvr>
                                    </p:animEffect>
                                  </p:childTnLst>
                                </p:cTn>
                              </p:par>
                            </p:childTnLst>
                          </p:cTn>
                        </p:par>
                        <p:par>
                          <p:cTn id="78" fill="hold">
                            <p:stCondLst>
                              <p:cond delay="51000"/>
                            </p:stCondLst>
                            <p:childTnLst>
                              <p:par>
                                <p:cTn id="79" presetID="10" presetClass="exit" presetSubtype="0" fill="hold" nodeType="afterEffect">
                                  <p:stCondLst>
                                    <p:cond delay="4000"/>
                                  </p:stCondLst>
                                  <p:childTnLst>
                                    <p:animEffect transition="out" filter="fade">
                                      <p:cBhvr>
                                        <p:cTn id="80" dur="1000"/>
                                        <p:tgtEl>
                                          <p:spTgt spid="49"/>
                                        </p:tgtEl>
                                      </p:cBhvr>
                                    </p:animEffect>
                                    <p:set>
                                      <p:cBhvr>
                                        <p:cTn id="81" dur="1" fill="hold">
                                          <p:stCondLst>
                                            <p:cond delay="999"/>
                                          </p:stCondLst>
                                        </p:cTn>
                                        <p:tgtEl>
                                          <p:spTgt spid="49"/>
                                        </p:tgtEl>
                                        <p:attrNameLst>
                                          <p:attrName>style.visibility</p:attrName>
                                        </p:attrNameLst>
                                      </p:cBhvr>
                                      <p:to>
                                        <p:strVal val="hidden"/>
                                      </p:to>
                                    </p:set>
                                  </p:childTnLst>
                                </p:cTn>
                              </p:par>
                            </p:childTnLst>
                          </p:cTn>
                        </p:par>
                        <p:par>
                          <p:cTn id="82" fill="hold">
                            <p:stCondLst>
                              <p:cond delay="56000"/>
                            </p:stCondLst>
                            <p:childTnLst>
                              <p:par>
                                <p:cTn id="83" presetID="1" presetClass="entr" presetSubtype="0" fill="hold" grpId="0" nodeType="afterEffect">
                                  <p:stCondLst>
                                    <p:cond delay="500"/>
                                  </p:stCondLst>
                                  <p:iterate type="lt">
                                    <p:tmAbs val="100"/>
                                  </p:iterate>
                                  <p:childTnLst>
                                    <p:set>
                                      <p:cBhvr>
                                        <p:cTn id="84" dur="1" fill="hold">
                                          <p:stCondLst>
                                            <p:cond delay="0"/>
                                          </p:stCondLst>
                                        </p:cTn>
                                        <p:tgtEl>
                                          <p:spTgt spid="4"/>
                                        </p:tgtEl>
                                        <p:attrNameLst>
                                          <p:attrName>style.visibility</p:attrName>
                                        </p:attrNameLst>
                                      </p:cBhvr>
                                      <p:to>
                                        <p:strVal val="visible"/>
                                      </p:to>
                                    </p:set>
                                  </p:childTnLst>
                                </p:cTn>
                              </p:par>
                            </p:childTnLst>
                          </p:cTn>
                        </p:par>
                        <p:par>
                          <p:cTn id="85" fill="hold">
                            <p:stCondLst>
                              <p:cond delay="59801"/>
                            </p:stCondLst>
                            <p:childTnLst>
                              <p:par>
                                <p:cTn id="86" presetID="10" presetClass="exit" presetSubtype="0" fill="hold" grpId="1" nodeType="afterEffect">
                                  <p:stCondLst>
                                    <p:cond delay="0"/>
                                  </p:stCondLst>
                                  <p:iterate type="lt">
                                    <p:tmPct val="0"/>
                                  </p:iterate>
                                  <p:childTnLst>
                                    <p:animEffect transition="out" filter="fade">
                                      <p:cBhvr>
                                        <p:cTn id="87" dur="1000"/>
                                        <p:tgtEl>
                                          <p:spTgt spid="4"/>
                                        </p:tgtEl>
                                      </p:cBhvr>
                                    </p:animEffect>
                                    <p:set>
                                      <p:cBhvr>
                                        <p:cTn id="88"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theme/theme1.xml><?xml version="1.0" encoding="utf-8"?>
<a:theme xmlns:a="http://schemas.openxmlformats.org/drawingml/2006/main" name="Thème Office">
  <a:themeElements>
    <a:clrScheme name="Nuances de gri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Nuances de gri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1380</Words>
  <Application>Microsoft Office PowerPoint</Application>
  <PresentationFormat>Format US (216 x 279 mm)</PresentationFormat>
  <Paragraphs>192</Paragraphs>
  <Slides>60</Slides>
  <Notes>0</Notes>
  <HiddenSlides>0</HiddenSlides>
  <MMClips>6</MMClips>
  <ScaleCrop>false</ScaleCrop>
  <HeadingPairs>
    <vt:vector size="4" baseType="variant">
      <vt:variant>
        <vt:lpstr>Thème</vt:lpstr>
      </vt:variant>
      <vt:variant>
        <vt:i4>2</vt:i4>
      </vt:variant>
      <vt:variant>
        <vt:lpstr>Titres des diapositives</vt:lpstr>
      </vt:variant>
      <vt:variant>
        <vt:i4>60</vt:i4>
      </vt:variant>
    </vt:vector>
  </HeadingPairs>
  <TitlesOfParts>
    <vt:vector size="62" baseType="lpstr">
      <vt:lpstr>Thème Office</vt:lpstr>
      <vt:lpstr>1_Thème Office</vt:lpstr>
      <vt:lpstr>En des temps ancestraux, un monde vit le jour du nom d’Ardania. Ce fut un âge où régnait l'équilibre politique, les créatures légendaires et la magie au sein de treize royaumes unifiés...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Spectre le parricide</dc:title>
  <dc:creator/>
  <cp:lastModifiedBy/>
  <cp:revision>1</cp:revision>
  <dcterms:created xsi:type="dcterms:W3CDTF">2016-09-16T20:38:39Z</dcterms:created>
  <dcterms:modified xsi:type="dcterms:W3CDTF">2016-09-16T20:42:38Z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