
<file path=[Content_Types].xml><?xml version="1.0" encoding="utf-8"?>
<Types xmlns="http://schemas.openxmlformats.org/package/2006/content-types"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xDK9//96YBTvLFaGhcAFA==" hashData="3HvMEkIfN6tTzG1VcpOwiBQey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08AAB0-F4F8-4CD8-A333-9A9225B9836B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FB8FA3-DAF8-4217-A3DA-D99D674BEAB4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6DFB0-55DA-4972-9173-3A45E8D66925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C01F4-79F1-40B9-B8E8-BFBF441C1031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5EF227-F260-4099-9238-E9E910AB47DC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2BB1B-F230-4888-A50D-06433AF4AD2D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F7FB6C-A6DB-45A7-893C-AF1400701766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D7E1E1-8496-4CF4-A177-830ABDD93808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C2EE8-C382-4DCD-AF30-B6EB4871AF14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8FA85D-6409-41F2-A32A-A1E68207AACB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0B329E-EA01-45D4-B084-EE8D901586F7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90746F-66AB-43A1-8036-8543385C6714}" type="slidenum">
              <a:rPr lang="fr-CA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ock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8400" y="0"/>
            <a:ext cx="5435600" cy="4797425"/>
          </a:xfrm>
          <a:prstGeom prst="rect">
            <a:avLst/>
          </a:prstGeom>
          <a:noFill/>
        </p:spPr>
      </p:pic>
      <p:pic>
        <p:nvPicPr>
          <p:cNvPr id="2053" name="Picture 5" descr="rock2-32 chanso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819525" cy="4868863"/>
          </a:xfrm>
          <a:prstGeom prst="rect">
            <a:avLst/>
          </a:prstGeom>
          <a:noFill/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8027988" y="4221163"/>
            <a:ext cx="66675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CD#2</a:t>
            </a:r>
          </a:p>
        </p:txBody>
      </p:sp>
      <p:pic>
        <p:nvPicPr>
          <p:cNvPr id="2055" name="Picture 7" descr="Carre brun gol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797425"/>
            <a:ext cx="9144000" cy="2060575"/>
          </a:xfrm>
          <a:prstGeom prst="rect">
            <a:avLst/>
          </a:prstGeom>
          <a:noFill/>
        </p:spPr>
      </p:pic>
      <p:sp>
        <p:nvSpPr>
          <p:cNvPr id="225294" name="WordArt 14"/>
          <p:cNvSpPr>
            <a:spLocks noChangeArrowheads="1" noChangeShapeType="1" noTextEdit="1"/>
          </p:cNvSpPr>
          <p:nvPr/>
        </p:nvSpPr>
        <p:spPr bwMode="auto">
          <a:xfrm>
            <a:off x="6732588" y="5589588"/>
            <a:ext cx="1944687" cy="4016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5400" i="1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lack Chancery"/>
              </a:rPr>
              <a:t>Création SHARK</a:t>
            </a:r>
          </a:p>
        </p:txBody>
      </p:sp>
      <p:sp>
        <p:nvSpPr>
          <p:cNvPr id="2" name="WordArt 14"/>
          <p:cNvSpPr>
            <a:spLocks noChangeArrowheads="1" noChangeShapeType="1" noTextEdit="1"/>
          </p:cNvSpPr>
          <p:nvPr/>
        </p:nvSpPr>
        <p:spPr bwMode="auto">
          <a:xfrm>
            <a:off x="179512" y="5157192"/>
            <a:ext cx="1944687" cy="4016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5400" i="1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lack Chancery"/>
              </a:rPr>
              <a:t>Jukebox 2584</a:t>
            </a:r>
          </a:p>
        </p:txBody>
      </p:sp>
      <p:sp>
        <p:nvSpPr>
          <p:cNvPr id="2060" name="WordArt 12"/>
          <p:cNvSpPr>
            <a:spLocks noChangeArrowheads="1" noChangeShapeType="1" noTextEdit="1"/>
          </p:cNvSpPr>
          <p:nvPr/>
        </p:nvSpPr>
        <p:spPr bwMode="auto">
          <a:xfrm>
            <a:off x="2124075" y="2492375"/>
            <a:ext cx="863600" cy="2428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+ de 15Sec</a:t>
            </a:r>
          </a:p>
        </p:txBody>
      </p:sp>
      <p:pic>
        <p:nvPicPr>
          <p:cNvPr id="3" name="258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5287992"/>
            <a:ext cx="609600" cy="568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3196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25294" grpId="0" animBg="1"/>
      <p:bldP spid="2" grpId="0" animBg="1"/>
    </p:bldLst>
  </p:timing>
</p:sld>
</file>

<file path=ppt/theme/theme1.xml><?xml version="1.0" encoding="utf-8"?>
<a:theme xmlns:a="http://schemas.openxmlformats.org/drawingml/2006/main" name="Création SHARK 2">
  <a:themeElements>
    <a:clrScheme name="Création SHARK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réation SHARK 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éation SHARK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 2</Template>
  <TotalTime>7</TotalTime>
  <Words>8</Words>
  <Application>Microsoft Office PowerPoint</Application>
  <PresentationFormat>Affichage à l'écran (4:3)</PresentationFormat>
  <Paragraphs>4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Création SHARK 2</vt:lpstr>
      <vt:lpstr>Présentation PowerPoint</vt:lpstr>
    </vt:vector>
  </TitlesOfParts>
  <Company>PRIVÉ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SHARK</dc:creator>
  <cp:lastModifiedBy>SHARK</cp:lastModifiedBy>
  <cp:revision>6</cp:revision>
  <dcterms:created xsi:type="dcterms:W3CDTF">2016-02-22T00:36:57Z</dcterms:created>
  <dcterms:modified xsi:type="dcterms:W3CDTF">2016-05-25T11:51:27Z</dcterms:modified>
</cp:coreProperties>
</file>