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8" r:id="rId2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blaF3Wk82cNT3/u4oGPNw==" hashData="a5yFokqRYAVQICUeI1Ol3M1puv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68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5AC103-287D-41A8-8484-8B6291497423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B3460D-1921-4106-A5EA-3CFEECDE60EF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A78EE4-54BD-4431-9F95-F8FE427B11B3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8EE15A-B616-44CB-A774-58D25F683B1C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138A42-F730-4F87-B28A-14BDA2371B17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966A28-3671-43F4-8320-52125BBCB818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A72667-4064-4605-8783-B18689E7C8F3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0A8655-88F8-4DAF-85D7-B63F68484E51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84A49-6333-43AA-9E3B-41A3178B9EE4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9ACCF7-CF3F-4B2D-A475-E5194E98973C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7C50E7-F7FD-4CB5-BD25-59D8639AB78C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37E8E1E-A806-4389-AA76-9CAD498F7A33}" type="slidenum">
              <a:rPr lang="fr-CA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audio" Target="../media/audio1.wav"/><Relationship Id="rId7" Type="http://schemas.openxmlformats.org/officeDocument/2006/relationships/audio" Target="../media/audio4.wav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audio" Target="../media/audio2.wav"/><Relationship Id="rId10" Type="http://schemas.openxmlformats.org/officeDocument/2006/relationships/audio" Target="../media/audio7.wav"/><Relationship Id="rId4" Type="http://schemas.openxmlformats.org/officeDocument/2006/relationships/image" Target="../media/image2.gif"/><Relationship Id="rId9" Type="http://schemas.openxmlformats.org/officeDocument/2006/relationships/audio" Target="../media/audio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fr-FR" sz="900"/>
          </a:p>
        </p:txBody>
      </p:sp>
      <p:pic>
        <p:nvPicPr>
          <p:cNvPr id="7171" name="Espace réservé du contenu 3" descr="tumblr_lm48qupgl61qgs20ho1_500.gif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217025" cy="6858000"/>
          </a:xfrm>
        </p:spPr>
      </p:pic>
      <p:pic>
        <p:nvPicPr>
          <p:cNvPr id="7172" name="Picture 4" descr="Afb LP">
            <a:hlinkClick r:id="" action="ppaction://noaction">
              <a:snd r:embed="rId3" name="Eydie Gormé - Blame It On The Bossa Nova  =57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5084763"/>
            <a:ext cx="863600" cy="806450"/>
          </a:xfrm>
          <a:prstGeom prst="rect">
            <a:avLst/>
          </a:prstGeom>
          <a:noFill/>
        </p:spPr>
      </p:pic>
      <p:pic>
        <p:nvPicPr>
          <p:cNvPr id="7173" name="Picture 5" descr="Afb LP">
            <a:hlinkClick r:id="" action="ppaction://noaction">
              <a:snd r:embed="rId5" name="The Everly Brothers - Problems  =57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765175"/>
            <a:ext cx="863600" cy="806450"/>
          </a:xfrm>
          <a:prstGeom prst="rect">
            <a:avLst/>
          </a:prstGeom>
          <a:noFill/>
        </p:spPr>
      </p:pic>
      <p:pic>
        <p:nvPicPr>
          <p:cNvPr id="7175" name="Picture 7" descr="Afb LP">
            <a:hlinkClick r:id="" action="ppaction://noaction">
              <a:snd r:embed="rId6" name="The Supremes - Baby Love  =57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3789363"/>
            <a:ext cx="863600" cy="806450"/>
          </a:xfrm>
          <a:prstGeom prst="rect">
            <a:avLst/>
          </a:prstGeom>
          <a:noFill/>
        </p:spPr>
      </p:pic>
      <p:pic>
        <p:nvPicPr>
          <p:cNvPr id="7177" name="Picture 9" descr="Afb LP">
            <a:hlinkClick r:id="" action="ppaction://noaction">
              <a:snd r:embed="rId7" name="The Ad Libs - The Boy From New York City  =57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2205038"/>
            <a:ext cx="863600" cy="806450"/>
          </a:xfrm>
          <a:prstGeom prst="rect">
            <a:avLst/>
          </a:prstGeom>
          <a:noFill/>
        </p:spPr>
      </p:pic>
      <p:pic>
        <p:nvPicPr>
          <p:cNvPr id="7178" name="Picture 10" descr="Afb LP">
            <a:hlinkClick r:id="" action="ppaction://noaction">
              <a:snd r:embed="rId8" name="George Baker Selection - Beautiful Rose  =57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288" y="765175"/>
            <a:ext cx="863600" cy="806450"/>
          </a:xfrm>
          <a:prstGeom prst="rect">
            <a:avLst/>
          </a:prstGeom>
          <a:noFill/>
        </p:spPr>
      </p:pic>
      <p:pic>
        <p:nvPicPr>
          <p:cNvPr id="7179" name="Picture 11" descr="Afb LP">
            <a:hlinkClick r:id="" action="ppaction://noaction">
              <a:snd r:embed="rId9" name="Johnny Tillotson -Well I'm Your Man  =57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288" y="2205038"/>
            <a:ext cx="863600" cy="806450"/>
          </a:xfrm>
          <a:prstGeom prst="rect">
            <a:avLst/>
          </a:prstGeom>
          <a:noFill/>
        </p:spPr>
      </p:pic>
      <p:pic>
        <p:nvPicPr>
          <p:cNvPr id="7180" name="Picture 12" descr="Afb LP">
            <a:hlinkClick r:id="" action="ppaction://noaction">
              <a:snd r:embed="rId10" name="Sister Sledge - Lost In Music  =57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288" y="3789363"/>
            <a:ext cx="863600" cy="806450"/>
          </a:xfrm>
          <a:prstGeom prst="rect">
            <a:avLst/>
          </a:prstGeom>
          <a:noFill/>
        </p:spPr>
      </p:pic>
      <p:pic>
        <p:nvPicPr>
          <p:cNvPr id="7181" name="Picture 13" descr="Afb LP">
            <a:hlinkClick r:id="" action="ppaction://noaction">
              <a:snd r:embed="rId11" name="Ritchie Valens - Come on, Let's Go  =57.wav"/>
            </a:hlinkClick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288" y="5373688"/>
            <a:ext cx="863600" cy="806450"/>
          </a:xfrm>
          <a:prstGeom prst="rect">
            <a:avLst/>
          </a:prstGeom>
          <a:noFill/>
        </p:spPr>
      </p:pic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-36513" y="3225800"/>
            <a:ext cx="3719513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r-CA" sz="900">
                <a:solidFill>
                  <a:schemeClr val="bg1"/>
                </a:solidFill>
                <a:latin typeface="Arial Black" pitchFamily="34" charset="0"/>
              </a:rPr>
              <a:t>The Ad Libs - The Boy From New York City</a:t>
            </a:r>
          </a:p>
        </p:txBody>
      </p:sp>
      <p:sp>
        <p:nvSpPr>
          <p:cNvPr id="7183" name="Rectangle 15"/>
          <p:cNvSpPr>
            <a:spLocks noChangeArrowheads="1"/>
          </p:cNvSpPr>
          <p:nvPr/>
        </p:nvSpPr>
        <p:spPr bwMode="auto">
          <a:xfrm>
            <a:off x="34925" y="6165850"/>
            <a:ext cx="43529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Arial Black" pitchFamily="34" charset="0"/>
              </a:rPr>
              <a:t>Eddie Gormé - Blame It On The Bossa Nova</a:t>
            </a:r>
            <a:endParaRPr lang="nl-NL" sz="9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184" name="Rectangle 16"/>
          <p:cNvSpPr>
            <a:spLocks noChangeArrowheads="1"/>
          </p:cNvSpPr>
          <p:nvPr/>
        </p:nvSpPr>
        <p:spPr bwMode="auto">
          <a:xfrm>
            <a:off x="5508625" y="1557338"/>
            <a:ext cx="363537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Arial Black" pitchFamily="34" charset="0"/>
              </a:rPr>
              <a:t>George Baker Selection - Beautiful Rose</a:t>
            </a:r>
            <a:endParaRPr lang="nl-NL" sz="9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185" name="Rectangle 17"/>
          <p:cNvSpPr>
            <a:spLocks noChangeArrowheads="1"/>
          </p:cNvSpPr>
          <p:nvPr/>
        </p:nvSpPr>
        <p:spPr bwMode="auto">
          <a:xfrm>
            <a:off x="6948488" y="2997200"/>
            <a:ext cx="18002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900">
                <a:solidFill>
                  <a:schemeClr val="bg1"/>
                </a:solidFill>
                <a:latin typeface="Arial Black" pitchFamily="34" charset="0"/>
              </a:rPr>
              <a:t>Johnny Tillotson                              Well I'm Your Man</a:t>
            </a:r>
            <a:endParaRPr lang="nl-NL" sz="9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186" name="Rectangle 18"/>
          <p:cNvSpPr>
            <a:spLocks noChangeArrowheads="1"/>
          </p:cNvSpPr>
          <p:nvPr/>
        </p:nvSpPr>
        <p:spPr bwMode="auto">
          <a:xfrm>
            <a:off x="7164388" y="4581525"/>
            <a:ext cx="15113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Arial Black" pitchFamily="34" charset="0"/>
              </a:rPr>
              <a:t>Sister Sledge                           Lost In Music</a:t>
            </a:r>
            <a:endParaRPr lang="nl-NL" sz="9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187" name="Rectangle 19"/>
          <p:cNvSpPr>
            <a:spLocks noChangeArrowheads="1"/>
          </p:cNvSpPr>
          <p:nvPr/>
        </p:nvSpPr>
        <p:spPr bwMode="auto">
          <a:xfrm>
            <a:off x="6076950" y="6202363"/>
            <a:ext cx="23431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Arial Black" pitchFamily="34" charset="0"/>
              </a:rPr>
              <a:t>Ritchie Valens - Come on, Let's Go</a:t>
            </a:r>
            <a:endParaRPr lang="nl-NL" sz="9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189" name="Rectangle 21"/>
          <p:cNvSpPr>
            <a:spLocks noChangeArrowheads="1"/>
          </p:cNvSpPr>
          <p:nvPr/>
        </p:nvSpPr>
        <p:spPr bwMode="auto">
          <a:xfrm>
            <a:off x="179388" y="4618038"/>
            <a:ext cx="18415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NL" sz="900">
                <a:solidFill>
                  <a:schemeClr val="bg1"/>
                </a:solidFill>
                <a:latin typeface="Arial Black" pitchFamily="34" charset="0"/>
              </a:rPr>
              <a:t>The Supremes - Baby Love</a:t>
            </a:r>
          </a:p>
        </p:txBody>
      </p:sp>
      <p:sp>
        <p:nvSpPr>
          <p:cNvPr id="7190" name="Rectangle 22"/>
          <p:cNvSpPr>
            <a:spLocks noChangeArrowheads="1"/>
          </p:cNvSpPr>
          <p:nvPr/>
        </p:nvSpPr>
        <p:spPr bwMode="auto">
          <a:xfrm>
            <a:off x="0" y="1593850"/>
            <a:ext cx="2159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NL" sz="900">
                <a:solidFill>
                  <a:schemeClr val="bg1"/>
                </a:solidFill>
                <a:latin typeface="Arial Black" pitchFamily="34" charset="0"/>
              </a:rPr>
              <a:t> The Everly Brothers - Problems</a:t>
            </a:r>
          </a:p>
        </p:txBody>
      </p:sp>
      <p:sp>
        <p:nvSpPr>
          <p:cNvPr id="7192" name="Rectangle 24"/>
          <p:cNvSpPr>
            <a:spLocks noChangeArrowheads="1"/>
          </p:cNvSpPr>
          <p:nvPr/>
        </p:nvSpPr>
        <p:spPr bwMode="auto">
          <a:xfrm>
            <a:off x="5724525" y="115888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fr-CA" sz="2400" b="1">
                <a:solidFill>
                  <a:schemeClr val="bg1"/>
                </a:solidFill>
                <a:latin typeface="Arial Black" pitchFamily="34" charset="0"/>
              </a:rPr>
              <a:t>Création SHARK</a:t>
            </a:r>
          </a:p>
        </p:txBody>
      </p:sp>
      <p:sp>
        <p:nvSpPr>
          <p:cNvPr id="7193" name="Rectangle 25"/>
          <p:cNvSpPr>
            <a:spLocks noChangeArrowheads="1"/>
          </p:cNvSpPr>
          <p:nvPr/>
        </p:nvSpPr>
        <p:spPr bwMode="auto">
          <a:xfrm>
            <a:off x="250825" y="188913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en-CA" sz="2400" b="1">
                <a:solidFill>
                  <a:schemeClr val="bg1"/>
                </a:solidFill>
                <a:latin typeface="Arial Black" pitchFamily="34" charset="0"/>
              </a:rPr>
              <a:t>Jukebox 2582</a:t>
            </a:r>
            <a:endParaRPr lang="fr-CA" sz="2400" b="1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3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réation SHARK 2">
  <a:themeElements>
    <a:clrScheme name="Création SHARK 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réation SHARK 2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éation SHARK 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éation SHARK 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éation SHARK 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Création SHARK 2</Template>
  <TotalTime>7</TotalTime>
  <Words>59</Words>
  <Application>Microsoft Office PowerPoint</Application>
  <PresentationFormat>Affichage à l'écran (4:3)</PresentationFormat>
  <Paragraphs>10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Arial</vt:lpstr>
      <vt:lpstr>Arial Black</vt:lpstr>
      <vt:lpstr>Création SHARK 2</vt:lpstr>
      <vt:lpstr>Diapositive 1</vt:lpstr>
    </vt:vector>
  </TitlesOfParts>
  <Company>PRIVÉ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SHARK</dc:creator>
  <cp:lastModifiedBy>Michel</cp:lastModifiedBy>
  <cp:revision>4</cp:revision>
  <dcterms:created xsi:type="dcterms:W3CDTF">2016-02-22T00:20:45Z</dcterms:created>
  <dcterms:modified xsi:type="dcterms:W3CDTF">2016-05-08T11:45:44Z</dcterms:modified>
</cp:coreProperties>
</file>