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0" r:id="rId3"/>
    <p:sldId id="269" r:id="rId4"/>
    <p:sldId id="271" r:id="rId5"/>
    <p:sldId id="274" r:id="rId6"/>
    <p:sldId id="275" r:id="rId7"/>
    <p:sldId id="265" r:id="rId8"/>
    <p:sldId id="260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NvR2MBR0h+Jj28+BtAG0g==" hashData="7DSjQcGRwF1P0HoekXkvYur1d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5307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3272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537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2974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288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061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8500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642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0174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28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7167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30AFA-54D7-4D9A-AAD7-E776D5E46DF1}" type="datetimeFigureOut">
              <a:rPr lang="fr-FR" smtClean="0"/>
              <a:t>15/09/2016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860CA-CB8D-4935-ACDB-540C0C8582BC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419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Listen With Your Heart _ I. Duvali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" name="Picture 2" descr="Résultat d’images pour GIF ENFANT CAL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4999" y="4293261"/>
            <a:ext cx="73540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0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SERRE MOI FORT</a:t>
            </a:r>
            <a:endParaRPr lang="fr-FR" sz="80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64288" y="6453336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chrys@ck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4182255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260648"/>
            <a:ext cx="662473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Comme une petite fille qui a fait un cauchemar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Que c'est irréel et qui a besoin d'être rassurée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Pour se rendormir, à nouveau de pouvoir rêver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En cette présence attentionnée afin de l'apaiser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b="1" i="1" dirty="0" smtClean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/>
              <a:t>                </a:t>
            </a:r>
            <a:r>
              <a:rPr lang="fr-FR" sz="2800" b="1" i="1" dirty="0">
                <a:solidFill>
                  <a:srgbClr val="FF0000"/>
                </a:solidFill>
              </a:rPr>
              <a:t> serre moi fort</a:t>
            </a:r>
          </a:p>
        </p:txBody>
      </p:sp>
    </p:spTree>
    <p:extLst>
      <p:ext uri="{BB962C8B-B14F-4D97-AF65-F5344CB8AC3E}">
        <p14:creationId xmlns:p14="http://schemas.microsoft.com/office/powerpoint/2010/main" val="288845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Résultat d’images pour  tres belles photos chagrin d enf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734481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Triste comme cette fillette qui a perdue sa poupée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En sanglots, sachant qu'elle ne va pas la retrouver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Pour encore contre son cœur à nouveau la serrer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Sentir des bras qui l’étreignent  pour la consoler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fr-FR" b="1" i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fr-FR" b="1" i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fr-FR" b="1" i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                    </a:t>
            </a:r>
            <a:r>
              <a:rPr lang="fr-FR" sz="2800" b="1" i="1" dirty="0">
                <a:solidFill>
                  <a:srgbClr val="FF0000"/>
                </a:solidFill>
              </a:rPr>
              <a:t>serre moi fort</a:t>
            </a:r>
            <a:br>
              <a:rPr lang="fr-FR" sz="2800" b="1" i="1" dirty="0">
                <a:solidFill>
                  <a:srgbClr val="FF0000"/>
                </a:solidFill>
              </a:rPr>
            </a:br>
            <a:r>
              <a:rPr lang="fr-FR" sz="2800" b="1" i="1" dirty="0">
                <a:solidFill>
                  <a:srgbClr val="FF0000"/>
                </a:solidFill>
              </a:rPr>
              <a:t/>
            </a:r>
            <a:br>
              <a:rPr lang="fr-FR" sz="2800" b="1" i="1" dirty="0">
                <a:solidFill>
                  <a:srgbClr val="FF0000"/>
                </a:solidFill>
              </a:rPr>
            </a:b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37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’images pour belles photo d'enfa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404664"/>
            <a:ext cx="806489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Solitaire comme cette enfant que l'on a abandonnée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Isolée dans une prison sans barreaux, et oubliée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Par l'indifférence d'un monde qui préfère </a:t>
            </a:r>
            <a:r>
              <a:rPr lang="fr-FR" b="1" i="1" dirty="0" smtClean="0">
                <a:solidFill>
                  <a:srgbClr val="FFFF00"/>
                </a:solidFill>
              </a:rPr>
              <a:t>l'ignorer</a:t>
            </a:r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Ce besoin de tendresse pour panser son âme esseulée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         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>
                <a:solidFill>
                  <a:srgbClr val="FFFF00"/>
                </a:solidFill>
              </a:rPr>
              <a:t>      </a:t>
            </a:r>
            <a:r>
              <a:rPr lang="fr-FR" sz="2800" b="1" i="1" dirty="0">
                <a:solidFill>
                  <a:srgbClr val="FF0000"/>
                </a:solidFill>
              </a:rPr>
              <a:t>serre moi fort</a:t>
            </a:r>
            <a:br>
              <a:rPr lang="fr-FR" sz="2800" b="1" i="1" dirty="0">
                <a:solidFill>
                  <a:srgbClr val="FF00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52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Résultat d’images pour belles photo d'enfa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188640"/>
            <a:ext cx="612068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i="1" dirty="0">
                <a:solidFill>
                  <a:srgbClr val="FFFF00"/>
                </a:solidFill>
              </a:rPr>
              <a:t>Muette comme cette gosse qui voudrait tant parler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Dans  l'absence d'un regard pour lire sur ses lèvres 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Et ouvrir ses bras  tout simplement afin de donner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Sa tendresse, dans le silence de ses pensées d'aimer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  </a:t>
            </a:r>
            <a:r>
              <a:rPr lang="fr-FR" dirty="0"/>
              <a:t>                       </a:t>
            </a:r>
            <a:r>
              <a:rPr lang="fr-FR" sz="2800" b="1" i="1" dirty="0">
                <a:solidFill>
                  <a:srgbClr val="FF0000"/>
                </a:solidFill>
              </a:rPr>
              <a:t>serre moi fort</a:t>
            </a:r>
            <a:br>
              <a:rPr lang="fr-FR" sz="2800" b="1" i="1" dirty="0">
                <a:solidFill>
                  <a:srgbClr val="FF0000"/>
                </a:solidFill>
              </a:rPr>
            </a:b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Cino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188640"/>
            <a:ext cx="763284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i="1" dirty="0">
                <a:solidFill>
                  <a:srgbClr val="FFFF00"/>
                </a:solidFill>
              </a:rPr>
              <a:t>Cette femme combative qui trouve sa volonté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En la faiblesse d'une petite fille fragile. A oser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Glisser comme sur un toboggan et succomber.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 smtClean="0">
                <a:solidFill>
                  <a:srgbClr val="FFFF00"/>
                </a:solidFill>
              </a:rPr>
              <a:t>Se tend la main d’un ange, </a:t>
            </a:r>
            <a:r>
              <a:rPr lang="fr-FR" b="1" i="1" dirty="0">
                <a:solidFill>
                  <a:srgbClr val="FFFF00"/>
                </a:solidFill>
              </a:rPr>
              <a:t>l'évite de sombrer</a:t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                     </a:t>
            </a:r>
            <a:r>
              <a:rPr lang="fr-FR" sz="2800" b="1" i="1" dirty="0">
                <a:solidFill>
                  <a:srgbClr val="FF0000"/>
                </a:solidFill>
              </a:rPr>
              <a:t> serre fort </a:t>
            </a:r>
            <a:br>
              <a:rPr lang="fr-FR" sz="2800" b="1" i="1" dirty="0">
                <a:solidFill>
                  <a:srgbClr val="FF0000"/>
                </a:solidFill>
              </a:rPr>
            </a:br>
            <a:endParaRPr lang="fr-FR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5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Résultat d’images pour GIF ENFANT CALI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63367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Serre moi fort pour que j'existe encore 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Au reflet de l'innocence de mon enfance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>
                <a:solidFill>
                  <a:srgbClr val="FFFF00"/>
                </a:solidFill>
              </a:rPr>
              <a:t>Croire en l'espoir d'effacer mon désespoir</a:t>
            </a:r>
            <a:br>
              <a:rPr lang="fr-FR" b="1" i="1" dirty="0">
                <a:solidFill>
                  <a:srgbClr val="FFFF00"/>
                </a:solidFill>
              </a:rPr>
            </a:br>
            <a:r>
              <a:rPr lang="fr-FR" b="1" i="1" dirty="0" smtClean="0">
                <a:solidFill>
                  <a:srgbClr val="FFFF00"/>
                </a:solidFill>
              </a:rPr>
              <a:t>Dans tes bras, ce n’était qu’un cauchemar</a:t>
            </a:r>
          </a:p>
          <a:p>
            <a:endParaRPr lang="fr-FR" b="1" i="1" dirty="0">
              <a:solidFill>
                <a:srgbClr val="FFFF00"/>
              </a:solidFill>
            </a:endParaRPr>
          </a:p>
          <a:p>
            <a:endParaRPr lang="fr-FR" b="1" i="1" dirty="0" smtClean="0">
              <a:solidFill>
                <a:srgbClr val="FFFF00"/>
              </a:solidFill>
            </a:endParaRPr>
          </a:p>
          <a:p>
            <a:endParaRPr lang="fr-FR" b="1" i="1" dirty="0">
              <a:solidFill>
                <a:srgbClr val="FFFF00"/>
              </a:solidFill>
            </a:endParaRPr>
          </a:p>
          <a:p>
            <a:r>
              <a:rPr lang="fr-FR" b="1" i="1" dirty="0" smtClean="0">
                <a:solidFill>
                  <a:srgbClr val="FFFF00"/>
                </a:solidFill>
              </a:rPr>
              <a:t>chrys@ck</a:t>
            </a:r>
            <a:r>
              <a:rPr lang="fr-FR" b="1" i="1" dirty="0">
                <a:solidFill>
                  <a:srgbClr val="FFFF00"/>
                </a:solidFill>
              </a:rPr>
              <a:t/>
            </a:r>
            <a:br>
              <a:rPr lang="fr-FR" b="1" i="1" dirty="0">
                <a:solidFill>
                  <a:srgbClr val="FFFF00"/>
                </a:solidFill>
              </a:rPr>
            </a:b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6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Résultat d’images pour gifs animes petite fille qui fait un cauche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Personnel\Documents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459134"/>
            <a:ext cx="1453677" cy="139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907704" y="332656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i="1" dirty="0" smtClean="0">
                <a:solidFill>
                  <a:srgbClr val="FF0000"/>
                </a:solidFill>
              </a:rPr>
              <a:t>CREATION CHRYSANGE</a:t>
            </a:r>
            <a:endParaRPr lang="fr-FR" sz="4800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475656" y="6525344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http://poetessechrys.vip-blog.com/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51520" y="414908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FF00"/>
                </a:solidFill>
              </a:rPr>
              <a:t>Listen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With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you</a:t>
            </a:r>
            <a:r>
              <a:rPr lang="fr-FR" b="1" i="1" dirty="0" smtClean="0">
                <a:solidFill>
                  <a:srgbClr val="FFFF00"/>
                </a:solidFill>
              </a:rPr>
              <a:t> </a:t>
            </a:r>
            <a:r>
              <a:rPr lang="fr-FR" b="1" i="1" dirty="0" smtClean="0">
                <a:solidFill>
                  <a:srgbClr val="FFFF00"/>
                </a:solidFill>
              </a:rPr>
              <a:t>Heat</a:t>
            </a:r>
            <a:r>
              <a:rPr lang="fr-FR" b="1" i="1" dirty="0" smtClean="0">
                <a:solidFill>
                  <a:srgbClr val="FFFF00"/>
                </a:solidFill>
              </a:rPr>
              <a:t>-DUVALI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329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30</Words>
  <Application>Microsoft Office PowerPoint</Application>
  <PresentationFormat>Affichage à l'écran (4:3)</PresentationFormat>
  <Paragraphs>39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18</cp:revision>
  <dcterms:created xsi:type="dcterms:W3CDTF">2016-09-14T13:14:34Z</dcterms:created>
  <dcterms:modified xsi:type="dcterms:W3CDTF">2016-09-15T04:39:49Z</dcterms:modified>
</cp:coreProperties>
</file>