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522" r:id="rId2"/>
    <p:sldId id="505" r:id="rId3"/>
    <p:sldId id="504" r:id="rId4"/>
    <p:sldId id="500" r:id="rId5"/>
    <p:sldId id="507" r:id="rId6"/>
    <p:sldId id="528" r:id="rId7"/>
    <p:sldId id="506" r:id="rId8"/>
    <p:sldId id="496" r:id="rId9"/>
    <p:sldId id="512" r:id="rId10"/>
    <p:sldId id="518" r:id="rId11"/>
    <p:sldId id="502" r:id="rId12"/>
    <p:sldId id="493" r:id="rId13"/>
    <p:sldId id="487" r:id="rId14"/>
    <p:sldId id="488" r:id="rId15"/>
    <p:sldId id="489" r:id="rId16"/>
    <p:sldId id="509" r:id="rId17"/>
    <p:sldId id="494" r:id="rId18"/>
    <p:sldId id="495" r:id="rId19"/>
    <p:sldId id="497" r:id="rId20"/>
    <p:sldId id="498" r:id="rId21"/>
    <p:sldId id="499" r:id="rId22"/>
    <p:sldId id="503" r:id="rId23"/>
    <p:sldId id="510" r:id="rId24"/>
    <p:sldId id="549" r:id="rId25"/>
    <p:sldId id="515" r:id="rId26"/>
    <p:sldId id="516" r:id="rId27"/>
    <p:sldId id="519" r:id="rId28"/>
    <p:sldId id="521" r:id="rId29"/>
    <p:sldId id="525" r:id="rId30"/>
    <p:sldId id="526" r:id="rId31"/>
    <p:sldId id="527" r:id="rId32"/>
    <p:sldId id="531" r:id="rId33"/>
    <p:sldId id="529" r:id="rId34"/>
    <p:sldId id="530" r:id="rId35"/>
    <p:sldId id="532" r:id="rId36"/>
    <p:sldId id="533" r:id="rId37"/>
    <p:sldId id="552" r:id="rId38"/>
    <p:sldId id="534" r:id="rId39"/>
    <p:sldId id="535" r:id="rId40"/>
    <p:sldId id="548" r:id="rId41"/>
    <p:sldId id="550" r:id="rId42"/>
    <p:sldId id="536" r:id="rId43"/>
    <p:sldId id="547" r:id="rId44"/>
    <p:sldId id="543" r:id="rId45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66"/>
    <a:srgbClr val="008000"/>
    <a:srgbClr val="CC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1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07DB54-93A5-4EE6-8312-1DF34E89AED6}" type="datetimeFigureOut">
              <a:rPr lang="hu-HU"/>
              <a:pPr>
                <a:defRPr/>
              </a:pPr>
              <a:t>2012. 02. 08.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2FDB93-0083-46C2-B922-30CCF463622E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AAC754-28C5-4CDD-8168-29DADED5285D}" type="datetimeFigureOut">
              <a:rPr lang="hu-HU"/>
              <a:pPr>
                <a:defRPr/>
              </a:pPr>
              <a:t>2012. 02. 08.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47DE87-F60A-4096-A733-B88ECE0D072F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9604D9-DB60-49A2-9E1C-13B56F874386}" type="datetimeFigureOut">
              <a:rPr lang="hu-HU"/>
              <a:pPr>
                <a:defRPr/>
              </a:pPr>
              <a:t>2012. 02. 08.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51AE20-7BBB-42EA-8CE0-3009FC35BF4A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B89465-A633-49B8-A254-71152080BC9F}" type="datetimeFigureOut">
              <a:rPr lang="hu-HU"/>
              <a:pPr>
                <a:defRPr/>
              </a:pPr>
              <a:t>2012. 02. 08.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C137B8-F1C5-446A-8A51-E7022732BF2F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21BE6F-D201-46CD-BF54-FCA27BD9F7B5}" type="datetimeFigureOut">
              <a:rPr lang="hu-HU"/>
              <a:pPr>
                <a:defRPr/>
              </a:pPr>
              <a:t>2012. 02. 08.</a:t>
            </a:fld>
            <a:endParaRPr lang="hu-HU" dirty="0"/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1C1726-0840-434D-813C-6183547A6D0F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60BEB5-BD9F-40F8-B423-47493AF23FD0}" type="datetimeFigureOut">
              <a:rPr lang="hu-HU"/>
              <a:pPr>
                <a:defRPr/>
              </a:pPr>
              <a:t>2012. 02. 08.</a:t>
            </a:fld>
            <a:endParaRPr lang="hu-HU" dirty="0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527DC0-6DCD-4A24-BDFB-4BD0AE850E8C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0A3FD2-F96D-4DC5-9320-9E1D057A7DC6}" type="datetimeFigureOut">
              <a:rPr lang="hu-HU"/>
              <a:pPr>
                <a:defRPr/>
              </a:pPr>
              <a:t>2012. 02. 08.</a:t>
            </a:fld>
            <a:endParaRPr lang="hu-HU" dirty="0"/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E4EE7E-D605-4025-B36A-070CE4BF5946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E27592-861D-4859-8E2B-2852AD247EC1}" type="datetimeFigureOut">
              <a:rPr lang="hu-HU"/>
              <a:pPr>
                <a:defRPr/>
              </a:pPr>
              <a:t>2012. 02. 08.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62851D-8387-413A-B70E-7D2F24BE8271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u-HU" noProof="0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248B9E-9359-4859-A8D9-296C8D7CD5F8}" type="datetimeFigureOut">
              <a:rPr lang="hu-HU"/>
              <a:pPr>
                <a:defRPr/>
              </a:pPr>
              <a:t>2012. 02. 08.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FDC2E3-90AA-48A0-8609-581B2A2D3F7A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38E42A-C1E3-44C1-B26E-7DCA9401F51A}" type="datetimeFigureOut">
              <a:rPr lang="hu-HU"/>
              <a:pPr>
                <a:defRPr/>
              </a:pPr>
              <a:t>2012. 02. 08.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CD405E-97D7-4759-9B85-FF46B8F4A416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678D68-7252-4FBD-8622-D5A39C40A803}" type="datetimeFigureOut">
              <a:rPr lang="hu-HU"/>
              <a:pPr>
                <a:defRPr/>
              </a:pPr>
              <a:t>2012. 02. 08.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ABC7B1-867B-4FE1-AF00-79FD00E0B311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4000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Cím hely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Szöveg hely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071AEAC-C2E7-41C8-AE89-05143E7CC703}" type="datetimeFigureOut">
              <a:rPr lang="hu-HU"/>
              <a:pPr>
                <a:defRPr/>
              </a:pPr>
              <a:t>2012. 02. 08.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E52F507-A7FF-457D-B8AB-3CC8B0701F5D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Tm="4000">
    <p:split orient="vert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Kép 1" descr="128266.jpg"/>
          <p:cNvPicPr>
            <a:picLocks noChangeAspect="1"/>
          </p:cNvPicPr>
          <p:nvPr/>
        </p:nvPicPr>
        <p:blipFill>
          <a:blip r:embed="rId3">
            <a:lum bright="-10000" contrast="10000"/>
          </a:blip>
          <a:srcRect/>
          <a:stretch>
            <a:fillRect/>
          </a:stretch>
        </p:blipFill>
        <p:spPr bwMode="auto">
          <a:xfrm>
            <a:off x="0" y="782638"/>
            <a:ext cx="9144000" cy="6075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églalap 3"/>
          <p:cNvSpPr/>
          <p:nvPr/>
        </p:nvSpPr>
        <p:spPr>
          <a:xfrm>
            <a:off x="1910855" y="6334780"/>
            <a:ext cx="5322291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2000" b="1" dirty="0">
                <a:ln w="18000">
                  <a:noFill/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Papyrus" pitchFamily="66" charset="0"/>
              </a:rPr>
              <a:t>by</a:t>
            </a:r>
            <a:r>
              <a:rPr lang="hu-HU" sz="2800" b="1" dirty="0">
                <a:ln w="18000">
                  <a:noFill/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Papyrus" pitchFamily="66" charset="0"/>
              </a:rPr>
              <a:t> Svetlana Andreyanova </a:t>
            </a:r>
            <a:r>
              <a:rPr lang="hu-HU" sz="2000" b="1" dirty="0">
                <a:ln w="18000">
                  <a:noFill/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Papyrus" pitchFamily="66" charset="0"/>
              </a:rPr>
              <a:t>(Ukraine)</a:t>
            </a:r>
          </a:p>
        </p:txBody>
      </p:sp>
    </p:spTree>
  </p:cSld>
  <p:clrMapOvr>
    <a:masterClrMapping/>
  </p:clrMapOvr>
  <p:transition spd="slow" advTm="8000">
    <p:split orient="vert"/>
    <p:sndAc>
      <p:stSnd>
        <p:snd r:embed="rId2" name="Mireille Mathieu - L'aut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Kép 1" descr="116905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309563"/>
            <a:ext cx="9144000" cy="62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Kép 1" descr="116678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390525"/>
            <a:ext cx="9144000" cy="607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Kép 1" descr="115273.jpg"/>
          <p:cNvPicPr>
            <a:picLocks noChangeAspect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Kép 1" descr="117981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1555750" y="0"/>
            <a:ext cx="6032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Kép 1" descr="131545.jpg"/>
          <p:cNvPicPr>
            <a:picLocks noChangeAspect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1670050" y="0"/>
            <a:ext cx="5803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Kép 1" descr="117365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1492250" y="0"/>
            <a:ext cx="6159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Kép 1" descr="114082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1404938" y="0"/>
            <a:ext cx="6334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Kép 1" descr="120170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1717675" y="0"/>
            <a:ext cx="5708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Kép 1" descr="126396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Kép 1" descr="115743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Kép 1" descr="111401.jpg"/>
          <p:cNvPicPr>
            <a:picLocks noChangeAspect="1"/>
          </p:cNvPicPr>
          <p:nvPr/>
        </p:nvPicPr>
        <p:blipFill>
          <a:blip r:embed="rId2">
            <a:lum contrast="10000"/>
          </a:blip>
          <a:srcRect l="2907" t="3487" r="2907" b="3487"/>
          <a:stretch>
            <a:fillRect/>
          </a:stretch>
        </p:blipFill>
        <p:spPr bwMode="auto">
          <a:xfrm>
            <a:off x="407988" y="0"/>
            <a:ext cx="8340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Kép 1" descr="109163.jpg"/>
          <p:cNvPicPr>
            <a:picLocks noChangeAspect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820738" y="0"/>
            <a:ext cx="75025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Kép 1" descr="109670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1528763" y="0"/>
            <a:ext cx="6086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Kép 1" descr="109920.jpg"/>
          <p:cNvPicPr>
            <a:picLocks noChangeAspect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701675" y="0"/>
            <a:ext cx="7740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Kép 1" descr="118454.jpg"/>
          <p:cNvPicPr>
            <a:picLocks noChangeAspect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1204913" y="0"/>
            <a:ext cx="6734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Kép 1" descr="112131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1665288" y="0"/>
            <a:ext cx="58134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Kép 1" descr="112809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0" y="444500"/>
            <a:ext cx="9144000" cy="596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Kép 1" descr="114300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1524000" y="0"/>
            <a:ext cx="609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Kép 1" descr="114700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985838" y="0"/>
            <a:ext cx="71723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Kép 1" descr="114917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669925" y="0"/>
            <a:ext cx="78041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Kép 1" descr="116425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rcRect/>
          <a:stretch>
            <a:fillRect/>
          </a:stretch>
        </p:blipFill>
        <p:spPr bwMode="auto">
          <a:xfrm>
            <a:off x="1751013" y="0"/>
            <a:ext cx="5641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Kép 1" descr="118773.jpg"/>
          <p:cNvPicPr>
            <a:picLocks noChangeAspect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158750"/>
            <a:ext cx="9144000" cy="654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Kép 1" descr="143988.jpg"/>
          <p:cNvPicPr>
            <a:picLocks noChangeAspect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390525"/>
            <a:ext cx="9144000" cy="607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Kép 1" descr="122355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Kép 1" descr="122610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Kép 1" descr="126634.jpg"/>
          <p:cNvPicPr>
            <a:picLocks noChangeAspect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373063"/>
            <a:ext cx="9144000" cy="611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Kép 1" descr="127881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0" y="390525"/>
            <a:ext cx="9144000" cy="607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Kép 1" descr="130651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428625" y="0"/>
            <a:ext cx="8286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Kép 1" descr="130901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354013" y="0"/>
            <a:ext cx="8435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Kép 1" descr="131317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1587500" y="0"/>
            <a:ext cx="5969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Kép 1" descr="132868.jpg"/>
          <p:cNvPicPr>
            <a:picLocks noChangeAspect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279400" y="0"/>
            <a:ext cx="8585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Kép 1" descr="132227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523875" y="0"/>
            <a:ext cx="80962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Kép 1" descr="132459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273050" y="0"/>
            <a:ext cx="8597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Kép 1" descr="133130.jpg"/>
          <p:cNvPicPr>
            <a:picLocks noChangeAspect="1"/>
          </p:cNvPicPr>
          <p:nvPr/>
        </p:nvPicPr>
        <p:blipFill>
          <a:blip r:embed="rId2">
            <a:lum contrast="10000"/>
          </a:blip>
          <a:srcRect l="4031" t="4031" r="4031" b="4031"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Kép 1" descr="134656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1454150" y="0"/>
            <a:ext cx="62357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Kép 1" descr="145494.jpg"/>
          <p:cNvPicPr>
            <a:picLocks noChangeAspect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1300163" y="0"/>
            <a:ext cx="6543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Kép 1" descr="134880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254000" y="0"/>
            <a:ext cx="863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Kép 1" descr="135445.jpg"/>
          <p:cNvPicPr>
            <a:picLocks noChangeAspect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390525"/>
            <a:ext cx="9144000" cy="607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Kép 1" descr="143779.jpg"/>
          <p:cNvPicPr>
            <a:picLocks noChangeAspect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390525"/>
            <a:ext cx="9144000" cy="607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Kép 1" descr="144379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947738" y="0"/>
            <a:ext cx="72485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Kép 1" descr="135920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523875" y="23813"/>
            <a:ext cx="8096250" cy="681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Kép 1" descr="143303.jpg"/>
          <p:cNvPicPr>
            <a:picLocks noChangeAspect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1157288" y="0"/>
            <a:ext cx="68294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Kép 1" descr="138867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341313" y="0"/>
            <a:ext cx="84613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505</TotalTime>
  <Words>0</Words>
  <Application>Microsoft Office PowerPoint</Application>
  <PresentationFormat>Presentación en pantalla (4:3)</PresentationFormat>
  <Paragraphs>0</Paragraphs>
  <Slides>44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Plantilla de diseño</vt:lpstr>
      </vt:variant>
      <vt:variant>
        <vt:i4>1</vt:i4>
      </vt:variant>
      <vt:variant>
        <vt:lpstr>Títulos de diapositiva</vt:lpstr>
      </vt:variant>
      <vt:variant>
        <vt:i4>44</vt:i4>
      </vt:variant>
    </vt:vector>
  </HeadingPairs>
  <TitlesOfParts>
    <vt:vector size="47" baseType="lpstr">
      <vt:lpstr>Arial</vt:lpstr>
      <vt:lpstr>Calibri</vt:lpstr>
      <vt:lpstr>Office-téma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Colossus User</cp:lastModifiedBy>
  <cp:revision>66</cp:revision>
  <dcterms:created xsi:type="dcterms:W3CDTF">2011-02-09T14:18:31Z</dcterms:created>
  <dcterms:modified xsi:type="dcterms:W3CDTF">2012-02-08T23:13:10Z</dcterms:modified>
</cp:coreProperties>
</file>