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80" r:id="rId2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modifyVerifier cryptProviderType="rsaFull" cryptAlgorithmClass="hash" cryptAlgorithmType="typeAny" cryptAlgorithmSid="4" spinCount="100000" saltData="yXvkshunrmfQ+rdPlEaF4Q==" hashData="G4c/skYQHDv8NwtVrzMtP+jigE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F4DC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63" d="100"/>
          <a:sy n="63" d="100"/>
        </p:scale>
        <p:origin x="-274" y="1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378DAB-EB74-413E-AADB-77E98A44231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9E4AD-06E2-4847-B654-F6AE3BD6236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E2560-632C-4074-9A21-993F083FB30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A70F5C-04EA-4FFF-BF62-01AC08C7119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8B6887-1200-4302-A649-2152EC2BAEA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58194-F2D0-422E-A1A1-AF9CC661A90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E2B2CF-9395-4969-A821-91F18826892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DDFDA4-E444-42A3-BCE5-9462770996B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29FDB5-67CB-4CFC-9730-9FAEAABEA69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EE38BD-FC4B-4C46-99F9-79041DC83F2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1D7D3B-C35D-4D39-B740-89B3514AE24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75CE4FA-301C-468E-BA15-B8BEE3F54CB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amond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11" Type="http://schemas.openxmlformats.org/officeDocument/2006/relationships/image" Target="../media/image29.gif"/><Relationship Id="rId5" Type="http://schemas.openxmlformats.org/officeDocument/2006/relationships/image" Target="../media/image23.jpeg"/><Relationship Id="rId10" Type="http://schemas.openxmlformats.org/officeDocument/2006/relationships/image" Target="../media/image28.gif"/><Relationship Id="rId4" Type="http://schemas.openxmlformats.org/officeDocument/2006/relationships/image" Target="../media/image22.gif"/><Relationship Id="rId9" Type="http://schemas.openxmlformats.org/officeDocument/2006/relationships/image" Target="../media/image2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2052" name="Picture 4" descr="2717523_27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365125" y="0"/>
            <a:ext cx="1841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en-US" sz="7200">
              <a:solidFill>
                <a:srgbClr val="FFFF66"/>
              </a:solidFill>
              <a:ea typeface="华文新魏" pitchFamily="2" charset="-122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79613" y="188913"/>
            <a:ext cx="5886450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endParaRPr lang="zh-CN" altLang="en-US" sz="4400">
              <a:solidFill>
                <a:srgbClr val="FFFF66"/>
              </a:solidFill>
              <a:ea typeface="华文新魏" pitchFamily="2" charset="-122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699792" y="332656"/>
            <a:ext cx="5147563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dirty="0">
                <a:solidFill>
                  <a:srgbClr val="FFFF66"/>
                </a:solidFill>
                <a:ea typeface="华文新魏" pitchFamily="2" charset="-122"/>
              </a:rPr>
              <a:t>  </a:t>
            </a:r>
            <a:r>
              <a:rPr lang="zh-CN" altLang="en-US" sz="4000" dirty="0">
                <a:ln>
                  <a:solidFill>
                    <a:srgbClr val="FF0000"/>
                  </a:solidFill>
                </a:ln>
                <a:solidFill>
                  <a:srgbClr val="FFFF66"/>
                </a:solidFill>
                <a:ea typeface="华文新魏" pitchFamily="2" charset="-122"/>
              </a:rPr>
              <a:t>国家金奖摄影佳作选</a:t>
            </a:r>
            <a:endParaRPr lang="es-ES" altLang="zh-CN" sz="4000" dirty="0">
              <a:ln>
                <a:solidFill>
                  <a:srgbClr val="FF0000"/>
                </a:solidFill>
              </a:ln>
              <a:solidFill>
                <a:srgbClr val="FFFF66"/>
              </a:solidFill>
              <a:ea typeface="华文新魏" pitchFamily="2" charset="-122"/>
            </a:endParaRPr>
          </a:p>
          <a:p>
            <a:pPr>
              <a:defRPr/>
            </a:pPr>
            <a:endParaRPr lang="es-ES" altLang="zh-CN" sz="4000" dirty="0">
              <a:solidFill>
                <a:srgbClr val="FFFF66"/>
              </a:solidFill>
              <a:ea typeface="华文新魏" pitchFamily="2" charset="-122"/>
            </a:endParaRPr>
          </a:p>
          <a:p>
            <a:pPr>
              <a:defRPr/>
            </a:pPr>
            <a:r>
              <a:rPr lang="es-ES" altLang="zh-CN" sz="4000" dirty="0">
                <a:ln>
                  <a:solidFill>
                    <a:srgbClr val="FF0000"/>
                  </a:solidFill>
                </a:ln>
                <a:solidFill>
                  <a:srgbClr val="FFFF66"/>
                </a:solidFill>
                <a:ea typeface="华文新魏" pitchFamily="2" charset="-122"/>
              </a:rPr>
              <a:t>        </a:t>
            </a:r>
            <a:r>
              <a:rPr lang="vi-VN" altLang="zh-CN" sz="4000" dirty="0">
                <a:ln>
                  <a:solidFill>
                    <a:srgbClr val="FF0000"/>
                  </a:solidFill>
                </a:ln>
                <a:solidFill>
                  <a:srgbClr val="FFFF66"/>
                </a:solidFill>
                <a:ea typeface="华文新魏" pitchFamily="2" charset="-122"/>
              </a:rPr>
              <a:t>Fotografii </a:t>
            </a:r>
            <a:endParaRPr lang="es-ES" altLang="zh-CN" sz="4000" dirty="0">
              <a:ln>
                <a:solidFill>
                  <a:srgbClr val="FF0000"/>
                </a:solidFill>
              </a:ln>
              <a:solidFill>
                <a:srgbClr val="FFFF66"/>
              </a:solidFill>
              <a:latin typeface="Bauhaus 93" pitchFamily="82" charset="0"/>
              <a:ea typeface="华文新魏" pitchFamily="2" charset="-122"/>
            </a:endParaRPr>
          </a:p>
          <a:p>
            <a:pPr>
              <a:defRPr/>
            </a:pPr>
            <a:r>
              <a:rPr lang="es-ES" altLang="zh-CN" sz="4000" dirty="0">
                <a:ln>
                  <a:solidFill>
                    <a:srgbClr val="FF0000"/>
                  </a:solidFill>
                </a:ln>
                <a:solidFill>
                  <a:srgbClr val="FFFF66"/>
                </a:solidFill>
                <a:latin typeface="Bauhaus 93" pitchFamily="82" charset="0"/>
                <a:ea typeface="华文新魏" pitchFamily="2" charset="-122"/>
              </a:rPr>
              <a:t>  </a:t>
            </a:r>
            <a:r>
              <a:rPr lang="vi-VN" altLang="zh-CN" sz="4000" dirty="0">
                <a:ln>
                  <a:solidFill>
                    <a:srgbClr val="FF0000"/>
                  </a:solidFill>
                </a:ln>
                <a:solidFill>
                  <a:srgbClr val="FFFF66"/>
                </a:solidFill>
                <a:ea typeface="华文新魏" pitchFamily="2" charset="-122"/>
              </a:rPr>
              <a:t>din ţările selectate</a:t>
            </a:r>
            <a:r>
              <a:rPr lang="es-ES" altLang="zh-CN" sz="4000" dirty="0">
                <a:ln>
                  <a:solidFill>
                    <a:srgbClr val="FF0000"/>
                  </a:solidFill>
                </a:ln>
                <a:solidFill>
                  <a:srgbClr val="FFFF66"/>
                </a:solidFill>
                <a:latin typeface="Bauhaus 93" pitchFamily="82" charset="0"/>
                <a:ea typeface="华文新魏" pitchFamily="2" charset="-122"/>
              </a:rPr>
              <a:t> !!</a:t>
            </a:r>
            <a:endParaRPr lang="zh-CN" altLang="en-US" sz="4000" dirty="0">
              <a:ln>
                <a:solidFill>
                  <a:srgbClr val="FF0000"/>
                </a:solidFill>
              </a:ln>
              <a:solidFill>
                <a:srgbClr val="FFFF66"/>
              </a:solidFill>
              <a:latin typeface="Bauhaus 93" pitchFamily="82" charset="0"/>
              <a:ea typeface="华文新魏" pitchFamily="2" charset="-122"/>
            </a:endParaRPr>
          </a:p>
        </p:txBody>
      </p:sp>
      <p:sp>
        <p:nvSpPr>
          <p:cNvPr id="8" name="Téglalap 5"/>
          <p:cNvSpPr txBox="1">
            <a:spLocks/>
          </p:cNvSpPr>
          <p:nvPr/>
        </p:nvSpPr>
        <p:spPr bwMode="auto">
          <a:xfrm>
            <a:off x="6228184" y="5229200"/>
            <a:ext cx="396044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cs typeface="Arial" charset="0"/>
              </a:rPr>
              <a:t> </a:t>
            </a:r>
            <a:fld id="{648ED578-FC04-4677-BEFE-32CBDC41DA39}" type="datetime3">
              <a:rPr lang="zh-CN" altLang="en-US" sz="2000" b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Calibri" pitchFamily="34" charset="0"/>
              </a:rPr>
              <a:pPr marL="342900" indent="-342900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t>2016年5月19日星期四</a:t>
            </a:fld>
            <a:r>
              <a:rPr lang="es-ES" sz="20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cs typeface="Arial" charset="0"/>
              </a:rPr>
              <a:t> </a:t>
            </a:r>
            <a:endParaRPr lang="hu-HU" sz="700" b="1" kern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Arial" charset="0"/>
            </a:endParaRPr>
          </a:p>
        </p:txBody>
      </p:sp>
    </p:spTree>
  </p:cSld>
  <p:clrMapOvr>
    <a:masterClrMapping/>
  </p:clrMapOvr>
  <p:transition spd="slow">
    <p:newsflash/>
    <p:sndAc>
      <p:stSnd loop="1">
        <p:snd r:embed="rId2" name="12 - 八月桂花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7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 build="p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3075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4099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5123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6147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4" name="Téglalap 5"/>
          <p:cNvSpPr txBox="1">
            <a:spLocks/>
          </p:cNvSpPr>
          <p:nvPr/>
        </p:nvSpPr>
        <p:spPr bwMode="auto">
          <a:xfrm>
            <a:off x="6299200" y="6021388"/>
            <a:ext cx="2844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tx1">
                    <a:lumMod val="50000"/>
                    <a:lumOff val="50000"/>
                  </a:schemeClr>
                </a:solidFill>
                <a:latin typeface="Bodoni MT Black" pitchFamily="18" charset="0"/>
                <a:cs typeface="Aharoni" pitchFamily="2" charset="-79"/>
              </a:rPr>
              <a:t>quiya2@gmail.com</a:t>
            </a:r>
            <a:endParaRPr lang="es-AR" sz="4000" b="1" dirty="0">
              <a:solidFill>
                <a:schemeClr val="tx1">
                  <a:lumMod val="50000"/>
                  <a:lumOff val="50000"/>
                </a:schemeClr>
              </a:solidFill>
              <a:latin typeface="Bodoni MT Black" pitchFamily="18" charset="0"/>
              <a:cs typeface="Aharoni" pitchFamily="2" charset="-79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7171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8195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9219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10243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11267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12291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13315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14339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15363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16387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17411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7045325"/>
          </a:xfr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18435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8054975"/>
          </a:xfrm>
          <a:noFill/>
        </p:spPr>
      </p:pic>
      <p:sp>
        <p:nvSpPr>
          <p:cNvPr id="4" name="Téglalap 5"/>
          <p:cNvSpPr txBox="1">
            <a:spLocks/>
          </p:cNvSpPr>
          <p:nvPr/>
        </p:nvSpPr>
        <p:spPr bwMode="auto">
          <a:xfrm>
            <a:off x="6696075" y="6149975"/>
            <a:ext cx="24479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tx1">
                    <a:lumMod val="50000"/>
                    <a:lumOff val="50000"/>
                  </a:schemeClr>
                </a:solidFill>
                <a:latin typeface="Bodoni MT Black" pitchFamily="18" charset="0"/>
                <a:cs typeface="Aharoni" pitchFamily="2" charset="-79"/>
              </a:rPr>
              <a:t>quiya2@gmail.com</a:t>
            </a:r>
            <a:endParaRPr lang="es-AR" sz="4000" b="1" dirty="0">
              <a:solidFill>
                <a:schemeClr val="tx1">
                  <a:lumMod val="50000"/>
                  <a:lumOff val="50000"/>
                </a:schemeClr>
              </a:solidFill>
              <a:latin typeface="Bodoni MT Black" pitchFamily="18" charset="0"/>
              <a:cs typeface="Aharoni" pitchFamily="2" charset="-79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19459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20483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7029450"/>
          </a:xfr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21507" name="Picture 4" descr="国家金奖摄影佳作选！【精品收藏】 - 無為居士 - 無為齋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WordArt 4"/>
          <p:cNvSpPr>
            <a:spLocks noChangeArrowheads="1" noChangeShapeType="1" noTextEdit="1"/>
          </p:cNvSpPr>
          <p:nvPr/>
        </p:nvSpPr>
        <p:spPr bwMode="auto">
          <a:xfrm>
            <a:off x="1655168" y="2276872"/>
            <a:ext cx="7488832" cy="198179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s-ES" sz="1000" b="1" kern="10" dirty="0" err="1">
                <a:ln w="9525">
                  <a:solidFill>
                    <a:srgbClr val="FFC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07763" dir="18900000" algn="ctr" rotWithShape="0">
                    <a:srgbClr val="868686">
                      <a:alpha val="50000"/>
                    </a:srgbClr>
                  </a:outerShdw>
                </a:effectLst>
                <a:latin typeface="Gill Sans Ultra Bold"/>
              </a:rPr>
              <a:t>Fotografii</a:t>
            </a:r>
            <a:r>
              <a:rPr lang="es-ES" sz="1000" b="1" kern="10" dirty="0">
                <a:ln w="9525">
                  <a:solidFill>
                    <a:srgbClr val="FFC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07763" dir="18900000" algn="ctr" rotWithShape="0">
                    <a:srgbClr val="868686">
                      <a:alpha val="50000"/>
                    </a:srgbClr>
                  </a:outerShdw>
                </a:effectLst>
                <a:latin typeface="Gill Sans Ultra Bold"/>
              </a:rPr>
              <a:t> </a:t>
            </a:r>
            <a:r>
              <a:rPr lang="es-ES" sz="1000" b="1" kern="10" dirty="0" err="1">
                <a:ln w="9525">
                  <a:solidFill>
                    <a:srgbClr val="FFC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07763" dir="18900000" algn="ctr" rotWithShape="0">
                    <a:srgbClr val="868686">
                      <a:alpha val="50000"/>
                    </a:srgbClr>
                  </a:outerShdw>
                </a:effectLst>
                <a:latin typeface="Gill Sans Ultra Bold"/>
              </a:rPr>
              <a:t>foarte</a:t>
            </a:r>
            <a:r>
              <a:rPr lang="es-ES" sz="1000" b="1" kern="10" dirty="0">
                <a:ln w="9525">
                  <a:solidFill>
                    <a:srgbClr val="FFC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07763" dir="18900000" algn="ctr" rotWithShape="0">
                    <a:srgbClr val="868686">
                      <a:alpha val="50000"/>
                    </a:srgbClr>
                  </a:outerShdw>
                </a:effectLst>
                <a:latin typeface="Gill Sans Ultra Bold"/>
              </a:rPr>
              <a:t> </a:t>
            </a:r>
            <a:r>
              <a:rPr lang="es-ES" sz="1000" b="1" kern="10" dirty="0" err="1">
                <a:ln w="9525">
                  <a:solidFill>
                    <a:srgbClr val="FFC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07763" dir="18900000" algn="ctr" rotWithShape="0">
                    <a:srgbClr val="868686">
                      <a:alpha val="50000"/>
                    </a:srgbClr>
                  </a:outerShdw>
                </a:effectLst>
                <a:latin typeface="Gill Sans Ultra Bold"/>
              </a:rPr>
              <a:t>bune</a:t>
            </a:r>
            <a:r>
              <a:rPr lang="es-ES" sz="1000" b="1" kern="10" dirty="0">
                <a:ln w="9525">
                  <a:solidFill>
                    <a:srgbClr val="FFC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07763" dir="18900000" algn="ctr" rotWithShape="0">
                    <a:srgbClr val="868686">
                      <a:alpha val="50000"/>
                    </a:srgbClr>
                  </a:outerShdw>
                </a:effectLst>
                <a:latin typeface="Gill Sans Ultra Bold"/>
              </a:rPr>
              <a:t>.</a:t>
            </a:r>
            <a:r>
              <a:rPr lang="es-ES" sz="1100" b="1" kern="10" dirty="0">
                <a:ln w="9525">
                  <a:solidFill>
                    <a:srgbClr val="FFC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07763" dir="18900000" algn="ctr" rotWithShape="0">
                    <a:srgbClr val="868686">
                      <a:alpha val="50000"/>
                    </a:srgbClr>
                  </a:outerShdw>
                </a:effectLst>
                <a:latin typeface="Gill Sans Ultra Bold"/>
              </a:rPr>
              <a:t>  </a:t>
            </a:r>
            <a:endParaRPr lang="es-AR" sz="1600" b="1" kern="10" dirty="0">
              <a:ln w="9525">
                <a:solidFill>
                  <a:srgbClr val="FFC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107763" dir="18900000" algn="ctr" rotWithShape="0">
                  <a:srgbClr val="868686">
                    <a:alpha val="50000"/>
                  </a:srgbClr>
                </a:outerShdw>
              </a:effectLst>
              <a:latin typeface="Gill Sans Ultra Bold"/>
            </a:endParaRPr>
          </a:p>
        </p:txBody>
      </p:sp>
      <p:sp>
        <p:nvSpPr>
          <p:cNvPr id="9" name="Téglalap 5"/>
          <p:cNvSpPr txBox="1">
            <a:spLocks/>
          </p:cNvSpPr>
          <p:nvPr/>
        </p:nvSpPr>
        <p:spPr bwMode="auto">
          <a:xfrm>
            <a:off x="1403648" y="5877272"/>
            <a:ext cx="108012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fld id="{00C54807-D440-4E90-B78A-F7CB314C2FCC}" type="datetime10">
              <a:rPr lang="fr-FR" altLang="zh-TW" sz="1600" b="1" ker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pPr marL="342900" indent="-342900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t>10:33</a:t>
            </a:fld>
            <a:endParaRPr lang="hu-HU" sz="1050" b="1" kern="0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atang" pitchFamily="18" charset="-127"/>
              <a:ea typeface="Batang" pitchFamily="18" charset="-127"/>
              <a:cs typeface="Arial" charset="0"/>
            </a:endParaRPr>
          </a:p>
        </p:txBody>
      </p:sp>
      <p:sp>
        <p:nvSpPr>
          <p:cNvPr id="10" name="Téglalap 5"/>
          <p:cNvSpPr txBox="1">
            <a:spLocks/>
          </p:cNvSpPr>
          <p:nvPr/>
        </p:nvSpPr>
        <p:spPr>
          <a:xfrm>
            <a:off x="6948264" y="5877272"/>
            <a:ext cx="1559024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s-ES" sz="1600" b="1" kern="0" dirty="0" err="1">
                <a:ln>
                  <a:solidFill>
                    <a:srgbClr val="FF0000"/>
                  </a:solidFill>
                </a:ln>
                <a:solidFill>
                  <a:srgbClr val="00B050"/>
                </a:solidFill>
                <a:latin typeface="Batang" pitchFamily="18" charset="-127"/>
                <a:ea typeface="Batang" pitchFamily="18" charset="-127"/>
                <a:cs typeface="Arial" charset="0"/>
              </a:rPr>
              <a:t>quiya</a:t>
            </a:r>
            <a:endParaRPr lang="hu-HU" sz="1050" b="1" kern="0" dirty="0">
              <a:ln>
                <a:solidFill>
                  <a:srgbClr val="FF0000"/>
                </a:solidFill>
              </a:ln>
              <a:solidFill>
                <a:srgbClr val="00B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atang" pitchFamily="18" charset="-127"/>
              <a:ea typeface="Batang" pitchFamily="18" charset="-127"/>
              <a:cs typeface="Arial" charset="0"/>
            </a:endParaRPr>
          </a:p>
        </p:txBody>
      </p:sp>
      <p:pic>
        <p:nvPicPr>
          <p:cNvPr id="11" name="Picture 127" descr="55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750" y="4365625"/>
            <a:ext cx="1282700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7" descr="55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513" y="1125538"/>
            <a:ext cx="86360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323850" y="404813"/>
            <a:ext cx="8640763" cy="6156325"/>
          </a:xfrm>
          <a:prstGeom prst="rect">
            <a:avLst/>
          </a:prstGeom>
          <a:noFill/>
          <a:ln w="95250" cmpd="dbl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nl-BE" altLang="zh-CN"/>
          </a:p>
        </p:txBody>
      </p:sp>
      <p:pic>
        <p:nvPicPr>
          <p:cNvPr id="22536" name="Picture 5" descr="soleils-2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588" y="981075"/>
            <a:ext cx="1633537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9963" y="5949950"/>
            <a:ext cx="3509962" cy="431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2" name="Text Box 8"/>
          <p:cNvSpPr txBox="1">
            <a:spLocks noChangeArrowheads="1"/>
          </p:cNvSpPr>
          <p:nvPr/>
        </p:nvSpPr>
        <p:spPr bwMode="auto">
          <a:xfrm>
            <a:off x="1619672" y="2644170"/>
            <a:ext cx="7272808" cy="156966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  <a:defRPr/>
            </a:pPr>
            <a:r>
              <a:rPr lang="de-DE" sz="2400" b="1" kern="0" cap="small" dirty="0">
                <a:solidFill>
                  <a:srgbClr val="FF0000"/>
                </a:solidFill>
                <a:latin typeface="Bodoni MT Black" pitchFamily="18" charset="0"/>
                <a:ea typeface="+mn-ea"/>
              </a:rPr>
              <a:t>   </a:t>
            </a:r>
            <a:r>
              <a:rPr lang="vi-VN" sz="9600" b="1" kern="0" cap="small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odoni MT Black" pitchFamily="18" charset="0"/>
                <a:ea typeface="+mn-ea"/>
              </a:rPr>
              <a:t>Finală</a:t>
            </a:r>
            <a:r>
              <a:rPr lang="de-DE" sz="8800" b="1" kern="0" cap="small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odoni MT Black" pitchFamily="18" charset="0"/>
                <a:ea typeface="+mn-ea"/>
              </a:rPr>
              <a:t> </a:t>
            </a:r>
            <a:endParaRPr lang="zh-CN" altLang="en-US" sz="13800" kern="0" dirty="0">
              <a:solidFill>
                <a:srgbClr val="FFFF00"/>
              </a:solidFill>
              <a:latin typeface="+mn-lt"/>
              <a:ea typeface="+mn-ea"/>
            </a:endParaRPr>
          </a:p>
        </p:txBody>
      </p:sp>
      <p:pic>
        <p:nvPicPr>
          <p:cNvPr id="22539" name="Picture 2" descr="C:\Users\Usuario\Desktop\14093730-ROMANIA-CIRCA-1972-A-stamp-printed-in-Romania-shows-image-Edelweiss-mountain-flower-Leontopodium-alp-Stock-Phot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475" y="4797425"/>
            <a:ext cx="1746250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2" descr="卷轴1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00113" y="2216150"/>
            <a:ext cx="863600" cy="242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3" descr="left.jpg"/>
          <p:cNvPicPr>
            <a:picLocks noChangeAspect="1"/>
          </p:cNvPicPr>
          <p:nvPr/>
        </p:nvPicPr>
        <p:blipFill>
          <a:blip r:embed="rId8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3132138" y="4652963"/>
            <a:ext cx="2232025" cy="17287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" name="Picture 9" descr="anim285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253190">
            <a:off x="803236" y="952700"/>
            <a:ext cx="50482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2" descr="butterflies1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684894">
            <a:off x="7427333" y="4189016"/>
            <a:ext cx="455613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6" descr="image gif gif-pict-insect-71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5988574">
            <a:off x="4612921" y="1525704"/>
            <a:ext cx="525462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"/>
                            </p:stCondLst>
                            <p:childTnLst>
                              <p:par>
                                <p:cTn id="29" presetID="10" presetClass="exit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"/>
                            </p:stCondLst>
                            <p:childTnLst>
                              <p:par>
                                <p:cTn id="37" presetID="10" presetClass="exit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"/>
                            </p:stCondLst>
                            <p:childTnLst>
                              <p:par>
                                <p:cTn id="4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07407E-6 L 0.62986 -4.07407E-6 " pathEditMode="relative" ptsTypes="AA">
                                      <p:cBhvr>
                                        <p:cTn id="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6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30</Words>
  <Application>Microsoft Office PowerPoint</Application>
  <PresentationFormat>On-screen Show (4:3)</PresentationFormat>
  <Paragraphs>11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默认设计模板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Company>Lenovo (Beijing) Limited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国家金奖摄影佳作选</dc:title>
  <dc:creator>Lenovo User</dc:creator>
  <cp:lastModifiedBy>Usuario</cp:lastModifiedBy>
  <cp:revision>14</cp:revision>
  <dcterms:created xsi:type="dcterms:W3CDTF">2010-05-25T08:22:56Z</dcterms:created>
  <dcterms:modified xsi:type="dcterms:W3CDTF">2016-05-19T13:33:30Z</dcterms:modified>
</cp:coreProperties>
</file>