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1"/>
  </p:notesMasterIdLst>
  <p:handoutMasterIdLst>
    <p:handoutMasterId r:id="rId42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59" r:id="rId40"/>
  </p:sldIdLst>
  <p:sldSz cx="9144000" cy="6858000" type="screen4x3"/>
  <p:notesSz cx="6858000" cy="9144000"/>
  <p:embeddedFontLst>
    <p:embeddedFont>
      <p:font typeface="Castanet" pitchFamily="2" charset="0"/>
      <p:regular r:id="rId43"/>
    </p:embeddedFont>
    <p:embeddedFont>
      <p:font typeface="Pristina" panose="03060402040406080204" pitchFamily="66" charset="0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GW68GE90yf0fJTt7gWWg==" hashData="xjug85E+OLkRvihQ+nF4POCyU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9" autoAdjust="0"/>
    <p:restoredTop sz="94660"/>
  </p:normalViewPr>
  <p:slideViewPr>
    <p:cSldViewPr>
      <p:cViewPr varScale="1">
        <p:scale>
          <a:sx n="111" d="100"/>
          <a:sy n="111" d="100"/>
        </p:scale>
        <p:origin x="-60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11. 9. 2016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11. 9. 2016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11. 9. 2016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11. 9. 2016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11. 9. 2016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11. 9. 2016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11. 9. 2016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11. 9. 2016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11. 9. 2016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11. 9. 2016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11. 9. 2016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11. 9. 2016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11. 9. 2016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23F-A410-468A-8FE7-A18AF544F15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848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3396-6E70-46EF-9D02-8B1523C23D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021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AEAA-F064-4CE9-B23E-A367CA38700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195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73E-6310-4536-AE0F-2BCF617C6AF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605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77BE9-9189-47E3-A31E-8E54C2B5CBC2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75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A2B1-E0EE-4C91-8F9B-EDA61A9F35D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393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556FE-9441-460F-AA0D-5ED79147FD7B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65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1202-C070-4EAC-9AFF-B188AFAF494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905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2E4D-F0A8-4B6C-8FCF-9CB1B72C2C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5475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A870-FA59-4CA1-BFFF-CBAE24D87B6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0154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C4A24-1446-4410-A482-923F7977831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664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11. 9. 2016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81D5E-A19C-4139-A9C0-153299E86D8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11. 9. 2016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60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87" y="3218744"/>
            <a:ext cx="1583896" cy="1282612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782529" y="3895633"/>
            <a:ext cx="16369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INDONÉSIE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04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628005" y="4223442"/>
            <a:ext cx="16722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Candi Sewu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89" y="1405737"/>
            <a:ext cx="2604095" cy="3614006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5976156" y="5189819"/>
            <a:ext cx="2250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Candi Sewu (Java)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BlokTextu 8"/>
          <p:cNvSpPr txBox="1"/>
          <p:nvPr/>
        </p:nvSpPr>
        <p:spPr>
          <a:xfrm>
            <a:off x="395536" y="6312007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000">
        <p:fade/>
        <p:sndAc>
          <p:stSnd>
            <p:snd r:embed="rId3" name="Candi Sewu 1 (FRA).wav"/>
          </p:stSnd>
        </p:sndAc>
      </p:transition>
    </mc:Choice>
    <mc:Fallback>
      <p:transition spd="slow" advClick="0" advTm="21000">
        <p:fade/>
        <p:sndAc>
          <p:stSnd>
            <p:snd r:embed="rId3" name="Candi Sewu 1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52"/>
            <a:ext cx="12382035" cy="6859852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Jean-Claude </a:t>
            </a:r>
            <a:r>
              <a:rPr lang="sk-SK" smtClean="0">
                <a:solidFill>
                  <a:prstClr val="black"/>
                </a:solidFill>
              </a:rPr>
              <a:t>Latombe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09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8000">
        <p14:doors dir="vert"/>
        <p:sndAc>
          <p:stSnd loop="1">
            <p:snd r:embed="rId2" name="Gus Teja - Beauty In Color.wav"/>
          </p:stSnd>
        </p:sndAc>
      </p:transition>
    </mc:Choice>
    <mc:Fallback>
      <p:transition spd="slow" advClick="0" advTm="18000">
        <p:fade/>
        <p:sndAc>
          <p:stSnd loop="1">
            <p:snd r:embed="rId2" name="Gus Teja - Beauty In Col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1.48148E-6 L -0.34253 0.0002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(Photo Darma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11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9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7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70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Jean-Claude </a:t>
            </a:r>
            <a:r>
              <a:rPr lang="sk-SK" smtClean="0">
                <a:solidFill>
                  <a:prstClr val="black"/>
                </a:solidFill>
              </a:rPr>
              <a:t>Latombe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73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00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Jean-Claude </a:t>
            </a:r>
            <a:r>
              <a:rPr lang="sk-SK" smtClean="0">
                <a:solidFill>
                  <a:prstClr val="black"/>
                </a:solidFill>
              </a:rPr>
              <a:t>Latombe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52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3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(Photo Darma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9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4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2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5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04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18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04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41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55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23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91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7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12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18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71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01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72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33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5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5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62273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22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02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83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Ziegler </a:t>
            </a:r>
            <a:r>
              <a:rPr lang="sk-SK" smtClean="0">
                <a:solidFill>
                  <a:prstClr val="black"/>
                </a:solidFill>
              </a:rPr>
              <a:t>175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3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24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36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7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2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23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907"/>
            <a:ext cx="15830443" cy="6862907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2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:blinds dir="vert"/>
      </p:transition>
    </mc:Choice>
    <mc:Fallback xmlns="">
      <p:transition spd="slow" advClick="0" advTm="1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2.96296E-6 L -0.71997 0.00046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07" y="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Záver" hidden="1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 </a:t>
            </a:r>
            <a:r>
              <a:rPr lang="sk-SK" sz="1200" smtClean="0"/>
              <a:t>Gus Teja </a:t>
            </a:r>
            <a:endParaRPr lang="sk-SK" sz="1200"/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313</Words>
  <Application>Microsoft Office PowerPoint</Application>
  <PresentationFormat>Prezentácia na obrazovke (4:3)</PresentationFormat>
  <Paragraphs>96</Paragraphs>
  <Slides>38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38</vt:i4>
      </vt:variant>
    </vt:vector>
  </HeadingPairs>
  <TitlesOfParts>
    <vt:vector size="44" baseType="lpstr">
      <vt:lpstr>Arial</vt:lpstr>
      <vt:lpstr>Castanet</vt:lpstr>
      <vt:lpstr>Pristina</vt:lpstr>
      <vt:lpstr>Calibri</vt:lpstr>
      <vt:lpstr>Motív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2016-09-11T14:12:04Z</dcterms:modified>
</cp:coreProperties>
</file>