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71" r:id="rId6"/>
    <p:sldId id="263" r:id="rId7"/>
    <p:sldId id="265" r:id="rId8"/>
    <p:sldId id="279" r:id="rId9"/>
    <p:sldId id="283" r:id="rId10"/>
    <p:sldId id="270" r:id="rId11"/>
    <p:sldId id="281" r:id="rId12"/>
    <p:sldId id="272" r:id="rId13"/>
    <p:sldId id="280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4FD7"/>
    <a:srgbClr val="4976C7"/>
    <a:srgbClr val="5E6BE8"/>
    <a:srgbClr val="2F5597"/>
    <a:srgbClr val="EAA2A9"/>
    <a:srgbClr val="A3BBE1"/>
    <a:srgbClr val="8D1FEA"/>
    <a:srgbClr val="B0499A"/>
    <a:srgbClr val="CBE626"/>
    <a:srgbClr val="AE7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80" d="100"/>
          <a:sy n="80" d="100"/>
        </p:scale>
        <p:origin x="4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092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562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225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326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96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522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02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15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41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75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818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C491E-0059-48FE-A1F2-314468EB2D96}" type="datetimeFigureOut">
              <a:rPr lang="fr-FR" smtClean="0"/>
              <a:t>02/10/2015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59955-B9A4-4DBB-A262-FB0067FF3D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358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kerren.vip-blog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54" y="191850"/>
            <a:ext cx="10058400" cy="647429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969" y="703183"/>
            <a:ext cx="1905000" cy="73342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0611853" y="836444"/>
            <a:ext cx="1022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L</a:t>
            </a:r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996863" y="1892394"/>
            <a:ext cx="920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I</a:t>
            </a:r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0427368" y="2873217"/>
            <a:ext cx="1375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B</a:t>
            </a:r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0796337" y="3884785"/>
            <a:ext cx="1536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R</a:t>
            </a:r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0611854" y="5085114"/>
            <a:ext cx="1191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E</a:t>
            </a:r>
            <a:endParaRPr lang="fr-FR" sz="7200" dirty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2202">
            <a:off x="8070762" y="4411047"/>
            <a:ext cx="1429515" cy="243840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460" y="2836736"/>
            <a:ext cx="1828959" cy="2651990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2873829" y="5166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68460" y="5630249"/>
            <a:ext cx="2610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rgbClr val="2F5597"/>
                </a:solidFill>
                <a:latin typeface="Algerian" panose="04020705040A02060702" pitchFamily="82" charset="0"/>
              </a:rPr>
              <a:t>p</a:t>
            </a:r>
            <a:r>
              <a:rPr lang="fr-FR" sz="2400" dirty="0" smtClean="0">
                <a:solidFill>
                  <a:srgbClr val="2F5597"/>
                </a:solidFill>
                <a:latin typeface="Algerian" panose="04020705040A02060702" pitchFamily="82" charset="0"/>
              </a:rPr>
              <a:t>ps kerren</a:t>
            </a:r>
            <a:endParaRPr lang="fr-FR" sz="2400" dirty="0">
              <a:solidFill>
                <a:srgbClr val="2F5597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92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:sndAc>
          <p:stSnd>
            <p:snd r:embed="rId2" name="Gregorian ~ Now We Are Free.wav"/>
          </p:stSnd>
        </p:sndAc>
      </p:transition>
    </mc:Choice>
    <mc:Fallback xmlns="">
      <p:transition spd="slow" advTm="16000">
        <p:sndAc>
          <p:stSnd>
            <p:snd r:embed="rId7" name="Gregorian ~ Now We Are F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28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8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750"/>
                            </p:stCondLst>
                            <p:childTnLst>
                              <p:par>
                                <p:cTn id="5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3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3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/>
      <p:bldP spid="12" grpId="0"/>
      <p:bldP spid="14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A3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8600"/>
            <a:ext cx="11694695" cy="64007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77" y="735932"/>
            <a:ext cx="37719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5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32781"/>
            <a:ext cx="12192000" cy="7267074"/>
          </a:xfrm>
          <a:prstGeom prst="rect">
            <a:avLst/>
          </a:prstGeom>
          <a:solidFill>
            <a:srgbClr val="8D93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68" y="240133"/>
            <a:ext cx="10450285" cy="6321246"/>
          </a:xfrm>
          <a:prstGeom prst="rect">
            <a:avLst/>
          </a:prstGeom>
        </p:spPr>
      </p:pic>
      <p:sp>
        <p:nvSpPr>
          <p:cNvPr id="7" name="Organigramme : Décision 6"/>
          <p:cNvSpPr/>
          <p:nvPr/>
        </p:nvSpPr>
        <p:spPr>
          <a:xfrm>
            <a:off x="184211" y="0"/>
            <a:ext cx="522514" cy="2226745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Décision 2"/>
          <p:cNvSpPr/>
          <p:nvPr/>
        </p:nvSpPr>
        <p:spPr>
          <a:xfrm>
            <a:off x="158443" y="2335226"/>
            <a:ext cx="522514" cy="224439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écision 4"/>
          <p:cNvSpPr/>
          <p:nvPr/>
        </p:nvSpPr>
        <p:spPr>
          <a:xfrm>
            <a:off x="126605" y="4688101"/>
            <a:ext cx="554352" cy="2169899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Organigramme : Décision 5"/>
          <p:cNvSpPr/>
          <p:nvPr/>
        </p:nvSpPr>
        <p:spPr>
          <a:xfrm>
            <a:off x="11460346" y="0"/>
            <a:ext cx="574394" cy="2136749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Décision 7"/>
          <p:cNvSpPr/>
          <p:nvPr/>
        </p:nvSpPr>
        <p:spPr>
          <a:xfrm>
            <a:off x="11466529" y="2211753"/>
            <a:ext cx="574394" cy="2314204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Décision 13"/>
          <p:cNvSpPr/>
          <p:nvPr/>
        </p:nvSpPr>
        <p:spPr>
          <a:xfrm>
            <a:off x="11460347" y="4655289"/>
            <a:ext cx="574393" cy="2189235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1143000" y="938463"/>
            <a:ext cx="2562726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suis </a:t>
            </a:r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libre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penser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D’agir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D’imaginer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choisir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D’aimer</a:t>
            </a:r>
            <a:endParaRPr lang="fr-F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7339264" y="1191127"/>
            <a:ext cx="38428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D’accepter ou de ne pas accepter</a:t>
            </a:r>
          </a:p>
          <a:p>
            <a:pPr algn="ctr"/>
            <a:r>
              <a:rPr lang="fr-FR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suis surtout </a:t>
            </a:r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libre</a:t>
            </a:r>
          </a:p>
          <a:p>
            <a:pPr algn="ctr"/>
            <a:r>
              <a:rPr lang="fr-FR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D’être qui</a:t>
            </a: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suis</a:t>
            </a:r>
            <a:endParaRPr lang="fr-F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3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6000"/>
                            </p:stCondLst>
                            <p:childTnLst>
                              <p:par>
                                <p:cTn id="6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0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8000"/>
                            </p:stCondLst>
                            <p:childTnLst>
                              <p:par>
                                <p:cTn id="8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3" grpId="0" animBg="1"/>
      <p:bldP spid="5" grpId="0" animBg="1"/>
      <p:bldP spid="6" grpId="0" animBg="1"/>
      <p:bldP spid="8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270660"/>
            <a:ext cx="11681460" cy="63166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55" y="2890836"/>
            <a:ext cx="1076325" cy="10763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128" y="855678"/>
            <a:ext cx="1076325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3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6C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251460"/>
            <a:ext cx="11624310" cy="631147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251460"/>
            <a:ext cx="11624309" cy="631147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827" y="1177290"/>
            <a:ext cx="2943225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6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D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1277" y="374072"/>
            <a:ext cx="10004377" cy="609600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88620"/>
            <a:ext cx="9968607" cy="6081451"/>
          </a:xfrm>
          <a:prstGeom prst="rect">
            <a:avLst/>
          </a:prstGeom>
        </p:spPr>
      </p:pic>
      <p:sp>
        <p:nvSpPr>
          <p:cNvPr id="7" name="Soleil 6"/>
          <p:cNvSpPr/>
          <p:nvPr/>
        </p:nvSpPr>
        <p:spPr>
          <a:xfrm>
            <a:off x="1" y="374071"/>
            <a:ext cx="1150666" cy="1246911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Soleil 8"/>
          <p:cNvSpPr/>
          <p:nvPr/>
        </p:nvSpPr>
        <p:spPr>
          <a:xfrm>
            <a:off x="-13933" y="2157846"/>
            <a:ext cx="1107228" cy="1122217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Soleil 9"/>
          <p:cNvSpPr/>
          <p:nvPr/>
        </p:nvSpPr>
        <p:spPr>
          <a:xfrm>
            <a:off x="-646" y="3848099"/>
            <a:ext cx="1080655" cy="1039091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Soleil 10"/>
          <p:cNvSpPr/>
          <p:nvPr/>
        </p:nvSpPr>
        <p:spPr>
          <a:xfrm>
            <a:off x="-28628" y="5403271"/>
            <a:ext cx="1121923" cy="1066800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Soleil 11"/>
          <p:cNvSpPr/>
          <p:nvPr/>
        </p:nvSpPr>
        <p:spPr>
          <a:xfrm>
            <a:off x="11118630" y="374070"/>
            <a:ext cx="1073370" cy="1184565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Soleil 12"/>
          <p:cNvSpPr/>
          <p:nvPr/>
        </p:nvSpPr>
        <p:spPr>
          <a:xfrm>
            <a:off x="11111606" y="1981199"/>
            <a:ext cx="1066346" cy="1163782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Soleil 13"/>
          <p:cNvSpPr/>
          <p:nvPr/>
        </p:nvSpPr>
        <p:spPr>
          <a:xfrm>
            <a:off x="11148020" y="3751117"/>
            <a:ext cx="1029932" cy="1136073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leil 14"/>
          <p:cNvSpPr/>
          <p:nvPr/>
        </p:nvSpPr>
        <p:spPr>
          <a:xfrm>
            <a:off x="11132940" y="5493326"/>
            <a:ext cx="1073370" cy="1025237"/>
          </a:xfrm>
          <a:prstGeom prst="su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955965" y="540327"/>
            <a:ext cx="46828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suis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libre</a:t>
            </a:r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 choix!</a:t>
            </a:r>
          </a:p>
          <a:p>
            <a:pPr algn="ctr"/>
            <a:endParaRPr lang="fr-FR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94764" y="678873"/>
            <a:ext cx="4308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liberté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C’est la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possibilité d’être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non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l’obligation d’être</a:t>
            </a:r>
            <a:endParaRPr lang="fr-F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68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500"/>
                            </p:stCondLst>
                            <p:childTnLst>
                              <p:par>
                                <p:cTn id="4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CD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66B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55" y="285751"/>
            <a:ext cx="11622506" cy="631958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01" y="590990"/>
            <a:ext cx="1633972" cy="430137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770554" y="1582882"/>
            <a:ext cx="64208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Partage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 rêves  </a:t>
            </a:r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ceux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 sont capables </a:t>
            </a:r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rêver</a:t>
            </a:r>
            <a:endParaRPr lang="fr-F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8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76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" y="-1"/>
            <a:ext cx="5989319" cy="34082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408218"/>
            <a:ext cx="5997516" cy="344978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320" y="2881"/>
            <a:ext cx="6215401" cy="342015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9320" y="3408218"/>
            <a:ext cx="6194482" cy="3449782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71" y="282399"/>
            <a:ext cx="9618513" cy="6137565"/>
          </a:xfrm>
          <a:prstGeom prst="rect">
            <a:avLst/>
          </a:prstGeom>
        </p:spPr>
      </p:pic>
      <p:sp>
        <p:nvSpPr>
          <p:cNvPr id="15" name="Organigramme : Joindre 14"/>
          <p:cNvSpPr/>
          <p:nvPr/>
        </p:nvSpPr>
        <p:spPr>
          <a:xfrm>
            <a:off x="324360" y="322343"/>
            <a:ext cx="641652" cy="2971801"/>
          </a:xfrm>
          <a:prstGeom prst="flowChartCollat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Organigramme : Joindre 15"/>
          <p:cNvSpPr/>
          <p:nvPr/>
        </p:nvSpPr>
        <p:spPr>
          <a:xfrm>
            <a:off x="274372" y="3522292"/>
            <a:ext cx="712559" cy="2943358"/>
          </a:xfrm>
          <a:prstGeom prst="flowChartCollat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Organigramme : Joindre 16"/>
          <p:cNvSpPr/>
          <p:nvPr/>
        </p:nvSpPr>
        <p:spPr>
          <a:xfrm>
            <a:off x="11186462" y="322343"/>
            <a:ext cx="711611" cy="2971801"/>
          </a:xfrm>
          <a:prstGeom prst="flowChartCollat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Organigramme : Joindre 17"/>
          <p:cNvSpPr/>
          <p:nvPr/>
        </p:nvSpPr>
        <p:spPr>
          <a:xfrm>
            <a:off x="11156337" y="3522292"/>
            <a:ext cx="734292" cy="2981388"/>
          </a:xfrm>
          <a:prstGeom prst="flowChartCollate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98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6B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5966" y="0"/>
            <a:ext cx="12207966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17" y="273260"/>
            <a:ext cx="11582399" cy="631147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911" y="1335314"/>
            <a:ext cx="2426186" cy="137454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767" y="1669822"/>
            <a:ext cx="1428750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7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6C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" y="297180"/>
            <a:ext cx="11681460" cy="629793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1923" y="810799"/>
            <a:ext cx="1192334" cy="171631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181" y="3501189"/>
            <a:ext cx="1162267" cy="16288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0327" y="803564"/>
            <a:ext cx="436418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choisis de faire </a:t>
            </a:r>
            <a:r>
              <a:rPr lang="fr-F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 reste de ma vie   </a:t>
            </a:r>
          </a:p>
          <a:p>
            <a:pPr algn="ctr"/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meilleur </a:t>
            </a:r>
            <a:r>
              <a:rPr lang="fr-F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ma vie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laissant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 intuition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 guider!    </a:t>
            </a:r>
            <a:endParaRPr lang="fr-FR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38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6B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78" y="262890"/>
            <a:ext cx="11643012" cy="63436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69" y="262891"/>
            <a:ext cx="11670030" cy="634364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222" y="913704"/>
            <a:ext cx="2147456" cy="250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9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98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48163" y="892051"/>
            <a:ext cx="10266218" cy="525087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écision 10"/>
          <p:cNvSpPr/>
          <p:nvPr/>
        </p:nvSpPr>
        <p:spPr>
          <a:xfrm>
            <a:off x="155862" y="152400"/>
            <a:ext cx="290947" cy="4849092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écision 11"/>
          <p:cNvSpPr/>
          <p:nvPr/>
        </p:nvSpPr>
        <p:spPr>
          <a:xfrm>
            <a:off x="477981" y="1690254"/>
            <a:ext cx="290946" cy="4904510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écision 12"/>
          <p:cNvSpPr/>
          <p:nvPr/>
        </p:nvSpPr>
        <p:spPr>
          <a:xfrm flipH="1">
            <a:off x="11715737" y="228603"/>
            <a:ext cx="273633" cy="4772889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Décision 13"/>
          <p:cNvSpPr/>
          <p:nvPr/>
        </p:nvSpPr>
        <p:spPr>
          <a:xfrm>
            <a:off x="11326092" y="1690254"/>
            <a:ext cx="284010" cy="4973782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Décision 14"/>
          <p:cNvSpPr/>
          <p:nvPr/>
        </p:nvSpPr>
        <p:spPr>
          <a:xfrm rot="5400000">
            <a:off x="3677507" y="-1980001"/>
            <a:ext cx="290945" cy="4516585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Organigramme : Décision 24"/>
          <p:cNvSpPr/>
          <p:nvPr/>
        </p:nvSpPr>
        <p:spPr>
          <a:xfrm rot="16200000">
            <a:off x="8488680" y="-1874403"/>
            <a:ext cx="313111" cy="4710545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Organigramme : Décision 25"/>
          <p:cNvSpPr/>
          <p:nvPr/>
        </p:nvSpPr>
        <p:spPr>
          <a:xfrm rot="16200000">
            <a:off x="3565163" y="4198498"/>
            <a:ext cx="332511" cy="4558146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Organigramme : Décision 27"/>
          <p:cNvSpPr/>
          <p:nvPr/>
        </p:nvSpPr>
        <p:spPr>
          <a:xfrm rot="16200000">
            <a:off x="8678877" y="4415609"/>
            <a:ext cx="336663" cy="4306599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163" y="892051"/>
            <a:ext cx="10266218" cy="5250872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45" y="892050"/>
            <a:ext cx="10319036" cy="53123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110" y="1185429"/>
            <a:ext cx="1047750" cy="50482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096" y="4154874"/>
            <a:ext cx="104775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4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3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5" grpId="0" animBg="1"/>
      <p:bldP spid="26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188721" y="354330"/>
            <a:ext cx="9864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http://kerren.vip-blog.com/</a:t>
            </a:r>
            <a:endParaRPr lang="fr-F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488936" y="3367315"/>
            <a:ext cx="5404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3D4FD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du net</a:t>
            </a:r>
            <a:endParaRPr lang="fr-FR" sz="2000" dirty="0">
              <a:solidFill>
                <a:srgbClr val="3D4FD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02628" y="4054664"/>
            <a:ext cx="7489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sz="2000" dirty="0" smtClean="0">
                <a:solidFill>
                  <a:srgbClr val="3D4FD7"/>
                </a:solidFill>
              </a:rPr>
              <a:t>Chanson Gregorian  </a:t>
            </a:r>
            <a:r>
              <a:rPr lang="en-US" sz="2000" dirty="0">
                <a:solidFill>
                  <a:srgbClr val="3D4FD7"/>
                </a:solidFill>
              </a:rPr>
              <a:t>Now We Are Free </a:t>
            </a:r>
            <a:endParaRPr lang="fr-FR" sz="2000" dirty="0">
              <a:solidFill>
                <a:srgbClr val="3D4FD7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21375710">
            <a:off x="440024" y="889392"/>
            <a:ext cx="3563182" cy="5032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39" y="1200150"/>
            <a:ext cx="3328875" cy="4818297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4078514" y="5500914"/>
            <a:ext cx="3381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rgbClr val="3D4FD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Création Kerren</a:t>
            </a:r>
            <a:endParaRPr lang="fr-FR" sz="3200" dirty="0">
              <a:solidFill>
                <a:srgbClr val="3D4FD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59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plus/>
      </p:transition>
    </mc:Choice>
    <mc:Fallback xmlns="">
      <p:transition spd="slow" advTm="1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Libre</Template>
  <TotalTime>2</TotalTime>
  <Words>96</Words>
  <Application>Microsoft Office PowerPoint</Application>
  <PresentationFormat>Grand écran</PresentationFormat>
  <Paragraphs>31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Kerren</dc:creator>
  <cp:lastModifiedBy>Kerren</cp:lastModifiedBy>
  <cp:revision>1</cp:revision>
  <dcterms:created xsi:type="dcterms:W3CDTF">2015-10-01T22:14:59Z</dcterms:created>
  <dcterms:modified xsi:type="dcterms:W3CDTF">2015-10-01T22:17:08Z</dcterms:modified>
</cp:coreProperties>
</file>