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0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68" r:id="rId2"/>
    <p:sldId id="256" r:id="rId3"/>
    <p:sldId id="260" r:id="rId4"/>
    <p:sldId id="261" r:id="rId5"/>
    <p:sldId id="259" r:id="rId6"/>
    <p:sldId id="262" r:id="rId7"/>
    <p:sldId id="269" r:id="rId8"/>
    <p:sldId id="270" r:id="rId9"/>
    <p:sldId id="272" r:id="rId10"/>
    <p:sldId id="263" r:id="rId11"/>
    <p:sldId id="271" r:id="rId12"/>
    <p:sldId id="274" r:id="rId13"/>
    <p:sldId id="273" r:id="rId14"/>
    <p:sldId id="278" r:id="rId15"/>
    <p:sldId id="265" r:id="rId16"/>
    <p:sldId id="267" r:id="rId17"/>
    <p:sldId id="266" r:id="rId18"/>
    <p:sldId id="264" r:id="rId19"/>
    <p:sldId id="276" r:id="rId20"/>
    <p:sldId id="279" r:id="rId2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7703"/>
    <a:srgbClr val="C4D5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06" autoAdjust="0"/>
    <p:restoredTop sz="84951" autoAdjust="0"/>
  </p:normalViewPr>
  <p:slideViewPr>
    <p:cSldViewPr snapToGrid="0" showGuides="1">
      <p:cViewPr varScale="1">
        <p:scale>
          <a:sx n="110" d="100"/>
          <a:sy n="110" d="100"/>
        </p:scale>
        <p:origin x="1409" y="4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FF90CC-E8B7-4000-A05A-3F7E1D002860}" type="doc">
      <dgm:prSet loTypeId="urn:microsoft.com/office/officeart/2009/3/layout/IncreasingArrowsProcess" loCatId="process" qsTypeId="urn:microsoft.com/office/officeart/2005/8/quickstyle/simple5" qsCatId="simple" csTypeId="urn:microsoft.com/office/officeart/2005/8/colors/accent2_3" csCatId="accent2" phldr="1"/>
      <dgm:spPr/>
      <dgm:t>
        <a:bodyPr/>
        <a:lstStyle/>
        <a:p>
          <a:endParaRPr lang="fr-FR"/>
        </a:p>
      </dgm:t>
    </dgm:pt>
    <dgm:pt modelId="{6062FCF9-1427-4023-BCB4-DBD696E129BC}">
      <dgm:prSet phldrT="[Text]"/>
      <dgm:spPr/>
      <dgm:t>
        <a:bodyPr/>
        <a:lstStyle/>
        <a:p>
          <a:r>
            <a:rPr lang="fr-FR" dirty="0" smtClean="0"/>
            <a:t>Le projet</a:t>
          </a:r>
          <a:endParaRPr lang="fr-FR" dirty="0"/>
        </a:p>
      </dgm:t>
    </dgm:pt>
    <dgm:pt modelId="{2AD3BD7E-0E9A-4E01-9433-D484F556D56E}" type="parTrans" cxnId="{196AE015-EF0D-433E-83F8-5B64349290CC}">
      <dgm:prSet/>
      <dgm:spPr/>
      <dgm:t>
        <a:bodyPr/>
        <a:lstStyle/>
        <a:p>
          <a:endParaRPr lang="fr-FR"/>
        </a:p>
      </dgm:t>
    </dgm:pt>
    <dgm:pt modelId="{39509E4B-DBA5-4B3A-9606-11B9CD99FEE3}" type="sibTrans" cxnId="{196AE015-EF0D-433E-83F8-5B64349290CC}">
      <dgm:prSet/>
      <dgm:spPr/>
      <dgm:t>
        <a:bodyPr/>
        <a:lstStyle/>
        <a:p>
          <a:endParaRPr lang="fr-FR"/>
        </a:p>
      </dgm:t>
    </dgm:pt>
    <dgm:pt modelId="{DF641C49-7C3E-4BC4-A187-7048AFC21374}">
      <dgm:prSet phldrT="[Text]" custT="1"/>
      <dgm:spPr/>
      <dgm:t>
        <a:bodyPr/>
        <a:lstStyle/>
        <a:p>
          <a:pPr algn="l"/>
          <a:r>
            <a:rPr lang="fr-FR" sz="2000" dirty="0" smtClean="0"/>
            <a:t>Optimisation du processus de déploiement de postes clients</a:t>
          </a:r>
          <a:endParaRPr lang="fr-FR" sz="2000" dirty="0"/>
        </a:p>
      </dgm:t>
    </dgm:pt>
    <dgm:pt modelId="{45DE4AEA-341A-4CA5-830E-88F0E311411B}" type="parTrans" cxnId="{F6C086A7-465B-4D60-BE4F-4B586B2629AB}">
      <dgm:prSet/>
      <dgm:spPr/>
      <dgm:t>
        <a:bodyPr/>
        <a:lstStyle/>
        <a:p>
          <a:endParaRPr lang="fr-FR"/>
        </a:p>
      </dgm:t>
    </dgm:pt>
    <dgm:pt modelId="{0575AE4B-4520-4AD8-9F11-3AB181BE9609}" type="sibTrans" cxnId="{F6C086A7-465B-4D60-BE4F-4B586B2629AB}">
      <dgm:prSet/>
      <dgm:spPr/>
      <dgm:t>
        <a:bodyPr/>
        <a:lstStyle/>
        <a:p>
          <a:endParaRPr lang="fr-FR"/>
        </a:p>
      </dgm:t>
    </dgm:pt>
    <dgm:pt modelId="{FA6B82AD-1F1E-42D7-A011-53A7D6EC31E9}">
      <dgm:prSet phldrT="[Text]"/>
      <dgm:spPr/>
      <dgm:t>
        <a:bodyPr/>
        <a:lstStyle/>
        <a:p>
          <a:r>
            <a:rPr lang="fr-FR" dirty="0" smtClean="0"/>
            <a:t>La cause</a:t>
          </a:r>
          <a:endParaRPr lang="fr-FR" dirty="0"/>
        </a:p>
      </dgm:t>
    </dgm:pt>
    <dgm:pt modelId="{F4DA651E-C188-4026-9CDE-CBABDB657C53}" type="parTrans" cxnId="{9C22479F-DE3A-44AC-B0D8-78206CA68200}">
      <dgm:prSet/>
      <dgm:spPr/>
      <dgm:t>
        <a:bodyPr/>
        <a:lstStyle/>
        <a:p>
          <a:endParaRPr lang="fr-FR"/>
        </a:p>
      </dgm:t>
    </dgm:pt>
    <dgm:pt modelId="{A89622C2-053D-4999-B75C-5BA7C96A3168}" type="sibTrans" cxnId="{9C22479F-DE3A-44AC-B0D8-78206CA68200}">
      <dgm:prSet/>
      <dgm:spPr/>
      <dgm:t>
        <a:bodyPr/>
        <a:lstStyle/>
        <a:p>
          <a:endParaRPr lang="fr-FR"/>
        </a:p>
      </dgm:t>
    </dgm:pt>
    <dgm:pt modelId="{41BD96CF-76CB-45AB-AAD0-C2ED11996620}">
      <dgm:prSet phldrT="[Text]" custT="1"/>
      <dgm:spPr/>
      <dgm:t>
        <a:bodyPr/>
        <a:lstStyle/>
        <a:p>
          <a:r>
            <a:rPr lang="fr-FR" sz="2000" dirty="0" smtClean="0"/>
            <a:t>- Réduction du personnel</a:t>
          </a:r>
        </a:p>
        <a:p>
          <a:r>
            <a:rPr lang="fr-FR" sz="2000" dirty="0" smtClean="0"/>
            <a:t>- Pénibilité du processus actuel</a:t>
          </a:r>
        </a:p>
        <a:p>
          <a:r>
            <a:rPr lang="fr-FR" sz="2000" dirty="0" smtClean="0"/>
            <a:t>- Monopolisation d’un technicien</a:t>
          </a:r>
          <a:endParaRPr lang="fr-FR" sz="2000" dirty="0"/>
        </a:p>
      </dgm:t>
    </dgm:pt>
    <dgm:pt modelId="{F02F48A9-05EC-4D68-A5FE-CE18F916A280}" type="parTrans" cxnId="{396C2990-CF45-444A-9CB8-821ECF7C9CCA}">
      <dgm:prSet/>
      <dgm:spPr/>
      <dgm:t>
        <a:bodyPr/>
        <a:lstStyle/>
        <a:p>
          <a:endParaRPr lang="fr-FR"/>
        </a:p>
      </dgm:t>
    </dgm:pt>
    <dgm:pt modelId="{3EFF4BA4-BD09-4885-A377-FFA55DC21726}" type="sibTrans" cxnId="{396C2990-CF45-444A-9CB8-821ECF7C9CCA}">
      <dgm:prSet/>
      <dgm:spPr/>
      <dgm:t>
        <a:bodyPr/>
        <a:lstStyle/>
        <a:p>
          <a:endParaRPr lang="fr-FR"/>
        </a:p>
      </dgm:t>
    </dgm:pt>
    <dgm:pt modelId="{CBABFA01-229E-49D3-A4A9-891C876A7CD6}">
      <dgm:prSet phldrT="[Text]"/>
      <dgm:spPr/>
      <dgm:t>
        <a:bodyPr/>
        <a:lstStyle/>
        <a:p>
          <a:r>
            <a:rPr lang="fr-FR" dirty="0" smtClean="0"/>
            <a:t>Les bénéfices</a:t>
          </a:r>
          <a:endParaRPr lang="fr-FR" dirty="0"/>
        </a:p>
      </dgm:t>
    </dgm:pt>
    <dgm:pt modelId="{8A0E33E8-825F-4113-BDDF-7D439899AE72}" type="parTrans" cxnId="{6C646B5C-F340-4B25-86F1-53E56D3B6484}">
      <dgm:prSet/>
      <dgm:spPr/>
      <dgm:t>
        <a:bodyPr/>
        <a:lstStyle/>
        <a:p>
          <a:endParaRPr lang="fr-FR"/>
        </a:p>
      </dgm:t>
    </dgm:pt>
    <dgm:pt modelId="{D08A4ED9-9488-4C10-A635-7951B22CDBB3}" type="sibTrans" cxnId="{6C646B5C-F340-4B25-86F1-53E56D3B6484}">
      <dgm:prSet/>
      <dgm:spPr/>
      <dgm:t>
        <a:bodyPr/>
        <a:lstStyle/>
        <a:p>
          <a:endParaRPr lang="fr-FR"/>
        </a:p>
      </dgm:t>
    </dgm:pt>
    <dgm:pt modelId="{57ACD53D-5B04-445F-8D83-3A1751508A32}">
      <dgm:prSet phldrT="[Text]" custT="1"/>
      <dgm:spPr/>
      <dgm:t>
        <a:bodyPr/>
        <a:lstStyle/>
        <a:p>
          <a:r>
            <a:rPr lang="fr-FR" sz="2000" dirty="0" smtClean="0"/>
            <a:t>- Gain de temps</a:t>
          </a:r>
        </a:p>
        <a:p>
          <a:r>
            <a:rPr lang="fr-FR" sz="2000" dirty="0" smtClean="0"/>
            <a:t>- Simplification de la préparation de postes</a:t>
          </a:r>
          <a:endParaRPr lang="fr-FR" sz="2000" dirty="0"/>
        </a:p>
      </dgm:t>
    </dgm:pt>
    <dgm:pt modelId="{66F53059-C1F4-4790-91B5-349B34D8CBCA}" type="parTrans" cxnId="{2D52FA93-A839-4B14-A172-8A64443ED913}">
      <dgm:prSet/>
      <dgm:spPr/>
      <dgm:t>
        <a:bodyPr/>
        <a:lstStyle/>
        <a:p>
          <a:endParaRPr lang="fr-FR"/>
        </a:p>
      </dgm:t>
    </dgm:pt>
    <dgm:pt modelId="{FF1A5196-BEFD-466D-A9FA-09C4A06B9C55}" type="sibTrans" cxnId="{2D52FA93-A839-4B14-A172-8A64443ED913}">
      <dgm:prSet/>
      <dgm:spPr/>
      <dgm:t>
        <a:bodyPr/>
        <a:lstStyle/>
        <a:p>
          <a:endParaRPr lang="fr-FR"/>
        </a:p>
      </dgm:t>
    </dgm:pt>
    <dgm:pt modelId="{DBB006BB-A08F-448A-A7E5-6F72329F3FD4}" type="pres">
      <dgm:prSet presAssocID="{F0FF90CC-E8B7-4000-A05A-3F7E1D002860}" presName="Name0" presStyleCnt="0">
        <dgm:presLayoutVars>
          <dgm:chMax val="5"/>
          <dgm:chPref val="5"/>
          <dgm:dir/>
          <dgm:animLvl val="lvl"/>
        </dgm:presLayoutVars>
      </dgm:prSet>
      <dgm:spPr/>
      <dgm:t>
        <a:bodyPr/>
        <a:lstStyle/>
        <a:p>
          <a:endParaRPr lang="fr-FR"/>
        </a:p>
      </dgm:t>
    </dgm:pt>
    <dgm:pt modelId="{4D1ACA38-8F97-4819-85E0-36251F59CF42}" type="pres">
      <dgm:prSet presAssocID="{6062FCF9-1427-4023-BCB4-DBD696E129BC}" presName="parentText1" presStyleLbl="node1" presStyleIdx="0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06F09AF-8063-4A35-A1BF-CE4597734E2B}" type="pres">
      <dgm:prSet presAssocID="{6062FCF9-1427-4023-BCB4-DBD696E129BC}" presName="childText1" presStyleLbl="solidAlignAcc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ABEFF6C-BC29-481A-903F-5EAA1F74F362}" type="pres">
      <dgm:prSet presAssocID="{FA6B82AD-1F1E-42D7-A011-53A7D6EC31E9}" presName="parentText2" presStyleLbl="node1" presStyleIdx="1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C87205A-9040-4BEB-83C7-C36CBE731CB9}" type="pres">
      <dgm:prSet presAssocID="{FA6B82AD-1F1E-42D7-A011-53A7D6EC31E9}" presName="childText2" presStyleLbl="solidAlignAcc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82B8478-382A-4E17-8160-0E45FE8CA9AC}" type="pres">
      <dgm:prSet presAssocID="{CBABFA01-229E-49D3-A4A9-891C876A7CD6}" presName="parentText3" presStyleLbl="node1" presStyleIdx="2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FA9DA92-312A-43CE-A576-49A6AD58FFD4}" type="pres">
      <dgm:prSet presAssocID="{CBABFA01-229E-49D3-A4A9-891C876A7CD6}" presName="childText3" presStyleLbl="solidAlignAcc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9AC9CE92-5F8B-4A9C-8CF1-FDAC2ACE25AB}" type="presOf" srcId="{57ACD53D-5B04-445F-8D83-3A1751508A32}" destId="{3FA9DA92-312A-43CE-A576-49A6AD58FFD4}" srcOrd="0" destOrd="0" presId="urn:microsoft.com/office/officeart/2009/3/layout/IncreasingArrowsProcess"/>
    <dgm:cxn modelId="{9C22479F-DE3A-44AC-B0D8-78206CA68200}" srcId="{F0FF90CC-E8B7-4000-A05A-3F7E1D002860}" destId="{FA6B82AD-1F1E-42D7-A011-53A7D6EC31E9}" srcOrd="1" destOrd="0" parTransId="{F4DA651E-C188-4026-9CDE-CBABDB657C53}" sibTransId="{A89622C2-053D-4999-B75C-5BA7C96A3168}"/>
    <dgm:cxn modelId="{360B8750-A22A-4831-9E9A-A1D7701ED468}" type="presOf" srcId="{F0FF90CC-E8B7-4000-A05A-3F7E1D002860}" destId="{DBB006BB-A08F-448A-A7E5-6F72329F3FD4}" srcOrd="0" destOrd="0" presId="urn:microsoft.com/office/officeart/2009/3/layout/IncreasingArrowsProcess"/>
    <dgm:cxn modelId="{7DE75C51-D32D-4E15-8770-24BB806DD54B}" type="presOf" srcId="{FA6B82AD-1F1E-42D7-A011-53A7D6EC31E9}" destId="{6ABEFF6C-BC29-481A-903F-5EAA1F74F362}" srcOrd="0" destOrd="0" presId="urn:microsoft.com/office/officeart/2009/3/layout/IncreasingArrowsProcess"/>
    <dgm:cxn modelId="{396C2990-CF45-444A-9CB8-821ECF7C9CCA}" srcId="{FA6B82AD-1F1E-42D7-A011-53A7D6EC31E9}" destId="{41BD96CF-76CB-45AB-AAD0-C2ED11996620}" srcOrd="0" destOrd="0" parTransId="{F02F48A9-05EC-4D68-A5FE-CE18F916A280}" sibTransId="{3EFF4BA4-BD09-4885-A377-FFA55DC21726}"/>
    <dgm:cxn modelId="{6C646B5C-F340-4B25-86F1-53E56D3B6484}" srcId="{F0FF90CC-E8B7-4000-A05A-3F7E1D002860}" destId="{CBABFA01-229E-49D3-A4A9-891C876A7CD6}" srcOrd="2" destOrd="0" parTransId="{8A0E33E8-825F-4113-BDDF-7D439899AE72}" sibTransId="{D08A4ED9-9488-4C10-A635-7951B22CDBB3}"/>
    <dgm:cxn modelId="{9B0A1C8D-25C2-4B36-A8A5-A110E0DF5D93}" type="presOf" srcId="{41BD96CF-76CB-45AB-AAD0-C2ED11996620}" destId="{AC87205A-9040-4BEB-83C7-C36CBE731CB9}" srcOrd="0" destOrd="0" presId="urn:microsoft.com/office/officeart/2009/3/layout/IncreasingArrowsProcess"/>
    <dgm:cxn modelId="{F59ACA15-99E7-4C2B-A285-07407D5363FD}" type="presOf" srcId="{DF641C49-7C3E-4BC4-A187-7048AFC21374}" destId="{506F09AF-8063-4A35-A1BF-CE4597734E2B}" srcOrd="0" destOrd="0" presId="urn:microsoft.com/office/officeart/2009/3/layout/IncreasingArrowsProcess"/>
    <dgm:cxn modelId="{2D52FA93-A839-4B14-A172-8A64443ED913}" srcId="{CBABFA01-229E-49D3-A4A9-891C876A7CD6}" destId="{57ACD53D-5B04-445F-8D83-3A1751508A32}" srcOrd="0" destOrd="0" parTransId="{66F53059-C1F4-4790-91B5-349B34D8CBCA}" sibTransId="{FF1A5196-BEFD-466D-A9FA-09C4A06B9C55}"/>
    <dgm:cxn modelId="{196AE015-EF0D-433E-83F8-5B64349290CC}" srcId="{F0FF90CC-E8B7-4000-A05A-3F7E1D002860}" destId="{6062FCF9-1427-4023-BCB4-DBD696E129BC}" srcOrd="0" destOrd="0" parTransId="{2AD3BD7E-0E9A-4E01-9433-D484F556D56E}" sibTransId="{39509E4B-DBA5-4B3A-9606-11B9CD99FEE3}"/>
    <dgm:cxn modelId="{3C3E8F2F-0C0F-4258-A28C-713AF958E397}" type="presOf" srcId="{6062FCF9-1427-4023-BCB4-DBD696E129BC}" destId="{4D1ACA38-8F97-4819-85E0-36251F59CF42}" srcOrd="0" destOrd="0" presId="urn:microsoft.com/office/officeart/2009/3/layout/IncreasingArrowsProcess"/>
    <dgm:cxn modelId="{F6C086A7-465B-4D60-BE4F-4B586B2629AB}" srcId="{6062FCF9-1427-4023-BCB4-DBD696E129BC}" destId="{DF641C49-7C3E-4BC4-A187-7048AFC21374}" srcOrd="0" destOrd="0" parTransId="{45DE4AEA-341A-4CA5-830E-88F0E311411B}" sibTransId="{0575AE4B-4520-4AD8-9F11-3AB181BE9609}"/>
    <dgm:cxn modelId="{19BC5CA0-FDD3-49DA-9256-99FDEFC8F4E2}" type="presOf" srcId="{CBABFA01-229E-49D3-A4A9-891C876A7CD6}" destId="{B82B8478-382A-4E17-8160-0E45FE8CA9AC}" srcOrd="0" destOrd="0" presId="urn:microsoft.com/office/officeart/2009/3/layout/IncreasingArrowsProcess"/>
    <dgm:cxn modelId="{62390FA3-9FB7-401F-B6A9-6784A0DA3E45}" type="presParOf" srcId="{DBB006BB-A08F-448A-A7E5-6F72329F3FD4}" destId="{4D1ACA38-8F97-4819-85E0-36251F59CF42}" srcOrd="0" destOrd="0" presId="urn:microsoft.com/office/officeart/2009/3/layout/IncreasingArrowsProcess"/>
    <dgm:cxn modelId="{D5E2D1B9-2460-4B02-81CB-184EB4167868}" type="presParOf" srcId="{DBB006BB-A08F-448A-A7E5-6F72329F3FD4}" destId="{506F09AF-8063-4A35-A1BF-CE4597734E2B}" srcOrd="1" destOrd="0" presId="urn:microsoft.com/office/officeart/2009/3/layout/IncreasingArrowsProcess"/>
    <dgm:cxn modelId="{2E6D556B-2B55-4A2B-9264-34122F1BF360}" type="presParOf" srcId="{DBB006BB-A08F-448A-A7E5-6F72329F3FD4}" destId="{6ABEFF6C-BC29-481A-903F-5EAA1F74F362}" srcOrd="2" destOrd="0" presId="urn:microsoft.com/office/officeart/2009/3/layout/IncreasingArrowsProcess"/>
    <dgm:cxn modelId="{BE8FECA8-1AB8-4E43-8200-30F3956A5F89}" type="presParOf" srcId="{DBB006BB-A08F-448A-A7E5-6F72329F3FD4}" destId="{AC87205A-9040-4BEB-83C7-C36CBE731CB9}" srcOrd="3" destOrd="0" presId="urn:microsoft.com/office/officeart/2009/3/layout/IncreasingArrowsProcess"/>
    <dgm:cxn modelId="{5BA2DB4E-8720-4716-AA9C-08A69FE105AC}" type="presParOf" srcId="{DBB006BB-A08F-448A-A7E5-6F72329F3FD4}" destId="{B82B8478-382A-4E17-8160-0E45FE8CA9AC}" srcOrd="4" destOrd="0" presId="urn:microsoft.com/office/officeart/2009/3/layout/IncreasingArrowsProcess"/>
    <dgm:cxn modelId="{706FAC0A-386F-4B8E-A851-0E7B6117B5CC}" type="presParOf" srcId="{DBB006BB-A08F-448A-A7E5-6F72329F3FD4}" destId="{3FA9DA92-312A-43CE-A576-49A6AD58FFD4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B3BDB19-7C48-48F6-82E3-8D5FCBFC7A31}" type="doc">
      <dgm:prSet loTypeId="urn:microsoft.com/office/officeart/2005/8/layout/vList6" loCatId="process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fr-FR"/>
        </a:p>
      </dgm:t>
    </dgm:pt>
    <dgm:pt modelId="{B77C8460-B950-48B3-A2F2-1FA4F21D8F87}">
      <dgm:prSet phldrT="[Text]" custT="1"/>
      <dgm:spPr/>
      <dgm:t>
        <a:bodyPr/>
        <a:lstStyle/>
        <a:p>
          <a:pPr algn="l"/>
          <a:r>
            <a:rPr lang="fr-FR" sz="2400" dirty="0" smtClean="0"/>
            <a:t>Comment ?</a:t>
          </a:r>
          <a:endParaRPr lang="fr-FR" sz="2400" dirty="0"/>
        </a:p>
      </dgm:t>
    </dgm:pt>
    <dgm:pt modelId="{2974BF46-C7AF-4841-8D4A-49553AB89E37}" type="parTrans" cxnId="{18B3F56F-E494-4A41-A795-4A789DE8CB25}">
      <dgm:prSet/>
      <dgm:spPr/>
      <dgm:t>
        <a:bodyPr/>
        <a:lstStyle/>
        <a:p>
          <a:endParaRPr lang="fr-FR"/>
        </a:p>
      </dgm:t>
    </dgm:pt>
    <dgm:pt modelId="{624BA0EC-C69A-4F39-BDD7-CF0AAB3FE419}" type="sibTrans" cxnId="{18B3F56F-E494-4A41-A795-4A789DE8CB25}">
      <dgm:prSet/>
      <dgm:spPr/>
      <dgm:t>
        <a:bodyPr/>
        <a:lstStyle/>
        <a:p>
          <a:endParaRPr lang="fr-FR"/>
        </a:p>
      </dgm:t>
    </dgm:pt>
    <dgm:pt modelId="{1C8DC073-B379-41FC-8917-C1E17D0347B0}">
      <dgm:prSet phldrT="[Text]" custT="1"/>
      <dgm:spPr/>
      <dgm:t>
        <a:bodyPr anchor="ctr"/>
        <a:lstStyle/>
        <a:p>
          <a:pPr marL="324000" algn="just"/>
          <a:r>
            <a:rPr lang="fr-FR" sz="2000" dirty="0" smtClean="0"/>
            <a:t>Etudes de solution existantes</a:t>
          </a:r>
          <a:endParaRPr lang="fr-FR" sz="2000" dirty="0"/>
        </a:p>
      </dgm:t>
    </dgm:pt>
    <dgm:pt modelId="{CD90E208-8254-4019-95A4-702146132112}" type="parTrans" cxnId="{0434D478-849E-4907-AAAF-07111B2F49D0}">
      <dgm:prSet/>
      <dgm:spPr/>
      <dgm:t>
        <a:bodyPr/>
        <a:lstStyle/>
        <a:p>
          <a:endParaRPr lang="fr-FR"/>
        </a:p>
      </dgm:t>
    </dgm:pt>
    <dgm:pt modelId="{3F46F010-AD25-4648-A3DA-39D3ECA4F7E9}" type="sibTrans" cxnId="{0434D478-849E-4907-AAAF-07111B2F49D0}">
      <dgm:prSet/>
      <dgm:spPr/>
      <dgm:t>
        <a:bodyPr/>
        <a:lstStyle/>
        <a:p>
          <a:endParaRPr lang="fr-FR"/>
        </a:p>
      </dgm:t>
    </dgm:pt>
    <dgm:pt modelId="{6FA49B4E-A087-4BC0-9766-267291B95C14}">
      <dgm:prSet phldrT="[Text]" custT="1"/>
      <dgm:spPr/>
      <dgm:t>
        <a:bodyPr/>
        <a:lstStyle/>
        <a:p>
          <a:pPr algn="l"/>
          <a:r>
            <a:rPr lang="fr-FR" sz="2400" dirty="0" smtClean="0"/>
            <a:t>Date butoir du projet</a:t>
          </a:r>
          <a:endParaRPr lang="fr-FR" sz="2400" dirty="0"/>
        </a:p>
      </dgm:t>
    </dgm:pt>
    <dgm:pt modelId="{55D6A6F9-F53E-4CE8-9373-EC763562E83C}" type="parTrans" cxnId="{AD68FA06-63B5-4B56-812D-1543E4FB7615}">
      <dgm:prSet/>
      <dgm:spPr/>
      <dgm:t>
        <a:bodyPr/>
        <a:lstStyle/>
        <a:p>
          <a:endParaRPr lang="fr-FR"/>
        </a:p>
      </dgm:t>
    </dgm:pt>
    <dgm:pt modelId="{C2240693-0D62-48E2-935B-000848D8607B}" type="sibTrans" cxnId="{AD68FA06-63B5-4B56-812D-1543E4FB7615}">
      <dgm:prSet/>
      <dgm:spPr/>
      <dgm:t>
        <a:bodyPr/>
        <a:lstStyle/>
        <a:p>
          <a:endParaRPr lang="fr-FR"/>
        </a:p>
      </dgm:t>
    </dgm:pt>
    <dgm:pt modelId="{0914F778-2B06-45CA-99EA-4B841627E999}">
      <dgm:prSet phldrT="[Text]" custT="1"/>
      <dgm:spPr/>
      <dgm:t>
        <a:bodyPr anchor="ctr"/>
        <a:lstStyle/>
        <a:p>
          <a:pPr marL="324000" algn="just"/>
          <a:r>
            <a:rPr lang="fr-FR" sz="2000" dirty="0" smtClean="0"/>
            <a:t>Mise en production prévue début Septembre</a:t>
          </a:r>
          <a:endParaRPr lang="fr-FR" sz="2000" dirty="0"/>
        </a:p>
      </dgm:t>
    </dgm:pt>
    <dgm:pt modelId="{2BE905FA-EE19-43D2-9204-D75643DE3004}" type="parTrans" cxnId="{1EDD3BC3-EA51-499C-82B8-CAF1942556A0}">
      <dgm:prSet/>
      <dgm:spPr/>
      <dgm:t>
        <a:bodyPr/>
        <a:lstStyle/>
        <a:p>
          <a:endParaRPr lang="fr-FR"/>
        </a:p>
      </dgm:t>
    </dgm:pt>
    <dgm:pt modelId="{7F4C14D6-AB14-4A5D-A86D-4937193207B6}" type="sibTrans" cxnId="{1EDD3BC3-EA51-499C-82B8-CAF1942556A0}">
      <dgm:prSet/>
      <dgm:spPr/>
      <dgm:t>
        <a:bodyPr/>
        <a:lstStyle/>
        <a:p>
          <a:endParaRPr lang="fr-FR"/>
        </a:p>
      </dgm:t>
    </dgm:pt>
    <dgm:pt modelId="{3A599F56-C264-4DED-B00A-7926C4BDEFF9}">
      <dgm:prSet phldrT="[Text]" custT="1"/>
      <dgm:spPr/>
      <dgm:t>
        <a:bodyPr/>
        <a:lstStyle/>
        <a:p>
          <a:pPr algn="l"/>
          <a:r>
            <a:rPr lang="fr-FR" sz="2400" dirty="0" smtClean="0"/>
            <a:t>Parties prenantes</a:t>
          </a:r>
          <a:endParaRPr lang="fr-FR" sz="2400" dirty="0"/>
        </a:p>
      </dgm:t>
    </dgm:pt>
    <dgm:pt modelId="{0E1277D3-E259-4D74-884E-4F11C66D2321}" type="parTrans" cxnId="{48DCF2FE-5629-4859-9292-DE8BD429F150}">
      <dgm:prSet/>
      <dgm:spPr/>
      <dgm:t>
        <a:bodyPr/>
        <a:lstStyle/>
        <a:p>
          <a:endParaRPr lang="fr-FR"/>
        </a:p>
      </dgm:t>
    </dgm:pt>
    <dgm:pt modelId="{2220A6D1-D4CC-4E0D-AC99-AFB887132FA3}" type="sibTrans" cxnId="{48DCF2FE-5629-4859-9292-DE8BD429F150}">
      <dgm:prSet/>
      <dgm:spPr/>
      <dgm:t>
        <a:bodyPr/>
        <a:lstStyle/>
        <a:p>
          <a:endParaRPr lang="fr-FR"/>
        </a:p>
      </dgm:t>
    </dgm:pt>
    <dgm:pt modelId="{5D967574-CE60-4850-8ECE-E13BC9254B69}">
      <dgm:prSet phldrT="[Text]" custT="1"/>
      <dgm:spPr/>
      <dgm:t>
        <a:bodyPr anchor="ctr"/>
        <a:lstStyle/>
        <a:p>
          <a:pPr marL="324000" algn="just"/>
          <a:r>
            <a:rPr lang="fr-FR" sz="2000" dirty="0" smtClean="0"/>
            <a:t>Services impliqués directement ou indirectement</a:t>
          </a:r>
          <a:endParaRPr lang="fr-FR" sz="2000" dirty="0"/>
        </a:p>
      </dgm:t>
    </dgm:pt>
    <dgm:pt modelId="{2D031364-D82A-4A15-ACF0-01DC52393B9A}" type="parTrans" cxnId="{1FEA6C37-255E-4D5D-8C82-E2B9588E2B71}">
      <dgm:prSet/>
      <dgm:spPr/>
      <dgm:t>
        <a:bodyPr/>
        <a:lstStyle/>
        <a:p>
          <a:endParaRPr lang="fr-FR"/>
        </a:p>
      </dgm:t>
    </dgm:pt>
    <dgm:pt modelId="{EBB10E77-FF18-467A-997C-A196624F4106}" type="sibTrans" cxnId="{1FEA6C37-255E-4D5D-8C82-E2B9588E2B71}">
      <dgm:prSet/>
      <dgm:spPr/>
      <dgm:t>
        <a:bodyPr/>
        <a:lstStyle/>
        <a:p>
          <a:endParaRPr lang="fr-FR"/>
        </a:p>
      </dgm:t>
    </dgm:pt>
    <dgm:pt modelId="{5929BD97-1F3B-46CF-8AAF-B0C1320915E4}" type="pres">
      <dgm:prSet presAssocID="{4B3BDB19-7C48-48F6-82E3-8D5FCBFC7A31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2812CCDA-D487-4C63-A926-14814DFB318D}" type="pres">
      <dgm:prSet presAssocID="{B77C8460-B950-48B3-A2F2-1FA4F21D8F87}" presName="linNode" presStyleCnt="0"/>
      <dgm:spPr/>
    </dgm:pt>
    <dgm:pt modelId="{0ABB9DC5-6300-47FF-B65A-C73DC715BD80}" type="pres">
      <dgm:prSet presAssocID="{B77C8460-B950-48B3-A2F2-1FA4F21D8F87}" presName="parent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549FEF2-62C2-4C65-860C-E7C2C19D2098}" type="pres">
      <dgm:prSet presAssocID="{B77C8460-B950-48B3-A2F2-1FA4F21D8F87}" presName="childShp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4761285-3456-44DF-AAED-5F0136DD11C1}" type="pres">
      <dgm:prSet presAssocID="{624BA0EC-C69A-4F39-BDD7-CF0AAB3FE419}" presName="spacing" presStyleCnt="0"/>
      <dgm:spPr/>
    </dgm:pt>
    <dgm:pt modelId="{11B831DF-9CF1-40BE-9AA1-C6911F533D9B}" type="pres">
      <dgm:prSet presAssocID="{6FA49B4E-A087-4BC0-9766-267291B95C14}" presName="linNode" presStyleCnt="0"/>
      <dgm:spPr/>
    </dgm:pt>
    <dgm:pt modelId="{985FD574-9A4A-4082-AC84-07AA1E4C9F16}" type="pres">
      <dgm:prSet presAssocID="{6FA49B4E-A087-4BC0-9766-267291B95C14}" presName="parent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7ECAF0F-66B5-44FB-A9F0-930F789853A3}" type="pres">
      <dgm:prSet presAssocID="{6FA49B4E-A087-4BC0-9766-267291B95C14}" presName="childShp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85C4399-5CD5-4662-B3CB-539402212F03}" type="pres">
      <dgm:prSet presAssocID="{C2240693-0D62-48E2-935B-000848D8607B}" presName="spacing" presStyleCnt="0"/>
      <dgm:spPr/>
    </dgm:pt>
    <dgm:pt modelId="{14D8A4EE-3873-42CF-89CD-A43353F2921D}" type="pres">
      <dgm:prSet presAssocID="{3A599F56-C264-4DED-B00A-7926C4BDEFF9}" presName="linNode" presStyleCnt="0"/>
      <dgm:spPr/>
    </dgm:pt>
    <dgm:pt modelId="{1394AE31-5D16-4D2D-835F-52B3263DC20C}" type="pres">
      <dgm:prSet presAssocID="{3A599F56-C264-4DED-B00A-7926C4BDEFF9}" presName="parent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6966DC3-CD04-41F3-B933-AFF515F80A96}" type="pres">
      <dgm:prSet presAssocID="{3A599F56-C264-4DED-B00A-7926C4BDEFF9}" presName="childShp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D68FA06-63B5-4B56-812D-1543E4FB7615}" srcId="{4B3BDB19-7C48-48F6-82E3-8D5FCBFC7A31}" destId="{6FA49B4E-A087-4BC0-9766-267291B95C14}" srcOrd="1" destOrd="0" parTransId="{55D6A6F9-F53E-4CE8-9373-EC763562E83C}" sibTransId="{C2240693-0D62-48E2-935B-000848D8607B}"/>
    <dgm:cxn modelId="{0434D478-849E-4907-AAAF-07111B2F49D0}" srcId="{B77C8460-B950-48B3-A2F2-1FA4F21D8F87}" destId="{1C8DC073-B379-41FC-8917-C1E17D0347B0}" srcOrd="0" destOrd="0" parTransId="{CD90E208-8254-4019-95A4-702146132112}" sibTransId="{3F46F010-AD25-4648-A3DA-39D3ECA4F7E9}"/>
    <dgm:cxn modelId="{945B0F7B-9245-4FD0-B604-529258900870}" type="presOf" srcId="{B77C8460-B950-48B3-A2F2-1FA4F21D8F87}" destId="{0ABB9DC5-6300-47FF-B65A-C73DC715BD80}" srcOrd="0" destOrd="0" presId="urn:microsoft.com/office/officeart/2005/8/layout/vList6"/>
    <dgm:cxn modelId="{D82D88EF-624F-40DF-8491-4E481D9F4A4B}" type="presOf" srcId="{4B3BDB19-7C48-48F6-82E3-8D5FCBFC7A31}" destId="{5929BD97-1F3B-46CF-8AAF-B0C1320915E4}" srcOrd="0" destOrd="0" presId="urn:microsoft.com/office/officeart/2005/8/layout/vList6"/>
    <dgm:cxn modelId="{1FEA6C37-255E-4D5D-8C82-E2B9588E2B71}" srcId="{3A599F56-C264-4DED-B00A-7926C4BDEFF9}" destId="{5D967574-CE60-4850-8ECE-E13BC9254B69}" srcOrd="0" destOrd="0" parTransId="{2D031364-D82A-4A15-ACF0-01DC52393B9A}" sibTransId="{EBB10E77-FF18-467A-997C-A196624F4106}"/>
    <dgm:cxn modelId="{7F4E2CCC-CD51-4410-8161-462F3908A6F6}" type="presOf" srcId="{0914F778-2B06-45CA-99EA-4B841627E999}" destId="{A7ECAF0F-66B5-44FB-A9F0-930F789853A3}" srcOrd="0" destOrd="0" presId="urn:microsoft.com/office/officeart/2005/8/layout/vList6"/>
    <dgm:cxn modelId="{18B3F56F-E494-4A41-A795-4A789DE8CB25}" srcId="{4B3BDB19-7C48-48F6-82E3-8D5FCBFC7A31}" destId="{B77C8460-B950-48B3-A2F2-1FA4F21D8F87}" srcOrd="0" destOrd="0" parTransId="{2974BF46-C7AF-4841-8D4A-49553AB89E37}" sibTransId="{624BA0EC-C69A-4F39-BDD7-CF0AAB3FE419}"/>
    <dgm:cxn modelId="{105DE948-7620-4C81-99AF-C19CAE9FEBD5}" type="presOf" srcId="{3A599F56-C264-4DED-B00A-7926C4BDEFF9}" destId="{1394AE31-5D16-4D2D-835F-52B3263DC20C}" srcOrd="0" destOrd="0" presId="urn:microsoft.com/office/officeart/2005/8/layout/vList6"/>
    <dgm:cxn modelId="{48DCF2FE-5629-4859-9292-DE8BD429F150}" srcId="{4B3BDB19-7C48-48F6-82E3-8D5FCBFC7A31}" destId="{3A599F56-C264-4DED-B00A-7926C4BDEFF9}" srcOrd="2" destOrd="0" parTransId="{0E1277D3-E259-4D74-884E-4F11C66D2321}" sibTransId="{2220A6D1-D4CC-4E0D-AC99-AFB887132FA3}"/>
    <dgm:cxn modelId="{C9BEDDCC-F41B-4821-BB5F-EF131E443FB4}" type="presOf" srcId="{1C8DC073-B379-41FC-8917-C1E17D0347B0}" destId="{C549FEF2-62C2-4C65-860C-E7C2C19D2098}" srcOrd="0" destOrd="0" presId="urn:microsoft.com/office/officeart/2005/8/layout/vList6"/>
    <dgm:cxn modelId="{1EDD3BC3-EA51-499C-82B8-CAF1942556A0}" srcId="{6FA49B4E-A087-4BC0-9766-267291B95C14}" destId="{0914F778-2B06-45CA-99EA-4B841627E999}" srcOrd="0" destOrd="0" parTransId="{2BE905FA-EE19-43D2-9204-D75643DE3004}" sibTransId="{7F4C14D6-AB14-4A5D-A86D-4937193207B6}"/>
    <dgm:cxn modelId="{B6E59AEF-285F-4571-B38F-DA172525DAFA}" type="presOf" srcId="{6FA49B4E-A087-4BC0-9766-267291B95C14}" destId="{985FD574-9A4A-4082-AC84-07AA1E4C9F16}" srcOrd="0" destOrd="0" presId="urn:microsoft.com/office/officeart/2005/8/layout/vList6"/>
    <dgm:cxn modelId="{3A84191C-5E49-4CD6-8826-C53F75485F72}" type="presOf" srcId="{5D967574-CE60-4850-8ECE-E13BC9254B69}" destId="{B6966DC3-CD04-41F3-B933-AFF515F80A96}" srcOrd="0" destOrd="0" presId="urn:microsoft.com/office/officeart/2005/8/layout/vList6"/>
    <dgm:cxn modelId="{66A7420D-2492-4690-A5C9-74BF6B66B5E6}" type="presParOf" srcId="{5929BD97-1F3B-46CF-8AAF-B0C1320915E4}" destId="{2812CCDA-D487-4C63-A926-14814DFB318D}" srcOrd="0" destOrd="0" presId="urn:microsoft.com/office/officeart/2005/8/layout/vList6"/>
    <dgm:cxn modelId="{F3FBE230-D6A0-4815-8D5A-AF5084A6DE05}" type="presParOf" srcId="{2812CCDA-D487-4C63-A926-14814DFB318D}" destId="{0ABB9DC5-6300-47FF-B65A-C73DC715BD80}" srcOrd="0" destOrd="0" presId="urn:microsoft.com/office/officeart/2005/8/layout/vList6"/>
    <dgm:cxn modelId="{E570612C-F956-4BD0-887A-2BCD5780B0FD}" type="presParOf" srcId="{2812CCDA-D487-4C63-A926-14814DFB318D}" destId="{C549FEF2-62C2-4C65-860C-E7C2C19D2098}" srcOrd="1" destOrd="0" presId="urn:microsoft.com/office/officeart/2005/8/layout/vList6"/>
    <dgm:cxn modelId="{CF2E1D9B-5DB9-4A94-B9B1-8FDB0902893C}" type="presParOf" srcId="{5929BD97-1F3B-46CF-8AAF-B0C1320915E4}" destId="{64761285-3456-44DF-AAED-5F0136DD11C1}" srcOrd="1" destOrd="0" presId="urn:microsoft.com/office/officeart/2005/8/layout/vList6"/>
    <dgm:cxn modelId="{201427FE-7398-4510-A828-9C0D96EB7E41}" type="presParOf" srcId="{5929BD97-1F3B-46CF-8AAF-B0C1320915E4}" destId="{11B831DF-9CF1-40BE-9AA1-C6911F533D9B}" srcOrd="2" destOrd="0" presId="urn:microsoft.com/office/officeart/2005/8/layout/vList6"/>
    <dgm:cxn modelId="{8EF0CEC4-3039-48A4-9636-7FC30AB0E514}" type="presParOf" srcId="{11B831DF-9CF1-40BE-9AA1-C6911F533D9B}" destId="{985FD574-9A4A-4082-AC84-07AA1E4C9F16}" srcOrd="0" destOrd="0" presId="urn:microsoft.com/office/officeart/2005/8/layout/vList6"/>
    <dgm:cxn modelId="{0D44DD23-4AE8-4377-8B38-6C6195E1C07F}" type="presParOf" srcId="{11B831DF-9CF1-40BE-9AA1-C6911F533D9B}" destId="{A7ECAF0F-66B5-44FB-A9F0-930F789853A3}" srcOrd="1" destOrd="0" presId="urn:microsoft.com/office/officeart/2005/8/layout/vList6"/>
    <dgm:cxn modelId="{FB14984B-3393-45D5-B9ED-A8023EFF503B}" type="presParOf" srcId="{5929BD97-1F3B-46CF-8AAF-B0C1320915E4}" destId="{A85C4399-5CD5-4662-B3CB-539402212F03}" srcOrd="3" destOrd="0" presId="urn:microsoft.com/office/officeart/2005/8/layout/vList6"/>
    <dgm:cxn modelId="{616F3D31-D816-489E-BB36-3EC95F385B1C}" type="presParOf" srcId="{5929BD97-1F3B-46CF-8AAF-B0C1320915E4}" destId="{14D8A4EE-3873-42CF-89CD-A43353F2921D}" srcOrd="4" destOrd="0" presId="urn:microsoft.com/office/officeart/2005/8/layout/vList6"/>
    <dgm:cxn modelId="{478BC4A8-0238-464C-AA01-29B253840721}" type="presParOf" srcId="{14D8A4EE-3873-42CF-89CD-A43353F2921D}" destId="{1394AE31-5D16-4D2D-835F-52B3263DC20C}" srcOrd="0" destOrd="0" presId="urn:microsoft.com/office/officeart/2005/8/layout/vList6"/>
    <dgm:cxn modelId="{B5F7DE45-79F9-4BF4-810F-FD8194D07B93}" type="presParOf" srcId="{14D8A4EE-3873-42CF-89CD-A43353F2921D}" destId="{B6966DC3-CD04-41F3-B933-AFF515F80A96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85F3147-800C-4768-88F4-7110229564DE}" type="doc">
      <dgm:prSet loTypeId="urn:microsoft.com/office/officeart/2008/layout/RadialCluster" loCatId="cycle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fr-FR"/>
        </a:p>
      </dgm:t>
    </dgm:pt>
    <dgm:pt modelId="{B9BCCB28-5907-42CC-A2C9-7A7018122657}">
      <dgm:prSet phldrT="[Text]" custT="1"/>
      <dgm:spPr/>
      <dgm:t>
        <a:bodyPr/>
        <a:lstStyle/>
        <a:p>
          <a:r>
            <a:rPr lang="fr-FR" sz="1200" b="1" dirty="0" smtClean="0"/>
            <a:t>Automatisation du déploiement de postes</a:t>
          </a:r>
        </a:p>
      </dgm:t>
    </dgm:pt>
    <dgm:pt modelId="{F9814684-7F8F-4DF5-8150-6705F716A749}" type="parTrans" cxnId="{E95B48AD-92DC-494E-8B76-97219A43C98F}">
      <dgm:prSet/>
      <dgm:spPr/>
      <dgm:t>
        <a:bodyPr/>
        <a:lstStyle/>
        <a:p>
          <a:endParaRPr lang="fr-FR"/>
        </a:p>
      </dgm:t>
    </dgm:pt>
    <dgm:pt modelId="{E3949AEB-4E12-4B22-ABB9-A74704410AE3}" type="sibTrans" cxnId="{E95B48AD-92DC-494E-8B76-97219A43C98F}">
      <dgm:prSet/>
      <dgm:spPr/>
      <dgm:t>
        <a:bodyPr/>
        <a:lstStyle/>
        <a:p>
          <a:endParaRPr lang="fr-FR"/>
        </a:p>
      </dgm:t>
    </dgm:pt>
    <dgm:pt modelId="{85798719-3D4E-4DF9-8C55-7BB725B43222}">
      <dgm:prSet phldrT="[Text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sz="800" b="1" dirty="0" smtClean="0">
              <a:latin typeface="Segoe UI Black" panose="020B0A02040204020203" pitchFamily="34" charset="0"/>
              <a:ea typeface="Segoe UI Black" panose="020B0A02040204020203" pitchFamily="34" charset="0"/>
              <a:cs typeface="Segoe UI Black" panose="020B0A02040204020203" pitchFamily="34" charset="0"/>
            </a:rPr>
            <a:t>Quoi ?</a:t>
          </a:r>
          <a:endParaRPr lang="fr-FR" sz="800" b="1" dirty="0">
            <a:latin typeface="Segoe UI Black" panose="020B0A02040204020203" pitchFamily="34" charset="0"/>
            <a:ea typeface="Segoe UI Black" panose="020B0A02040204020203" pitchFamily="34" charset="0"/>
            <a:cs typeface="Segoe UI Black" panose="020B0A02040204020203" pitchFamily="34" charset="0"/>
          </a:endParaRPr>
        </a:p>
      </dgm:t>
    </dgm:pt>
    <dgm:pt modelId="{0CDE0E29-A8CF-4030-A1AD-F83BBC0B12C8}" type="parTrans" cxnId="{14368732-A4F9-41B8-AFE3-5A3C4CE5CE57}">
      <dgm:prSet/>
      <dgm:spPr/>
      <dgm:t>
        <a:bodyPr/>
        <a:lstStyle/>
        <a:p>
          <a:endParaRPr lang="fr-FR"/>
        </a:p>
      </dgm:t>
    </dgm:pt>
    <dgm:pt modelId="{73B3794B-40E7-46D8-9F79-33627D91BDD6}" type="sibTrans" cxnId="{14368732-A4F9-41B8-AFE3-5A3C4CE5CE57}">
      <dgm:prSet/>
      <dgm:spPr/>
      <dgm:t>
        <a:bodyPr/>
        <a:lstStyle/>
        <a:p>
          <a:endParaRPr lang="fr-FR"/>
        </a:p>
      </dgm:t>
    </dgm:pt>
    <dgm:pt modelId="{35877427-0466-48FE-9A17-F5C04F3375B8}">
      <dgm:prSet phldrT="[Text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sz="800" b="1" dirty="0" smtClean="0">
              <a:latin typeface="Segoe UI Black" panose="020B0A02040204020203" pitchFamily="34" charset="0"/>
              <a:ea typeface="Segoe UI Black" panose="020B0A02040204020203" pitchFamily="34" charset="0"/>
              <a:cs typeface="Segoe UI Black" panose="020B0A02040204020203" pitchFamily="34" charset="0"/>
            </a:rPr>
            <a:t>Comment ?</a:t>
          </a:r>
          <a:endParaRPr lang="fr-FR" sz="800" b="1" dirty="0">
            <a:latin typeface="Segoe UI Black" panose="020B0A02040204020203" pitchFamily="34" charset="0"/>
            <a:ea typeface="Segoe UI Black" panose="020B0A02040204020203" pitchFamily="34" charset="0"/>
            <a:cs typeface="Segoe UI Black" panose="020B0A02040204020203" pitchFamily="34" charset="0"/>
          </a:endParaRPr>
        </a:p>
      </dgm:t>
    </dgm:pt>
    <dgm:pt modelId="{3345ADA9-F1BB-4B75-8553-7FA211BF5114}" type="parTrans" cxnId="{F6A81A7D-ADBD-4198-B351-BA6E53326DB2}">
      <dgm:prSet/>
      <dgm:spPr/>
      <dgm:t>
        <a:bodyPr/>
        <a:lstStyle/>
        <a:p>
          <a:endParaRPr lang="fr-FR"/>
        </a:p>
      </dgm:t>
    </dgm:pt>
    <dgm:pt modelId="{5F15B219-09FE-4D1B-9589-FCFDEF826E4C}" type="sibTrans" cxnId="{F6A81A7D-ADBD-4198-B351-BA6E53326DB2}">
      <dgm:prSet/>
      <dgm:spPr/>
      <dgm:t>
        <a:bodyPr/>
        <a:lstStyle/>
        <a:p>
          <a:endParaRPr lang="fr-FR"/>
        </a:p>
      </dgm:t>
    </dgm:pt>
    <dgm:pt modelId="{F013B3AB-7830-48DB-A3D6-3367B3BF287F}">
      <dgm:prSet phldrT="[Text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sz="800" b="1" dirty="0" smtClean="0">
              <a:latin typeface="Segoe UI Black" panose="020B0A02040204020203" pitchFamily="34" charset="0"/>
              <a:ea typeface="Segoe UI Black" panose="020B0A02040204020203" pitchFamily="34" charset="0"/>
              <a:cs typeface="Segoe UI Black" panose="020B0A02040204020203" pitchFamily="34" charset="0"/>
            </a:rPr>
            <a:t>Où ?</a:t>
          </a:r>
          <a:endParaRPr lang="fr-FR" sz="800" b="1" dirty="0">
            <a:latin typeface="Segoe UI Black" panose="020B0A02040204020203" pitchFamily="34" charset="0"/>
            <a:ea typeface="Segoe UI Black" panose="020B0A02040204020203" pitchFamily="34" charset="0"/>
            <a:cs typeface="Segoe UI Black" panose="020B0A02040204020203" pitchFamily="34" charset="0"/>
          </a:endParaRPr>
        </a:p>
      </dgm:t>
    </dgm:pt>
    <dgm:pt modelId="{ACCC7CE7-6AFA-4A13-9397-8F15F0314D24}" type="parTrans" cxnId="{64A07936-B0B4-4B0A-B763-D19EA73AA48D}">
      <dgm:prSet/>
      <dgm:spPr/>
      <dgm:t>
        <a:bodyPr/>
        <a:lstStyle/>
        <a:p>
          <a:endParaRPr lang="fr-FR"/>
        </a:p>
      </dgm:t>
    </dgm:pt>
    <dgm:pt modelId="{73C03E79-B7B7-4C77-8E4C-250A00DCC486}" type="sibTrans" cxnId="{64A07936-B0B4-4B0A-B763-D19EA73AA48D}">
      <dgm:prSet/>
      <dgm:spPr/>
      <dgm:t>
        <a:bodyPr/>
        <a:lstStyle/>
        <a:p>
          <a:endParaRPr lang="fr-FR"/>
        </a:p>
      </dgm:t>
    </dgm:pt>
    <dgm:pt modelId="{3905AE0D-837E-46AE-B8AB-7D4C1E3060E7}">
      <dgm:prSet phldrT="[Text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sz="800" b="1" dirty="0" smtClean="0">
              <a:latin typeface="Segoe UI Black" panose="020B0A02040204020203" pitchFamily="34" charset="0"/>
              <a:ea typeface="Segoe UI Black" panose="020B0A02040204020203" pitchFamily="34" charset="0"/>
              <a:cs typeface="Segoe UI Black" panose="020B0A02040204020203" pitchFamily="34" charset="0"/>
            </a:rPr>
            <a:t>Qui ?</a:t>
          </a:r>
        </a:p>
      </dgm:t>
    </dgm:pt>
    <dgm:pt modelId="{A6DE6E22-6701-4B19-B0A3-15DB0A545362}" type="parTrans" cxnId="{C203D6C8-FDFA-4B05-B4F8-8D883B61E940}">
      <dgm:prSet/>
      <dgm:spPr/>
      <dgm:t>
        <a:bodyPr/>
        <a:lstStyle/>
        <a:p>
          <a:endParaRPr lang="fr-FR"/>
        </a:p>
      </dgm:t>
    </dgm:pt>
    <dgm:pt modelId="{50942004-15DA-40BA-B736-1FB9F5804EF9}" type="sibTrans" cxnId="{C203D6C8-FDFA-4B05-B4F8-8D883B61E940}">
      <dgm:prSet/>
      <dgm:spPr/>
      <dgm:t>
        <a:bodyPr/>
        <a:lstStyle/>
        <a:p>
          <a:endParaRPr lang="fr-FR"/>
        </a:p>
      </dgm:t>
    </dgm:pt>
    <dgm:pt modelId="{3C029132-2EF4-4C38-9D7C-C8A62B82CAF9}">
      <dgm:prSet phldrT="[Text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sz="800" b="1" dirty="0" smtClean="0">
              <a:latin typeface="Segoe UI Black" panose="020B0A02040204020203" pitchFamily="34" charset="0"/>
              <a:ea typeface="Segoe UI Black" panose="020B0A02040204020203" pitchFamily="34" charset="0"/>
              <a:cs typeface="Segoe UI Black" panose="020B0A02040204020203" pitchFamily="34" charset="0"/>
            </a:rPr>
            <a:t>Quand ?</a:t>
          </a:r>
        </a:p>
      </dgm:t>
    </dgm:pt>
    <dgm:pt modelId="{DECA5534-9716-49C9-964C-EE34C6A74A79}" type="parTrans" cxnId="{C4104632-B455-483B-9D7F-4FDC5FDB31BF}">
      <dgm:prSet/>
      <dgm:spPr/>
      <dgm:t>
        <a:bodyPr/>
        <a:lstStyle/>
        <a:p>
          <a:endParaRPr lang="fr-FR"/>
        </a:p>
      </dgm:t>
    </dgm:pt>
    <dgm:pt modelId="{2A49AD51-1CA9-432A-847F-FC2A5B44A28F}" type="sibTrans" cxnId="{C4104632-B455-483B-9D7F-4FDC5FDB31BF}">
      <dgm:prSet/>
      <dgm:spPr/>
      <dgm:t>
        <a:bodyPr/>
        <a:lstStyle/>
        <a:p>
          <a:endParaRPr lang="fr-FR"/>
        </a:p>
      </dgm:t>
    </dgm:pt>
    <dgm:pt modelId="{0E0E4AC1-5031-49D5-8A2E-95A5BB29C6BA}">
      <dgm:prSet phldrT="[Text]" custT="1"/>
      <dgm:spPr/>
      <dgm:t>
        <a:bodyPr/>
        <a:lstStyle/>
        <a:p>
          <a:r>
            <a:rPr lang="fr-FR" sz="900" b="1" i="0" dirty="0" smtClean="0">
              <a:latin typeface="Arial Black" panose="020B0A04020102020204" pitchFamily="34" charset="0"/>
              <a:cs typeface="Arial" panose="020B0604020202020204" pitchFamily="34" charset="0"/>
            </a:rPr>
            <a:t>Déploiement</a:t>
          </a:r>
          <a:endParaRPr lang="fr-FR" sz="700" b="1" i="0" dirty="0">
            <a:latin typeface="Arial Black" panose="020B0A04020102020204" pitchFamily="34" charset="0"/>
          </a:endParaRPr>
        </a:p>
      </dgm:t>
    </dgm:pt>
    <dgm:pt modelId="{6D0AF0B9-CF04-47F2-9659-CEF890E46D3F}" type="parTrans" cxnId="{53806929-DDE1-48E0-9B9A-987FFE3163E4}">
      <dgm:prSet/>
      <dgm:spPr/>
      <dgm:t>
        <a:bodyPr/>
        <a:lstStyle/>
        <a:p>
          <a:endParaRPr lang="fr-FR"/>
        </a:p>
      </dgm:t>
    </dgm:pt>
    <dgm:pt modelId="{4BFBD156-7DBF-4DC8-A67B-3D3A22839EE5}" type="sibTrans" cxnId="{53806929-DDE1-48E0-9B9A-987FFE3163E4}">
      <dgm:prSet/>
      <dgm:spPr/>
      <dgm:t>
        <a:bodyPr/>
        <a:lstStyle/>
        <a:p>
          <a:endParaRPr lang="fr-FR"/>
        </a:p>
      </dgm:t>
    </dgm:pt>
    <dgm:pt modelId="{A103EF75-9307-452F-832B-F74868B913E9}">
      <dgm:prSet phldrT="[Text]" custT="1"/>
      <dgm:spPr/>
      <dgm:t>
        <a:bodyPr/>
        <a:lstStyle/>
        <a:p>
          <a:r>
            <a:rPr lang="fr-FR" sz="900" b="1" i="0" dirty="0" smtClean="0">
              <a:latin typeface="Arial Black" panose="020B0A04020102020204" pitchFamily="34" charset="0"/>
            </a:rPr>
            <a:t>Utilisation / Supervision / Configuration</a:t>
          </a:r>
          <a:endParaRPr lang="fr-FR" sz="900" b="1" i="0" dirty="0">
            <a:latin typeface="Arial Black" panose="020B0A04020102020204" pitchFamily="34" charset="0"/>
          </a:endParaRPr>
        </a:p>
      </dgm:t>
    </dgm:pt>
    <dgm:pt modelId="{020BCCAD-C1BC-4552-A866-22F3F9121185}" type="parTrans" cxnId="{A4086A40-5C0B-4B0A-8EF3-312DF98E470C}">
      <dgm:prSet/>
      <dgm:spPr/>
      <dgm:t>
        <a:bodyPr/>
        <a:lstStyle/>
        <a:p>
          <a:endParaRPr lang="fr-FR"/>
        </a:p>
      </dgm:t>
    </dgm:pt>
    <dgm:pt modelId="{A2D6BDC1-DAD9-4B82-AE6B-BF2D76A4F7AD}" type="sibTrans" cxnId="{A4086A40-5C0B-4B0A-8EF3-312DF98E470C}">
      <dgm:prSet/>
      <dgm:spPr/>
      <dgm:t>
        <a:bodyPr/>
        <a:lstStyle/>
        <a:p>
          <a:endParaRPr lang="fr-FR"/>
        </a:p>
      </dgm:t>
    </dgm:pt>
    <dgm:pt modelId="{E34591C3-A48E-4697-AF8F-4F41545B9A2F}">
      <dgm:prSet phldrT="[Text]" custT="1"/>
      <dgm:spPr/>
      <dgm:t>
        <a:bodyPr/>
        <a:lstStyle/>
        <a:p>
          <a:r>
            <a:rPr lang="fr-FR" sz="900" b="1" i="0" dirty="0" smtClean="0">
              <a:latin typeface="Arial Black" panose="020B0A04020102020204" pitchFamily="34" charset="0"/>
            </a:rPr>
            <a:t>Matériel</a:t>
          </a:r>
          <a:endParaRPr lang="fr-FR" sz="900" b="1" i="0" dirty="0">
            <a:latin typeface="Arial Black" panose="020B0A04020102020204" pitchFamily="34" charset="0"/>
          </a:endParaRPr>
        </a:p>
      </dgm:t>
    </dgm:pt>
    <dgm:pt modelId="{746C0808-06A9-457B-8FDE-9EE6E667B84B}" type="parTrans" cxnId="{FEDFF830-FA1B-4E26-BEB3-6715B5B7049E}">
      <dgm:prSet/>
      <dgm:spPr/>
      <dgm:t>
        <a:bodyPr/>
        <a:lstStyle/>
        <a:p>
          <a:endParaRPr lang="fr-FR"/>
        </a:p>
      </dgm:t>
    </dgm:pt>
    <dgm:pt modelId="{A484970B-AC28-4153-9E15-8996BB5AA3BA}" type="sibTrans" cxnId="{FEDFF830-FA1B-4E26-BEB3-6715B5B7049E}">
      <dgm:prSet/>
      <dgm:spPr/>
      <dgm:t>
        <a:bodyPr/>
        <a:lstStyle/>
        <a:p>
          <a:endParaRPr lang="fr-FR"/>
        </a:p>
      </dgm:t>
    </dgm:pt>
    <dgm:pt modelId="{925CEB5B-9D2D-4016-8407-D6BEB26DD351}">
      <dgm:prSet phldrT="[Text]" custT="1"/>
      <dgm:spPr/>
      <dgm:t>
        <a:bodyPr/>
        <a:lstStyle/>
        <a:p>
          <a:r>
            <a:rPr lang="fr-FR" sz="900" b="1" i="0" dirty="0" smtClean="0">
              <a:latin typeface="Arial Black" panose="020B0A04020102020204" pitchFamily="34" charset="0"/>
            </a:rPr>
            <a:t>Services</a:t>
          </a:r>
          <a:endParaRPr lang="fr-FR" sz="800" b="1" i="0" dirty="0">
            <a:latin typeface="Arial Black" panose="020B0A04020102020204" pitchFamily="34" charset="0"/>
          </a:endParaRPr>
        </a:p>
      </dgm:t>
    </dgm:pt>
    <dgm:pt modelId="{D354FDD9-447F-4035-88EF-4A9B3AE17E81}" type="parTrans" cxnId="{2BD4FF6D-2A50-4D5E-8683-4A7515F91DF5}">
      <dgm:prSet/>
      <dgm:spPr/>
      <dgm:t>
        <a:bodyPr/>
        <a:lstStyle/>
        <a:p>
          <a:endParaRPr lang="fr-FR"/>
        </a:p>
      </dgm:t>
    </dgm:pt>
    <dgm:pt modelId="{197C0E6A-4A30-4953-8D33-D9996394F5D2}" type="sibTrans" cxnId="{2BD4FF6D-2A50-4D5E-8683-4A7515F91DF5}">
      <dgm:prSet/>
      <dgm:spPr/>
      <dgm:t>
        <a:bodyPr/>
        <a:lstStyle/>
        <a:p>
          <a:endParaRPr lang="fr-FR"/>
        </a:p>
      </dgm:t>
    </dgm:pt>
    <dgm:pt modelId="{790CBE8D-8110-4468-A088-A2331C11F41F}">
      <dgm:prSet phldrT="[Text]" custT="1"/>
      <dgm:spPr/>
      <dgm:t>
        <a:bodyPr/>
        <a:lstStyle/>
        <a:p>
          <a:r>
            <a:rPr lang="fr-FR" sz="900" b="1" i="0" dirty="0" smtClean="0">
              <a:latin typeface="Arial Black" panose="020B0A04020102020204" pitchFamily="34" charset="0"/>
            </a:rPr>
            <a:t>En interne</a:t>
          </a:r>
          <a:endParaRPr lang="fr-FR" sz="900" b="1" i="0" dirty="0">
            <a:latin typeface="Arial Black" panose="020B0A04020102020204" pitchFamily="34" charset="0"/>
          </a:endParaRPr>
        </a:p>
      </dgm:t>
    </dgm:pt>
    <dgm:pt modelId="{E4710147-A7EC-4BD5-90E5-FCFAE29D8ED4}" type="parTrans" cxnId="{367CF2ED-7E28-4A82-812E-A2444179DAD1}">
      <dgm:prSet/>
      <dgm:spPr/>
      <dgm:t>
        <a:bodyPr/>
        <a:lstStyle/>
        <a:p>
          <a:endParaRPr lang="fr-FR"/>
        </a:p>
      </dgm:t>
    </dgm:pt>
    <dgm:pt modelId="{EADC075D-019A-49E5-ADE9-08F17030FCE5}" type="sibTrans" cxnId="{367CF2ED-7E28-4A82-812E-A2444179DAD1}">
      <dgm:prSet/>
      <dgm:spPr/>
      <dgm:t>
        <a:bodyPr/>
        <a:lstStyle/>
        <a:p>
          <a:endParaRPr lang="fr-FR"/>
        </a:p>
      </dgm:t>
    </dgm:pt>
    <dgm:pt modelId="{150A4B7B-DAED-4FBC-BCDF-7DE6EF94159B}">
      <dgm:prSet phldrT="[Text]" custT="1"/>
      <dgm:spPr/>
      <dgm:t>
        <a:bodyPr/>
        <a:lstStyle/>
        <a:p>
          <a:r>
            <a:rPr lang="fr-FR" sz="900" b="1" i="0" dirty="0" smtClean="0">
              <a:latin typeface="Arial Black" panose="020B0A04020102020204" pitchFamily="34" charset="0"/>
            </a:rPr>
            <a:t>Employés</a:t>
          </a:r>
          <a:endParaRPr lang="fr-FR" sz="800" b="1" i="0" dirty="0" smtClean="0">
            <a:latin typeface="Arial Black" panose="020B0A04020102020204" pitchFamily="34" charset="0"/>
          </a:endParaRPr>
        </a:p>
      </dgm:t>
    </dgm:pt>
    <dgm:pt modelId="{D83058AD-8BD2-4454-9BD3-990470F3B9D9}" type="parTrans" cxnId="{AF7304EF-5828-4B2E-8635-0D1C28AC109D}">
      <dgm:prSet/>
      <dgm:spPr/>
      <dgm:t>
        <a:bodyPr/>
        <a:lstStyle/>
        <a:p>
          <a:endParaRPr lang="fr-FR"/>
        </a:p>
      </dgm:t>
    </dgm:pt>
    <dgm:pt modelId="{AB3ACF42-23F2-422E-AFE8-22C4CCAE65E6}" type="sibTrans" cxnId="{AF7304EF-5828-4B2E-8635-0D1C28AC109D}">
      <dgm:prSet/>
      <dgm:spPr/>
      <dgm:t>
        <a:bodyPr/>
        <a:lstStyle/>
        <a:p>
          <a:endParaRPr lang="fr-FR"/>
        </a:p>
      </dgm:t>
    </dgm:pt>
    <dgm:pt modelId="{592AFA31-DE7A-4EDC-9497-BDEEC2E5088C}">
      <dgm:prSet phldrT="[Text]" custT="1"/>
      <dgm:spPr/>
      <dgm:t>
        <a:bodyPr/>
        <a:lstStyle/>
        <a:p>
          <a:r>
            <a:rPr lang="fr-FR" sz="800" dirty="0" smtClean="0"/>
            <a:t>Tâches planifiées</a:t>
          </a:r>
        </a:p>
      </dgm:t>
    </dgm:pt>
    <dgm:pt modelId="{ED14DA1F-7B6F-45EF-BD13-315AF7E94401}" type="parTrans" cxnId="{587AD3C3-A49A-43FE-8F3D-DFC1F228056E}">
      <dgm:prSet/>
      <dgm:spPr/>
      <dgm:t>
        <a:bodyPr/>
        <a:lstStyle/>
        <a:p>
          <a:endParaRPr lang="fr-FR"/>
        </a:p>
      </dgm:t>
    </dgm:pt>
    <dgm:pt modelId="{6A9B4412-9842-4BD7-B2D0-5DDD3303B615}" type="sibTrans" cxnId="{587AD3C3-A49A-43FE-8F3D-DFC1F228056E}">
      <dgm:prSet/>
      <dgm:spPr/>
      <dgm:t>
        <a:bodyPr/>
        <a:lstStyle/>
        <a:p>
          <a:endParaRPr lang="fr-FR"/>
        </a:p>
      </dgm:t>
    </dgm:pt>
    <dgm:pt modelId="{D1EF9822-72C7-46BE-968E-9D5FB04D08AE}">
      <dgm:prSet phldrT="[Text]" custT="1"/>
      <dgm:spPr/>
      <dgm:t>
        <a:bodyPr/>
        <a:lstStyle/>
        <a:p>
          <a:r>
            <a:rPr lang="fr-FR" sz="800" smtClean="0"/>
            <a:t>Déploiement immédiat</a:t>
          </a:r>
          <a:endParaRPr lang="fr-FR" sz="800" dirty="0" smtClean="0"/>
        </a:p>
      </dgm:t>
    </dgm:pt>
    <dgm:pt modelId="{4B7C3974-18C7-456F-A942-5C46910CA730}" type="parTrans" cxnId="{24244046-4521-45D1-8C0D-B6D5951139A0}">
      <dgm:prSet/>
      <dgm:spPr/>
      <dgm:t>
        <a:bodyPr/>
        <a:lstStyle/>
        <a:p>
          <a:endParaRPr lang="fr-FR"/>
        </a:p>
      </dgm:t>
    </dgm:pt>
    <dgm:pt modelId="{E2E24844-ADA6-43A7-ABB7-51E1F66AA24B}" type="sibTrans" cxnId="{24244046-4521-45D1-8C0D-B6D5951139A0}">
      <dgm:prSet/>
      <dgm:spPr/>
      <dgm:t>
        <a:bodyPr/>
        <a:lstStyle/>
        <a:p>
          <a:endParaRPr lang="fr-FR"/>
        </a:p>
      </dgm:t>
    </dgm:pt>
    <dgm:pt modelId="{26B4C386-57CD-4E45-94E5-B5DF7C5D256E}">
      <dgm:prSet phldrT="[Text]" custT="1"/>
      <dgm:spPr/>
      <dgm:t>
        <a:bodyPr/>
        <a:lstStyle/>
        <a:p>
          <a:r>
            <a:rPr lang="fr-FR" sz="800" dirty="0" smtClean="0"/>
            <a:t>Helpdesk</a:t>
          </a:r>
        </a:p>
      </dgm:t>
    </dgm:pt>
    <dgm:pt modelId="{03C20493-9F96-4D34-9055-CEFBF0F86279}" type="parTrans" cxnId="{CF2A97E5-4856-4585-8752-804BC4537322}">
      <dgm:prSet/>
      <dgm:spPr/>
      <dgm:t>
        <a:bodyPr/>
        <a:lstStyle/>
        <a:p>
          <a:endParaRPr lang="fr-FR"/>
        </a:p>
      </dgm:t>
    </dgm:pt>
    <dgm:pt modelId="{535BF85A-4198-4732-85BF-52A61AD87635}" type="sibTrans" cxnId="{CF2A97E5-4856-4585-8752-804BC4537322}">
      <dgm:prSet/>
      <dgm:spPr/>
      <dgm:t>
        <a:bodyPr/>
        <a:lstStyle/>
        <a:p>
          <a:endParaRPr lang="fr-FR"/>
        </a:p>
      </dgm:t>
    </dgm:pt>
    <dgm:pt modelId="{622ACFB9-3D36-4090-AB90-A9A2CF685184}">
      <dgm:prSet phldrT="[Text]" custT="1"/>
      <dgm:spPr/>
      <dgm:t>
        <a:bodyPr/>
        <a:lstStyle/>
        <a:p>
          <a:r>
            <a:rPr lang="fr-FR" sz="800" dirty="0" smtClean="0"/>
            <a:t>Admin</a:t>
          </a:r>
        </a:p>
      </dgm:t>
    </dgm:pt>
    <dgm:pt modelId="{657E40FA-98FA-4BEA-B46B-30A89078CE88}" type="parTrans" cxnId="{665F02FD-7BBB-4759-B6E8-A1013FE85BA3}">
      <dgm:prSet/>
      <dgm:spPr/>
      <dgm:t>
        <a:bodyPr/>
        <a:lstStyle/>
        <a:p>
          <a:endParaRPr lang="fr-FR"/>
        </a:p>
      </dgm:t>
    </dgm:pt>
    <dgm:pt modelId="{C4E76310-10CA-4338-B216-DEB68B8EFF74}" type="sibTrans" cxnId="{665F02FD-7BBB-4759-B6E8-A1013FE85BA3}">
      <dgm:prSet/>
      <dgm:spPr/>
      <dgm:t>
        <a:bodyPr/>
        <a:lstStyle/>
        <a:p>
          <a:endParaRPr lang="fr-FR"/>
        </a:p>
      </dgm:t>
    </dgm:pt>
    <dgm:pt modelId="{2CF33620-14F2-42D0-8C41-3D73D005E9CD}">
      <dgm:prSet phldrT="[Text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sz="800" b="1" dirty="0" smtClean="0">
              <a:latin typeface="Segoe UI Black" panose="020B0A02040204020203" pitchFamily="34" charset="0"/>
              <a:ea typeface="Segoe UI Black" panose="020B0A02040204020203" pitchFamily="34" charset="0"/>
              <a:cs typeface="Segoe UI Black" panose="020B0A02040204020203" pitchFamily="34" charset="0"/>
            </a:rPr>
            <a:t>Combien ?</a:t>
          </a:r>
          <a:endParaRPr lang="fr-FR" sz="800" b="1" dirty="0">
            <a:latin typeface="Segoe UI Black" panose="020B0A02040204020203" pitchFamily="34" charset="0"/>
            <a:ea typeface="Segoe UI Black" panose="020B0A02040204020203" pitchFamily="34" charset="0"/>
            <a:cs typeface="Segoe UI Black" panose="020B0A02040204020203" pitchFamily="34" charset="0"/>
          </a:endParaRPr>
        </a:p>
      </dgm:t>
    </dgm:pt>
    <dgm:pt modelId="{0F4300AC-C2CC-49D5-8410-38ADD6244173}" type="parTrans" cxnId="{EA60E19C-B6CB-4112-90C8-79E3A390388F}">
      <dgm:prSet/>
      <dgm:spPr/>
      <dgm:t>
        <a:bodyPr/>
        <a:lstStyle/>
        <a:p>
          <a:endParaRPr lang="fr-FR"/>
        </a:p>
      </dgm:t>
    </dgm:pt>
    <dgm:pt modelId="{D97E59D3-BE56-436A-9931-35F60E3FA765}" type="sibTrans" cxnId="{EA60E19C-B6CB-4112-90C8-79E3A390388F}">
      <dgm:prSet/>
      <dgm:spPr/>
      <dgm:t>
        <a:bodyPr/>
        <a:lstStyle/>
        <a:p>
          <a:endParaRPr lang="fr-FR"/>
        </a:p>
      </dgm:t>
    </dgm:pt>
    <dgm:pt modelId="{CCE3C5FB-5D42-44ED-B7B1-D3B0F981B065}">
      <dgm:prSet phldrT="[Text]" custT="1"/>
      <dgm:spPr/>
      <dgm:t>
        <a:bodyPr/>
        <a:lstStyle/>
        <a:p>
          <a:r>
            <a:rPr lang="fr-FR" sz="800" dirty="0" smtClean="0"/>
            <a:t>Faibles coûts</a:t>
          </a:r>
          <a:endParaRPr lang="fr-FR" sz="800" dirty="0"/>
        </a:p>
      </dgm:t>
    </dgm:pt>
    <dgm:pt modelId="{3EDB731D-7230-457A-A74B-537361EFFAD1}" type="parTrans" cxnId="{2DE43FF6-5E67-4405-B7E8-FC9D8DD89581}">
      <dgm:prSet/>
      <dgm:spPr/>
      <dgm:t>
        <a:bodyPr/>
        <a:lstStyle/>
        <a:p>
          <a:endParaRPr lang="fr-FR"/>
        </a:p>
      </dgm:t>
    </dgm:pt>
    <dgm:pt modelId="{6E22A98A-8C05-4849-96E1-DE1E2511548E}" type="sibTrans" cxnId="{2DE43FF6-5E67-4405-B7E8-FC9D8DD89581}">
      <dgm:prSet/>
      <dgm:spPr/>
      <dgm:t>
        <a:bodyPr/>
        <a:lstStyle/>
        <a:p>
          <a:endParaRPr lang="fr-FR"/>
        </a:p>
      </dgm:t>
    </dgm:pt>
    <dgm:pt modelId="{F334C540-DF15-422B-960E-42877E49DF0F}">
      <dgm:prSet phldrT="[Text]" custT="1"/>
      <dgm:spPr/>
      <dgm:t>
        <a:bodyPr/>
        <a:lstStyle/>
        <a:p>
          <a:r>
            <a:rPr lang="fr-FR" sz="800" dirty="0" smtClean="0"/>
            <a:t>VM </a:t>
          </a:r>
          <a:r>
            <a:rPr lang="fr-FR" sz="800" dirty="0" err="1" smtClean="0"/>
            <a:t>RedHat</a:t>
          </a:r>
          <a:r>
            <a:rPr lang="fr-FR" sz="800" dirty="0" smtClean="0"/>
            <a:t> Enterprise</a:t>
          </a:r>
          <a:endParaRPr lang="fr-FR" sz="800" dirty="0"/>
        </a:p>
      </dgm:t>
    </dgm:pt>
    <dgm:pt modelId="{23765DF6-EB1D-4003-86BA-548BE160D8D8}" type="parTrans" cxnId="{9694B8F0-55F2-45B9-A487-98E2522BFEDF}">
      <dgm:prSet/>
      <dgm:spPr/>
      <dgm:t>
        <a:bodyPr/>
        <a:lstStyle/>
        <a:p>
          <a:endParaRPr lang="fr-FR"/>
        </a:p>
      </dgm:t>
    </dgm:pt>
    <dgm:pt modelId="{3A63455E-64B0-4EB8-911F-455D069E91B5}" type="sibTrans" cxnId="{9694B8F0-55F2-45B9-A487-98E2522BFEDF}">
      <dgm:prSet/>
      <dgm:spPr/>
      <dgm:t>
        <a:bodyPr/>
        <a:lstStyle/>
        <a:p>
          <a:endParaRPr lang="fr-FR"/>
        </a:p>
      </dgm:t>
    </dgm:pt>
    <dgm:pt modelId="{F28C5885-71F8-4B68-BE37-1923D607B569}">
      <dgm:prSet phldrT="[Text]" custT="1"/>
      <dgm:spPr/>
      <dgm:t>
        <a:bodyPr/>
        <a:lstStyle/>
        <a:p>
          <a:r>
            <a:rPr lang="fr-FR" sz="800" dirty="0" smtClean="0"/>
            <a:t>Logiciel Libre et Open Source</a:t>
          </a:r>
          <a:endParaRPr lang="fr-FR" sz="800" dirty="0"/>
        </a:p>
      </dgm:t>
    </dgm:pt>
    <dgm:pt modelId="{7049958D-7324-4F7A-A6BC-7485A9D7BCD0}" type="parTrans" cxnId="{06AA5C70-9A78-41CD-A968-B5BBE839F2D6}">
      <dgm:prSet/>
      <dgm:spPr/>
      <dgm:t>
        <a:bodyPr/>
        <a:lstStyle/>
        <a:p>
          <a:endParaRPr lang="fr-FR"/>
        </a:p>
      </dgm:t>
    </dgm:pt>
    <dgm:pt modelId="{E4D2FCB1-14D2-4F08-9AB8-E3BCA8E133C4}" type="sibTrans" cxnId="{06AA5C70-9A78-41CD-A968-B5BBE839F2D6}">
      <dgm:prSet/>
      <dgm:spPr/>
      <dgm:t>
        <a:bodyPr/>
        <a:lstStyle/>
        <a:p>
          <a:endParaRPr lang="fr-FR"/>
        </a:p>
      </dgm:t>
    </dgm:pt>
    <dgm:pt modelId="{1CC0359C-DA59-4B44-8DAE-624C2292634B}">
      <dgm:prSet phldrT="[Text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sz="800" b="1" dirty="0" smtClean="0">
              <a:latin typeface="Segoe UI Black" panose="020B0A02040204020203" pitchFamily="34" charset="0"/>
              <a:ea typeface="Segoe UI Black" panose="020B0A02040204020203" pitchFamily="34" charset="0"/>
              <a:cs typeface="Segoe UI Black" panose="020B0A02040204020203" pitchFamily="34" charset="0"/>
            </a:rPr>
            <a:t>Pourquoi ?</a:t>
          </a:r>
          <a:endParaRPr lang="fr-FR" sz="800" b="1" dirty="0">
            <a:latin typeface="Segoe UI Black" panose="020B0A02040204020203" pitchFamily="34" charset="0"/>
            <a:ea typeface="Segoe UI Black" panose="020B0A02040204020203" pitchFamily="34" charset="0"/>
            <a:cs typeface="Segoe UI Black" panose="020B0A02040204020203" pitchFamily="34" charset="0"/>
          </a:endParaRPr>
        </a:p>
      </dgm:t>
    </dgm:pt>
    <dgm:pt modelId="{A7D36E1F-51AA-4FCB-B9EE-A77B95F191BF}" type="parTrans" cxnId="{18FBC623-CE7E-448E-A6AE-2CFCCECA7D8D}">
      <dgm:prSet/>
      <dgm:spPr/>
      <dgm:t>
        <a:bodyPr/>
        <a:lstStyle/>
        <a:p>
          <a:endParaRPr lang="fr-FR"/>
        </a:p>
      </dgm:t>
    </dgm:pt>
    <dgm:pt modelId="{CFD00486-D202-4F27-B7AA-2539A9DC58FF}" type="sibTrans" cxnId="{18FBC623-CE7E-448E-A6AE-2CFCCECA7D8D}">
      <dgm:prSet/>
      <dgm:spPr/>
      <dgm:t>
        <a:bodyPr/>
        <a:lstStyle/>
        <a:p>
          <a:endParaRPr lang="fr-FR"/>
        </a:p>
      </dgm:t>
    </dgm:pt>
    <dgm:pt modelId="{12A9D916-8ACF-408A-B86E-1EE641BDA70F}">
      <dgm:prSet phldrT="[Text]" custT="1"/>
      <dgm:spPr/>
      <dgm:t>
        <a:bodyPr/>
        <a:lstStyle/>
        <a:p>
          <a:r>
            <a:rPr lang="fr-FR" sz="800" dirty="0" smtClean="0"/>
            <a:t>Gain de temps</a:t>
          </a:r>
          <a:endParaRPr lang="fr-FR" sz="800" dirty="0"/>
        </a:p>
      </dgm:t>
    </dgm:pt>
    <dgm:pt modelId="{385892FA-EA8C-4BC0-8A28-960200F74F3A}" type="parTrans" cxnId="{1DA30C66-E7DE-45C7-8CA6-40723089D3BE}">
      <dgm:prSet/>
      <dgm:spPr/>
      <dgm:t>
        <a:bodyPr/>
        <a:lstStyle/>
        <a:p>
          <a:endParaRPr lang="fr-FR"/>
        </a:p>
      </dgm:t>
    </dgm:pt>
    <dgm:pt modelId="{D9BBE981-56F2-4719-ACD9-361DA80818AF}" type="sibTrans" cxnId="{1DA30C66-E7DE-45C7-8CA6-40723089D3BE}">
      <dgm:prSet/>
      <dgm:spPr/>
      <dgm:t>
        <a:bodyPr/>
        <a:lstStyle/>
        <a:p>
          <a:endParaRPr lang="fr-FR"/>
        </a:p>
      </dgm:t>
    </dgm:pt>
    <dgm:pt modelId="{8B77E258-B1F7-435C-BB25-D5F6FDA096D7}">
      <dgm:prSet phldrT="[Text]" custT="1"/>
      <dgm:spPr/>
      <dgm:t>
        <a:bodyPr/>
        <a:lstStyle/>
        <a:p>
          <a:r>
            <a:rPr lang="fr-FR" sz="800" dirty="0" smtClean="0"/>
            <a:t>Libère le technicien une fois la tâche lancée</a:t>
          </a:r>
          <a:endParaRPr lang="fr-FR" sz="800" dirty="0"/>
        </a:p>
      </dgm:t>
    </dgm:pt>
    <dgm:pt modelId="{232EEB4D-7DFE-4D01-B68A-6F49809A4B3E}" type="parTrans" cxnId="{DD77ACE8-9A26-4733-AAD9-54192A2C120A}">
      <dgm:prSet/>
      <dgm:spPr/>
      <dgm:t>
        <a:bodyPr/>
        <a:lstStyle/>
        <a:p>
          <a:endParaRPr lang="fr-FR"/>
        </a:p>
      </dgm:t>
    </dgm:pt>
    <dgm:pt modelId="{E9FA9CB3-2925-41C7-8BAA-C125638FEE9F}" type="sibTrans" cxnId="{DD77ACE8-9A26-4733-AAD9-54192A2C120A}">
      <dgm:prSet/>
      <dgm:spPr/>
      <dgm:t>
        <a:bodyPr/>
        <a:lstStyle/>
        <a:p>
          <a:endParaRPr lang="fr-FR"/>
        </a:p>
      </dgm:t>
    </dgm:pt>
    <dgm:pt modelId="{3ECCEE4C-B627-4EA4-89C2-B2EAF00D9D4D}">
      <dgm:prSet phldrT="[Text]" custT="1"/>
      <dgm:spPr/>
      <dgm:t>
        <a:bodyPr/>
        <a:lstStyle/>
        <a:p>
          <a:r>
            <a:rPr lang="fr-FR" sz="800" dirty="0" smtClean="0"/>
            <a:t>Homogénéité des déploiements</a:t>
          </a:r>
          <a:endParaRPr lang="fr-FR" sz="800" dirty="0"/>
        </a:p>
      </dgm:t>
    </dgm:pt>
    <dgm:pt modelId="{BE04E118-1BB9-4480-8B2B-00C50AEE58AE}" type="parTrans" cxnId="{DC6F97C1-FFF5-4988-A36F-E02E806265A5}">
      <dgm:prSet/>
      <dgm:spPr/>
      <dgm:t>
        <a:bodyPr/>
        <a:lstStyle/>
        <a:p>
          <a:endParaRPr lang="fr-FR"/>
        </a:p>
      </dgm:t>
    </dgm:pt>
    <dgm:pt modelId="{BA4C09AE-8248-4417-8457-42067083215E}" type="sibTrans" cxnId="{DC6F97C1-FFF5-4988-A36F-E02E806265A5}">
      <dgm:prSet/>
      <dgm:spPr/>
      <dgm:t>
        <a:bodyPr/>
        <a:lstStyle/>
        <a:p>
          <a:endParaRPr lang="fr-FR"/>
        </a:p>
      </dgm:t>
    </dgm:pt>
    <dgm:pt modelId="{DE8ACD1F-4C7A-47A3-8F08-F843103E12DB}">
      <dgm:prSet phldrT="[Text]" custT="1"/>
      <dgm:spPr/>
      <dgm:t>
        <a:bodyPr/>
        <a:lstStyle/>
        <a:p>
          <a:r>
            <a:rPr lang="fr-FR" sz="800" dirty="0" smtClean="0"/>
            <a:t>Eviter les tâches répétitives</a:t>
          </a:r>
          <a:endParaRPr lang="fr-FR" sz="800" dirty="0"/>
        </a:p>
      </dgm:t>
    </dgm:pt>
    <dgm:pt modelId="{31242278-A002-490F-8CF6-5A7F067EC724}" type="parTrans" cxnId="{10AD9B08-269D-43BC-B8B0-A1367523345A}">
      <dgm:prSet/>
      <dgm:spPr/>
      <dgm:t>
        <a:bodyPr/>
        <a:lstStyle/>
        <a:p>
          <a:endParaRPr lang="fr-FR"/>
        </a:p>
      </dgm:t>
    </dgm:pt>
    <dgm:pt modelId="{16441BCE-774F-4404-8F56-80847898B021}" type="sibTrans" cxnId="{10AD9B08-269D-43BC-B8B0-A1367523345A}">
      <dgm:prSet/>
      <dgm:spPr/>
      <dgm:t>
        <a:bodyPr/>
        <a:lstStyle/>
        <a:p>
          <a:endParaRPr lang="fr-FR"/>
        </a:p>
      </dgm:t>
    </dgm:pt>
    <dgm:pt modelId="{ECD23ACB-C3C2-4182-9C5E-9BED234E0CF4}">
      <dgm:prSet phldrT="[Text]" custT="1"/>
      <dgm:spPr/>
      <dgm:t>
        <a:bodyPr/>
        <a:lstStyle/>
        <a:p>
          <a:r>
            <a:rPr lang="fr-FR" sz="800" dirty="0" smtClean="0"/>
            <a:t>Déploiements simultanés (1 à xx </a:t>
          </a:r>
          <a:r>
            <a:rPr lang="fr-FR" sz="800" dirty="0" err="1" smtClean="0"/>
            <a:t>PCs</a:t>
          </a:r>
          <a:r>
            <a:rPr lang="fr-FR" sz="800" dirty="0" smtClean="0"/>
            <a:t>)</a:t>
          </a:r>
          <a:endParaRPr lang="fr-FR" sz="800" dirty="0"/>
        </a:p>
      </dgm:t>
    </dgm:pt>
    <dgm:pt modelId="{AE8C87D8-768A-4E9F-9A33-8A1AB3A868EF}" type="parTrans" cxnId="{0CCE3BA5-E40F-4DCF-9DFB-7238C0530A8F}">
      <dgm:prSet/>
      <dgm:spPr/>
      <dgm:t>
        <a:bodyPr/>
        <a:lstStyle/>
        <a:p>
          <a:endParaRPr lang="fr-FR"/>
        </a:p>
      </dgm:t>
    </dgm:pt>
    <dgm:pt modelId="{48767815-2040-4B4A-AC66-FACE3DAB2087}" type="sibTrans" cxnId="{0CCE3BA5-E40F-4DCF-9DFB-7238C0530A8F}">
      <dgm:prSet/>
      <dgm:spPr/>
      <dgm:t>
        <a:bodyPr/>
        <a:lstStyle/>
        <a:p>
          <a:endParaRPr lang="fr-FR"/>
        </a:p>
      </dgm:t>
    </dgm:pt>
    <dgm:pt modelId="{7F6F3A54-AF2D-4EC4-8139-EBF32808B386}">
      <dgm:prSet phldrT="[Text]" custT="1"/>
      <dgm:spPr/>
      <dgm:t>
        <a:bodyPr/>
        <a:lstStyle/>
        <a:p>
          <a:r>
            <a:rPr lang="fr-FR" sz="900" dirty="0" smtClean="0"/>
            <a:t>Sites distants</a:t>
          </a:r>
          <a:endParaRPr lang="fr-FR" sz="900" dirty="0"/>
        </a:p>
      </dgm:t>
    </dgm:pt>
    <dgm:pt modelId="{5BAEA087-82CD-4D71-AEC8-B5FC6E8DC30D}" type="sibTrans" cxnId="{A732C867-3C70-4860-A94C-FEBCAF933D8B}">
      <dgm:prSet/>
      <dgm:spPr/>
      <dgm:t>
        <a:bodyPr/>
        <a:lstStyle/>
        <a:p>
          <a:endParaRPr lang="fr-FR"/>
        </a:p>
      </dgm:t>
    </dgm:pt>
    <dgm:pt modelId="{3AA58A35-6F1D-4538-AF40-EF4F2C357D09}" type="parTrans" cxnId="{A732C867-3C70-4860-A94C-FEBCAF933D8B}">
      <dgm:prSet/>
      <dgm:spPr/>
      <dgm:t>
        <a:bodyPr/>
        <a:lstStyle/>
        <a:p>
          <a:endParaRPr lang="fr-FR"/>
        </a:p>
      </dgm:t>
    </dgm:pt>
    <dgm:pt modelId="{72F40008-D456-43EC-B558-04C2F83C3CD9}">
      <dgm:prSet phldrT="[Text]" custT="1"/>
      <dgm:spPr/>
      <dgm:t>
        <a:bodyPr/>
        <a:lstStyle/>
        <a:p>
          <a:r>
            <a:rPr lang="fr-FR" sz="900" dirty="0" smtClean="0"/>
            <a:t>Siège social</a:t>
          </a:r>
          <a:endParaRPr lang="fr-FR" sz="900" dirty="0"/>
        </a:p>
      </dgm:t>
    </dgm:pt>
    <dgm:pt modelId="{B4ED351D-EEED-4855-88DE-433D196F5839}" type="sibTrans" cxnId="{B46DF89F-EC2D-456D-9BB2-DB89AE6AE96C}">
      <dgm:prSet/>
      <dgm:spPr/>
      <dgm:t>
        <a:bodyPr/>
        <a:lstStyle/>
        <a:p>
          <a:endParaRPr lang="fr-FR"/>
        </a:p>
      </dgm:t>
    </dgm:pt>
    <dgm:pt modelId="{CF73415E-0936-409C-B53F-58AFA3391AD7}" type="parTrans" cxnId="{B46DF89F-EC2D-456D-9BB2-DB89AE6AE96C}">
      <dgm:prSet/>
      <dgm:spPr/>
      <dgm:t>
        <a:bodyPr/>
        <a:lstStyle/>
        <a:p>
          <a:endParaRPr lang="fr-FR"/>
        </a:p>
      </dgm:t>
    </dgm:pt>
    <dgm:pt modelId="{1DB73BE6-CB43-49CE-9C29-68DA7830DC57}">
      <dgm:prSet phldrT="[Text]" custT="1"/>
      <dgm:spPr/>
      <dgm:t>
        <a:bodyPr/>
        <a:lstStyle/>
        <a:p>
          <a:r>
            <a:rPr lang="fr-FR" sz="800" dirty="0" smtClean="0"/>
            <a:t>PXE</a:t>
          </a:r>
          <a:endParaRPr lang="fr-FR" sz="800" dirty="0"/>
        </a:p>
      </dgm:t>
    </dgm:pt>
    <dgm:pt modelId="{10F12F46-4415-466F-9358-4B6555F0AE42}" type="parTrans" cxnId="{B637AFD4-FC81-4454-B4EB-F44F4BF7A38C}">
      <dgm:prSet/>
      <dgm:spPr/>
      <dgm:t>
        <a:bodyPr/>
        <a:lstStyle/>
        <a:p>
          <a:endParaRPr lang="fr-FR"/>
        </a:p>
      </dgm:t>
    </dgm:pt>
    <dgm:pt modelId="{610D2EF1-0B0E-45BE-824C-84BF6E1CC232}" type="sibTrans" cxnId="{B637AFD4-FC81-4454-B4EB-F44F4BF7A38C}">
      <dgm:prSet/>
      <dgm:spPr/>
      <dgm:t>
        <a:bodyPr/>
        <a:lstStyle/>
        <a:p>
          <a:endParaRPr lang="fr-FR"/>
        </a:p>
      </dgm:t>
    </dgm:pt>
    <dgm:pt modelId="{D822E6DC-0AC5-44B4-9EB4-FEFDA68E03C6}">
      <dgm:prSet phldrT="[Text]" custT="1"/>
      <dgm:spPr/>
      <dgm:t>
        <a:bodyPr/>
        <a:lstStyle/>
        <a:p>
          <a:r>
            <a:rPr lang="fr-FR" sz="800" dirty="0" smtClean="0"/>
            <a:t>Interface Web</a:t>
          </a:r>
          <a:endParaRPr lang="fr-FR" sz="800" dirty="0"/>
        </a:p>
      </dgm:t>
    </dgm:pt>
    <dgm:pt modelId="{03A9AF04-BB38-4B55-9E2F-6A08B1A41DEA}" type="parTrans" cxnId="{E9802A89-849B-410C-80F2-EA25A83B4FC2}">
      <dgm:prSet/>
      <dgm:spPr/>
      <dgm:t>
        <a:bodyPr/>
        <a:lstStyle/>
        <a:p>
          <a:endParaRPr lang="fr-FR"/>
        </a:p>
      </dgm:t>
    </dgm:pt>
    <dgm:pt modelId="{1871FCC3-0884-4AC8-9550-A2BC72656C07}" type="sibTrans" cxnId="{E9802A89-849B-410C-80F2-EA25A83B4FC2}">
      <dgm:prSet/>
      <dgm:spPr/>
      <dgm:t>
        <a:bodyPr/>
        <a:lstStyle/>
        <a:p>
          <a:endParaRPr lang="fr-FR"/>
        </a:p>
      </dgm:t>
    </dgm:pt>
    <dgm:pt modelId="{A07100C8-705E-43D5-AD14-F9B95689280F}">
      <dgm:prSet phldrT="[Text]" custT="1"/>
      <dgm:spPr/>
      <dgm:t>
        <a:bodyPr/>
        <a:lstStyle/>
        <a:p>
          <a:r>
            <a:rPr lang="fr-FR" sz="800" dirty="0" smtClean="0"/>
            <a:t>Postes Clients</a:t>
          </a:r>
          <a:endParaRPr lang="fr-FR" sz="800" dirty="0"/>
        </a:p>
      </dgm:t>
    </dgm:pt>
    <dgm:pt modelId="{D1C07E8C-EEB7-4458-92E4-7CEE9C5ADDF6}" type="parTrans" cxnId="{1BC6B644-186E-4807-AE06-A89BB2A00DF2}">
      <dgm:prSet/>
      <dgm:spPr/>
      <dgm:t>
        <a:bodyPr/>
        <a:lstStyle/>
        <a:p>
          <a:endParaRPr lang="fr-FR"/>
        </a:p>
      </dgm:t>
    </dgm:pt>
    <dgm:pt modelId="{62E3AFDA-DE0C-454C-814E-386E55C1AD11}" type="sibTrans" cxnId="{1BC6B644-186E-4807-AE06-A89BB2A00DF2}">
      <dgm:prSet/>
      <dgm:spPr/>
      <dgm:t>
        <a:bodyPr/>
        <a:lstStyle/>
        <a:p>
          <a:endParaRPr lang="fr-FR"/>
        </a:p>
      </dgm:t>
    </dgm:pt>
    <dgm:pt modelId="{726D42EA-68CE-4A93-9724-400C1F50434A}">
      <dgm:prSet phldrT="[Text]" custT="1"/>
      <dgm:spPr/>
      <dgm:t>
        <a:bodyPr/>
        <a:lstStyle/>
        <a:p>
          <a:r>
            <a:rPr lang="fr-FR" sz="800" dirty="0" smtClean="0"/>
            <a:t>Windows</a:t>
          </a:r>
          <a:endParaRPr lang="fr-FR" sz="800" dirty="0"/>
        </a:p>
      </dgm:t>
    </dgm:pt>
    <dgm:pt modelId="{35B94509-5D9C-41B2-8413-F2C0828EB444}" type="parTrans" cxnId="{4473F5DE-3008-4F2C-A434-1F7DCF71A331}">
      <dgm:prSet/>
      <dgm:spPr/>
      <dgm:t>
        <a:bodyPr/>
        <a:lstStyle/>
        <a:p>
          <a:endParaRPr lang="fr-FR"/>
        </a:p>
      </dgm:t>
    </dgm:pt>
    <dgm:pt modelId="{063CF135-57FD-4E03-A439-35A8378B640E}" type="sibTrans" cxnId="{4473F5DE-3008-4F2C-A434-1F7DCF71A331}">
      <dgm:prSet/>
      <dgm:spPr/>
      <dgm:t>
        <a:bodyPr/>
        <a:lstStyle/>
        <a:p>
          <a:endParaRPr lang="fr-FR"/>
        </a:p>
      </dgm:t>
    </dgm:pt>
    <dgm:pt modelId="{4E0F2674-2B7A-4B5B-8421-2BD9398FA521}">
      <dgm:prSet phldrT="[Text]" custT="1"/>
      <dgm:spPr/>
      <dgm:t>
        <a:bodyPr/>
        <a:lstStyle/>
        <a:p>
          <a:r>
            <a:rPr lang="fr-FR" sz="800" dirty="0" smtClean="0"/>
            <a:t>Linux</a:t>
          </a:r>
          <a:endParaRPr lang="fr-FR" sz="800" dirty="0"/>
        </a:p>
      </dgm:t>
    </dgm:pt>
    <dgm:pt modelId="{A150C9A0-0B40-40C7-BD91-2229B04C5E59}" type="parTrans" cxnId="{529769F9-729D-4895-9D1E-57F593AAF345}">
      <dgm:prSet/>
      <dgm:spPr/>
      <dgm:t>
        <a:bodyPr/>
        <a:lstStyle/>
        <a:p>
          <a:endParaRPr lang="fr-FR"/>
        </a:p>
      </dgm:t>
    </dgm:pt>
    <dgm:pt modelId="{5B9B0C95-2D8D-401A-B376-84F00A2BA6AF}" type="sibTrans" cxnId="{529769F9-729D-4895-9D1E-57F593AAF345}">
      <dgm:prSet/>
      <dgm:spPr/>
      <dgm:t>
        <a:bodyPr/>
        <a:lstStyle/>
        <a:p>
          <a:endParaRPr lang="fr-FR"/>
        </a:p>
      </dgm:t>
    </dgm:pt>
    <dgm:pt modelId="{1CD8AE23-37EC-4FCF-89DF-B290161865CC}">
      <dgm:prSet phldrT="[Text]" custT="1"/>
      <dgm:spPr/>
      <dgm:t>
        <a:bodyPr/>
        <a:lstStyle/>
        <a:p>
          <a:r>
            <a:rPr lang="fr-FR" sz="800" dirty="0" smtClean="0"/>
            <a:t>Mac ( si possible )</a:t>
          </a:r>
          <a:endParaRPr lang="fr-FR" sz="800" dirty="0"/>
        </a:p>
      </dgm:t>
    </dgm:pt>
    <dgm:pt modelId="{5E65907B-9534-4F26-B570-BF267DC0492E}" type="parTrans" cxnId="{88E07175-9E0F-4D40-B76D-B7081BA767F1}">
      <dgm:prSet/>
      <dgm:spPr/>
      <dgm:t>
        <a:bodyPr/>
        <a:lstStyle/>
        <a:p>
          <a:endParaRPr lang="fr-FR"/>
        </a:p>
      </dgm:t>
    </dgm:pt>
    <dgm:pt modelId="{A44F029F-40CF-4E69-8A12-7B41356E293A}" type="sibTrans" cxnId="{88E07175-9E0F-4D40-B76D-B7081BA767F1}">
      <dgm:prSet/>
      <dgm:spPr/>
      <dgm:t>
        <a:bodyPr/>
        <a:lstStyle/>
        <a:p>
          <a:endParaRPr lang="fr-FR"/>
        </a:p>
      </dgm:t>
    </dgm:pt>
    <dgm:pt modelId="{4A6BC791-AA56-4CD0-815B-485E0B0C29A1}">
      <dgm:prSet phldrT="[Text]" custT="1"/>
      <dgm:spPr/>
      <dgm:t>
        <a:bodyPr/>
        <a:lstStyle/>
        <a:p>
          <a:r>
            <a:rPr lang="fr-FR" sz="800" dirty="0" smtClean="0"/>
            <a:t>Intégration au Domaine A.D.</a:t>
          </a:r>
          <a:endParaRPr lang="fr-FR" sz="800" dirty="0"/>
        </a:p>
      </dgm:t>
    </dgm:pt>
    <dgm:pt modelId="{8CC3D316-FFF6-46A8-8C91-B53FEA3E73C7}" type="parTrans" cxnId="{D2A16EA4-81C8-4434-B7E0-5A2F77BBBCCC}">
      <dgm:prSet/>
      <dgm:spPr/>
      <dgm:t>
        <a:bodyPr/>
        <a:lstStyle/>
        <a:p>
          <a:endParaRPr lang="fr-FR"/>
        </a:p>
      </dgm:t>
    </dgm:pt>
    <dgm:pt modelId="{3E1BD2DF-638B-4821-9E6D-8967E9B72A0D}" type="sibTrans" cxnId="{D2A16EA4-81C8-4434-B7E0-5A2F77BBBCCC}">
      <dgm:prSet/>
      <dgm:spPr/>
      <dgm:t>
        <a:bodyPr/>
        <a:lstStyle/>
        <a:p>
          <a:endParaRPr lang="fr-FR"/>
        </a:p>
      </dgm:t>
    </dgm:pt>
    <dgm:pt modelId="{EB431264-E340-4287-9F6F-4601174156BD}">
      <dgm:prSet phldrT="[Text]" custT="1"/>
      <dgm:spPr/>
      <dgm:t>
        <a:bodyPr/>
        <a:lstStyle/>
        <a:p>
          <a:r>
            <a:rPr lang="fr-FR" sz="800" dirty="0" smtClean="0"/>
            <a:t>Changement du </a:t>
          </a:r>
          <a:r>
            <a:rPr lang="fr-FR" sz="800" dirty="0" err="1" smtClean="0"/>
            <a:t>Hostname</a:t>
          </a:r>
          <a:endParaRPr lang="fr-FR" sz="800" dirty="0"/>
        </a:p>
      </dgm:t>
    </dgm:pt>
    <dgm:pt modelId="{C281EBD6-7F3F-4982-AA12-DEB99C822182}" type="parTrans" cxnId="{565E096C-FCE1-4F44-B7C8-414C0A77C162}">
      <dgm:prSet/>
      <dgm:spPr/>
      <dgm:t>
        <a:bodyPr/>
        <a:lstStyle/>
        <a:p>
          <a:endParaRPr lang="fr-FR"/>
        </a:p>
      </dgm:t>
    </dgm:pt>
    <dgm:pt modelId="{CE98BD56-CD5A-44A7-A028-33A154C71ACC}" type="sibTrans" cxnId="{565E096C-FCE1-4F44-B7C8-414C0A77C162}">
      <dgm:prSet/>
      <dgm:spPr/>
      <dgm:t>
        <a:bodyPr/>
        <a:lstStyle/>
        <a:p>
          <a:endParaRPr lang="fr-FR"/>
        </a:p>
      </dgm:t>
    </dgm:pt>
    <dgm:pt modelId="{99F91764-D9F2-405F-9021-49EDFF9656F5}">
      <dgm:prSet phldrT="[Text]" custT="1"/>
      <dgm:spPr/>
      <dgm:t>
        <a:bodyPr/>
        <a:lstStyle/>
        <a:p>
          <a:r>
            <a:rPr lang="fr-FR" sz="800" dirty="0" smtClean="0"/>
            <a:t>Scripts d’installation</a:t>
          </a:r>
          <a:endParaRPr lang="fr-FR" sz="800" dirty="0"/>
        </a:p>
      </dgm:t>
    </dgm:pt>
    <dgm:pt modelId="{8B345AED-36D8-4DAB-9CFC-7BB126764FFD}" type="parTrans" cxnId="{95FE8B8C-4C22-4BE9-BB18-009A8EA2488F}">
      <dgm:prSet/>
      <dgm:spPr/>
      <dgm:t>
        <a:bodyPr/>
        <a:lstStyle/>
        <a:p>
          <a:endParaRPr lang="fr-FR"/>
        </a:p>
      </dgm:t>
    </dgm:pt>
    <dgm:pt modelId="{021FEBF3-D0FC-4100-9D9E-24A89D61DF1D}" type="sibTrans" cxnId="{95FE8B8C-4C22-4BE9-BB18-009A8EA2488F}">
      <dgm:prSet/>
      <dgm:spPr/>
      <dgm:t>
        <a:bodyPr/>
        <a:lstStyle/>
        <a:p>
          <a:endParaRPr lang="fr-FR"/>
        </a:p>
      </dgm:t>
    </dgm:pt>
    <dgm:pt modelId="{94E5CD0D-2764-4911-9282-6C3E95C06FB7}">
      <dgm:prSet phldrT="[Text]" custT="1"/>
      <dgm:spPr/>
      <dgm:t>
        <a:bodyPr/>
        <a:lstStyle/>
        <a:p>
          <a:r>
            <a:rPr lang="fr-FR" sz="800" dirty="0" smtClean="0"/>
            <a:t>Installation d’imprimantes réseaux</a:t>
          </a:r>
          <a:endParaRPr lang="fr-FR" sz="800" dirty="0"/>
        </a:p>
      </dgm:t>
    </dgm:pt>
    <dgm:pt modelId="{6E4F5304-7C80-4E45-B4A3-A3A3981ED61B}" type="parTrans" cxnId="{47FB2462-CA13-4A77-9E51-6A447EA810AC}">
      <dgm:prSet/>
      <dgm:spPr/>
      <dgm:t>
        <a:bodyPr/>
        <a:lstStyle/>
        <a:p>
          <a:endParaRPr lang="fr-FR"/>
        </a:p>
      </dgm:t>
    </dgm:pt>
    <dgm:pt modelId="{6520C6F4-6893-40E7-B4BB-342F3A78E4A2}" type="sibTrans" cxnId="{47FB2462-CA13-4A77-9E51-6A447EA810AC}">
      <dgm:prSet/>
      <dgm:spPr/>
      <dgm:t>
        <a:bodyPr/>
        <a:lstStyle/>
        <a:p>
          <a:endParaRPr lang="fr-FR"/>
        </a:p>
      </dgm:t>
    </dgm:pt>
    <dgm:pt modelId="{74798A51-1992-4ACC-8C61-DD8249D9CCA3}" type="pres">
      <dgm:prSet presAssocID="{785F3147-800C-4768-88F4-7110229564DE}" presName="Name0" presStyleCnt="0">
        <dgm:presLayoutVars>
          <dgm:chMax val="1"/>
          <dgm:chPref val="1"/>
          <dgm:dir val="rev"/>
          <dgm:animOne val="branch"/>
          <dgm:animLvl val="lvl"/>
        </dgm:presLayoutVars>
      </dgm:prSet>
      <dgm:spPr/>
      <dgm:t>
        <a:bodyPr/>
        <a:lstStyle/>
        <a:p>
          <a:endParaRPr lang="fr-FR"/>
        </a:p>
      </dgm:t>
    </dgm:pt>
    <dgm:pt modelId="{E2CF8133-04AA-4B9C-90BF-97C46D8C431B}" type="pres">
      <dgm:prSet presAssocID="{B9BCCB28-5907-42CC-A2C9-7A7018122657}" presName="textCenter" presStyleLbl="node1" presStyleIdx="0" presStyleCnt="24" custScaleX="153081" custScaleY="92724" custLinFactNeighborX="7512" custLinFactNeighborY="-15859"/>
      <dgm:spPr/>
      <dgm:t>
        <a:bodyPr/>
        <a:lstStyle/>
        <a:p>
          <a:endParaRPr lang="fr-FR"/>
        </a:p>
      </dgm:t>
    </dgm:pt>
    <dgm:pt modelId="{616F30E6-DF9A-4E93-B913-23ECEAE655E8}" type="pres">
      <dgm:prSet presAssocID="{B9BCCB28-5907-42CC-A2C9-7A7018122657}" presName="cycle_1" presStyleCnt="0"/>
      <dgm:spPr/>
      <dgm:t>
        <a:bodyPr/>
        <a:lstStyle/>
        <a:p>
          <a:endParaRPr lang="fr-FR"/>
        </a:p>
      </dgm:t>
    </dgm:pt>
    <dgm:pt modelId="{103E64C1-368B-4C07-829B-5EFC05269570}" type="pres">
      <dgm:prSet presAssocID="{85798719-3D4E-4DF9-8C55-7BB725B43222}" presName="childCenter1" presStyleLbl="node1" presStyleIdx="1" presStyleCnt="24" custLinFactNeighborX="-1350" custLinFactNeighborY="56398"/>
      <dgm:spPr/>
      <dgm:t>
        <a:bodyPr/>
        <a:lstStyle/>
        <a:p>
          <a:endParaRPr lang="fr-FR"/>
        </a:p>
      </dgm:t>
    </dgm:pt>
    <dgm:pt modelId="{CD149E1A-0B95-4CBD-B7BE-EDE6BBE8A75B}" type="pres">
      <dgm:prSet presAssocID="{746C0808-06A9-457B-8FDE-9EE6E667B84B}" presName="Name141" presStyleLbl="parChTrans1D3" presStyleIdx="0" presStyleCnt="16"/>
      <dgm:spPr/>
      <dgm:t>
        <a:bodyPr/>
        <a:lstStyle/>
        <a:p>
          <a:endParaRPr lang="fr-FR"/>
        </a:p>
      </dgm:t>
    </dgm:pt>
    <dgm:pt modelId="{34FDC513-F4E0-45AC-BA2F-466E7BE8FF50}" type="pres">
      <dgm:prSet presAssocID="{E34591C3-A48E-4697-AF8F-4F41545B9A2F}" presName="text1" presStyleLbl="node1" presStyleIdx="2" presStyleCnt="24" custScaleX="194688" custScaleY="158674" custRadScaleRad="75643" custRadScaleInc="7048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A5850A5-3FCE-4696-AA2C-0A7DA83DED00}" type="pres">
      <dgm:prSet presAssocID="{D354FDD9-447F-4035-88EF-4A9B3AE17E81}" presName="Name141" presStyleLbl="parChTrans1D3" presStyleIdx="1" presStyleCnt="16"/>
      <dgm:spPr/>
      <dgm:t>
        <a:bodyPr/>
        <a:lstStyle/>
        <a:p>
          <a:endParaRPr lang="fr-FR"/>
        </a:p>
      </dgm:t>
    </dgm:pt>
    <dgm:pt modelId="{A0F55F14-8F03-4B7D-9A02-B76F1AA64D63}" type="pres">
      <dgm:prSet presAssocID="{925CEB5B-9D2D-4016-8407-D6BEB26DD351}" presName="text1" presStyleLbl="node1" presStyleIdx="3" presStyleCnt="24" custScaleX="284257" custScaleY="171835" custRadScaleRad="123805" custRadScaleInc="-6204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1DD9A21-6B9C-4E8A-8D26-E904304528D5}" type="pres">
      <dgm:prSet presAssocID="{0CDE0E29-A8CF-4030-A1AD-F83BBC0B12C8}" presName="Name144" presStyleLbl="parChTrans1D2" presStyleIdx="0" presStyleCnt="7"/>
      <dgm:spPr/>
      <dgm:t>
        <a:bodyPr/>
        <a:lstStyle/>
        <a:p>
          <a:endParaRPr lang="fr-FR"/>
        </a:p>
      </dgm:t>
    </dgm:pt>
    <dgm:pt modelId="{EDE8170F-ECB9-409A-8BAE-97DC32F9CD25}" type="pres">
      <dgm:prSet presAssocID="{B9BCCB28-5907-42CC-A2C9-7A7018122657}" presName="cycle_2" presStyleCnt="0"/>
      <dgm:spPr/>
      <dgm:t>
        <a:bodyPr/>
        <a:lstStyle/>
        <a:p>
          <a:endParaRPr lang="fr-FR"/>
        </a:p>
      </dgm:t>
    </dgm:pt>
    <dgm:pt modelId="{5C2B4C8D-7FF1-41E0-BC54-A97F73DE779F}" type="pres">
      <dgm:prSet presAssocID="{F013B3AB-7830-48DB-A3D6-3367B3BF287F}" presName="childCenter2" presStyleLbl="node1" presStyleIdx="4" presStyleCnt="24" custScaleX="69503" custScaleY="51437" custLinFactNeighborX="4515" custLinFactNeighborY="857"/>
      <dgm:spPr/>
      <dgm:t>
        <a:bodyPr/>
        <a:lstStyle/>
        <a:p>
          <a:endParaRPr lang="fr-FR"/>
        </a:p>
      </dgm:t>
    </dgm:pt>
    <dgm:pt modelId="{30C9F5EA-C2BC-4457-BC1B-FFC91511FF3C}" type="pres">
      <dgm:prSet presAssocID="{E4710147-A7EC-4BD5-90E5-FCFAE29D8ED4}" presName="Name218" presStyleLbl="parChTrans1D3" presStyleIdx="2" presStyleCnt="16"/>
      <dgm:spPr/>
      <dgm:t>
        <a:bodyPr/>
        <a:lstStyle/>
        <a:p>
          <a:endParaRPr lang="fr-FR"/>
        </a:p>
      </dgm:t>
    </dgm:pt>
    <dgm:pt modelId="{EFF70768-A108-4FC8-9B0D-8EC951AFCD9F}" type="pres">
      <dgm:prSet presAssocID="{790CBE8D-8110-4468-A088-A2331C11F41F}" presName="text2" presStyleLbl="node1" presStyleIdx="5" presStyleCnt="24" custScaleX="126681" custScaleY="79576" custRadScaleRad="66327" custRadScaleInc="-2076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D5C5516-6E77-4C3C-B882-21D2167844AD}" type="pres">
      <dgm:prSet presAssocID="{ACCC7CE7-6AFA-4A13-9397-8F15F0314D24}" presName="Name221" presStyleLbl="parChTrans1D2" presStyleIdx="1" presStyleCnt="7"/>
      <dgm:spPr/>
      <dgm:t>
        <a:bodyPr/>
        <a:lstStyle/>
        <a:p>
          <a:endParaRPr lang="fr-FR"/>
        </a:p>
      </dgm:t>
    </dgm:pt>
    <dgm:pt modelId="{967FA2B0-6E2F-42F5-8E3E-A60B99083CA5}" type="pres">
      <dgm:prSet presAssocID="{B9BCCB28-5907-42CC-A2C9-7A7018122657}" presName="cycle_3" presStyleCnt="0"/>
      <dgm:spPr/>
      <dgm:t>
        <a:bodyPr/>
        <a:lstStyle/>
        <a:p>
          <a:endParaRPr lang="fr-FR"/>
        </a:p>
      </dgm:t>
    </dgm:pt>
    <dgm:pt modelId="{EEB432D2-2F6E-4FDB-9088-6AB58F525DA0}" type="pres">
      <dgm:prSet presAssocID="{3905AE0D-837E-46AE-B8AB-7D4C1E3060E7}" presName="childCenter3" presStyleLbl="node1" presStyleIdx="6" presStyleCnt="24" custScaleX="65216" custScaleY="58396" custLinFactNeighborX="26804" custLinFactNeighborY="-24348"/>
      <dgm:spPr/>
      <dgm:t>
        <a:bodyPr/>
        <a:lstStyle/>
        <a:p>
          <a:endParaRPr lang="fr-FR"/>
        </a:p>
      </dgm:t>
    </dgm:pt>
    <dgm:pt modelId="{8C32C65C-C58D-4FF6-9B64-7116ECEEF59E}" type="pres">
      <dgm:prSet presAssocID="{D83058AD-8BD2-4454-9BD3-990470F3B9D9}" presName="Name285" presStyleLbl="parChTrans1D3" presStyleIdx="3" presStyleCnt="16"/>
      <dgm:spPr/>
      <dgm:t>
        <a:bodyPr/>
        <a:lstStyle/>
        <a:p>
          <a:endParaRPr lang="fr-FR"/>
        </a:p>
      </dgm:t>
    </dgm:pt>
    <dgm:pt modelId="{BA9BCF00-4A45-46D5-B9CB-0ADDFA517E8B}" type="pres">
      <dgm:prSet presAssocID="{150A4B7B-DAED-4FBC-BCDF-7DE6EF94159B}" presName="text3" presStyleLbl="node1" presStyleIdx="7" presStyleCnt="24" custScaleX="102917" custScaleY="76371" custRadScaleRad="63206" custRadScaleInc="3169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FA3F193-7F7E-4AD2-9100-A4389023F9A3}" type="pres">
      <dgm:prSet presAssocID="{A6DE6E22-6701-4B19-B0A3-15DB0A545362}" presName="Name288" presStyleLbl="parChTrans1D2" presStyleIdx="2" presStyleCnt="7"/>
      <dgm:spPr/>
      <dgm:t>
        <a:bodyPr/>
        <a:lstStyle/>
        <a:p>
          <a:endParaRPr lang="fr-FR"/>
        </a:p>
      </dgm:t>
    </dgm:pt>
    <dgm:pt modelId="{656CA53E-AB88-496C-93CD-01224E03A661}" type="pres">
      <dgm:prSet presAssocID="{B9BCCB28-5907-42CC-A2C9-7A7018122657}" presName="cycle_4" presStyleCnt="0"/>
      <dgm:spPr/>
      <dgm:t>
        <a:bodyPr/>
        <a:lstStyle/>
        <a:p>
          <a:endParaRPr lang="fr-FR"/>
        </a:p>
      </dgm:t>
    </dgm:pt>
    <dgm:pt modelId="{402DCAAD-AECB-4C2C-AC89-322756AFB71E}" type="pres">
      <dgm:prSet presAssocID="{3C029132-2EF4-4C38-9D7C-C8A62B82CAF9}" presName="childCenter4" presStyleLbl="node1" presStyleIdx="8" presStyleCnt="24" custLinFactNeighborX="14722" custLinFactNeighborY="-53760"/>
      <dgm:spPr/>
      <dgm:t>
        <a:bodyPr/>
        <a:lstStyle/>
        <a:p>
          <a:endParaRPr lang="fr-FR"/>
        </a:p>
      </dgm:t>
    </dgm:pt>
    <dgm:pt modelId="{EDAAD522-C054-4AC6-ABA1-8D292D410A32}" type="pres">
      <dgm:prSet presAssocID="{ED14DA1F-7B6F-45EF-BD13-315AF7E94401}" presName="Name342" presStyleLbl="parChTrans1D3" presStyleIdx="4" presStyleCnt="16"/>
      <dgm:spPr/>
      <dgm:t>
        <a:bodyPr/>
        <a:lstStyle/>
        <a:p>
          <a:endParaRPr lang="fr-FR"/>
        </a:p>
      </dgm:t>
    </dgm:pt>
    <dgm:pt modelId="{09F28BFB-BBC4-4FDD-81F9-2DDCE78D239D}" type="pres">
      <dgm:prSet presAssocID="{592AFA31-DE7A-4EDC-9497-BDEEC2E5088C}" presName="text4" presStyleLbl="node1" presStyleIdx="9" presStyleCnt="24" custScaleX="123970" custScaleY="116326" custRadScaleRad="89122" custRadScaleInc="2417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BF1BACC-6ACC-43EF-908A-DAE6531EE349}" type="pres">
      <dgm:prSet presAssocID="{4B7C3974-18C7-456F-A942-5C46910CA730}" presName="Name342" presStyleLbl="parChTrans1D3" presStyleIdx="5" presStyleCnt="16"/>
      <dgm:spPr/>
      <dgm:t>
        <a:bodyPr/>
        <a:lstStyle/>
        <a:p>
          <a:endParaRPr lang="fr-FR"/>
        </a:p>
      </dgm:t>
    </dgm:pt>
    <dgm:pt modelId="{AD57D810-74C5-4D3D-A8D1-F3477F613B82}" type="pres">
      <dgm:prSet presAssocID="{D1EF9822-72C7-46BE-968E-9D5FB04D08AE}" presName="text4" presStyleLbl="node1" presStyleIdx="10" presStyleCnt="24" custScaleX="123970" custScaleY="116326" custRadScaleRad="35557" custRadScaleInc="-856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0BAD269-6BAB-4182-BAFE-BE0426C65F8D}" type="pres">
      <dgm:prSet presAssocID="{DECA5534-9716-49C9-964C-EE34C6A74A79}" presName="Name345" presStyleLbl="parChTrans1D2" presStyleIdx="3" presStyleCnt="7"/>
      <dgm:spPr/>
      <dgm:t>
        <a:bodyPr/>
        <a:lstStyle/>
        <a:p>
          <a:endParaRPr lang="fr-FR"/>
        </a:p>
      </dgm:t>
    </dgm:pt>
    <dgm:pt modelId="{9A5FACF5-6F85-4E73-8011-D16B1E453F36}" type="pres">
      <dgm:prSet presAssocID="{B9BCCB28-5907-42CC-A2C9-7A7018122657}" presName="cycle_5" presStyleCnt="0"/>
      <dgm:spPr/>
      <dgm:t>
        <a:bodyPr/>
        <a:lstStyle/>
        <a:p>
          <a:endParaRPr lang="fr-FR"/>
        </a:p>
      </dgm:t>
    </dgm:pt>
    <dgm:pt modelId="{D6A0A8E1-BEEA-4F88-9BC2-62FDFC895F0D}" type="pres">
      <dgm:prSet presAssocID="{35877427-0466-48FE-9A17-F5C04F3375B8}" presName="childCenter5" presStyleLbl="node1" presStyleIdx="11" presStyleCnt="24" custScaleX="114220" custLinFactNeighborX="24048" custLinFactNeighborY="-60256"/>
      <dgm:spPr/>
      <dgm:t>
        <a:bodyPr/>
        <a:lstStyle/>
        <a:p>
          <a:endParaRPr lang="fr-FR"/>
        </a:p>
      </dgm:t>
    </dgm:pt>
    <dgm:pt modelId="{3C8012BC-2EE2-48D5-8F76-A2DAFCC5FA1B}" type="pres">
      <dgm:prSet presAssocID="{6D0AF0B9-CF04-47F2-9659-CEF890E46D3F}" presName="Name389" presStyleLbl="parChTrans1D3" presStyleIdx="6" presStyleCnt="16"/>
      <dgm:spPr/>
      <dgm:t>
        <a:bodyPr/>
        <a:lstStyle/>
        <a:p>
          <a:endParaRPr lang="fr-FR"/>
        </a:p>
      </dgm:t>
    </dgm:pt>
    <dgm:pt modelId="{AE968236-CDD4-496A-9E68-F9A462046F80}" type="pres">
      <dgm:prSet presAssocID="{0E0E4AC1-5031-49D5-8A2E-95A5BB29C6BA}" presName="text5" presStyleLbl="node1" presStyleIdx="12" presStyleCnt="24" custScaleX="161979" custRadScaleRad="19264" custRadScaleInc="741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07B540A-7230-4880-9459-3AC2635A3599}" type="pres">
      <dgm:prSet presAssocID="{020BCCAD-C1BC-4552-A866-22F3F9121185}" presName="Name389" presStyleLbl="parChTrans1D3" presStyleIdx="7" presStyleCnt="16"/>
      <dgm:spPr/>
      <dgm:t>
        <a:bodyPr/>
        <a:lstStyle/>
        <a:p>
          <a:endParaRPr lang="fr-FR"/>
        </a:p>
      </dgm:t>
    </dgm:pt>
    <dgm:pt modelId="{A66E499F-58D5-4B26-B583-5666AA6E4ADC}" type="pres">
      <dgm:prSet presAssocID="{A103EF75-9307-452F-832B-F74868B913E9}" presName="text5" presStyleLbl="node1" presStyleIdx="13" presStyleCnt="24" custScaleX="286786" custRadScaleRad="153082" custRadScaleInc="-2206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24C95D0-DE5B-45C8-B188-285F15E8E9F0}" type="pres">
      <dgm:prSet presAssocID="{3345ADA9-F1BB-4B75-8553-7FA211BF5114}" presName="Name392" presStyleLbl="parChTrans1D2" presStyleIdx="4" presStyleCnt="7"/>
      <dgm:spPr/>
      <dgm:t>
        <a:bodyPr/>
        <a:lstStyle/>
        <a:p>
          <a:endParaRPr lang="fr-FR"/>
        </a:p>
      </dgm:t>
    </dgm:pt>
    <dgm:pt modelId="{01CDEE93-2F9E-4651-8459-EB8E9C65803E}" type="pres">
      <dgm:prSet presAssocID="{B9BCCB28-5907-42CC-A2C9-7A7018122657}" presName="cycle_6" presStyleCnt="0"/>
      <dgm:spPr/>
      <dgm:t>
        <a:bodyPr/>
        <a:lstStyle/>
        <a:p>
          <a:endParaRPr lang="fr-FR"/>
        </a:p>
      </dgm:t>
    </dgm:pt>
    <dgm:pt modelId="{7DB95786-2525-4B08-B430-C0E1704A8FD5}" type="pres">
      <dgm:prSet presAssocID="{2CF33620-14F2-42D0-8C41-3D73D005E9CD}" presName="childCenter6" presStyleLbl="node1" presStyleIdx="14" presStyleCnt="24" custScaleX="118592" custLinFactNeighborX="-51204" custLinFactNeighborY="-53388"/>
      <dgm:spPr/>
      <dgm:t>
        <a:bodyPr/>
        <a:lstStyle/>
        <a:p>
          <a:endParaRPr lang="fr-FR"/>
        </a:p>
      </dgm:t>
    </dgm:pt>
    <dgm:pt modelId="{95C83D80-76FB-4CD3-B2F7-B4759504AF0C}" type="pres">
      <dgm:prSet presAssocID="{3EDB731D-7230-457A-A74B-537361EFFAD1}" presName="Name426" presStyleLbl="parChTrans1D3" presStyleIdx="8" presStyleCnt="16"/>
      <dgm:spPr/>
      <dgm:t>
        <a:bodyPr/>
        <a:lstStyle/>
        <a:p>
          <a:endParaRPr lang="fr-FR"/>
        </a:p>
      </dgm:t>
    </dgm:pt>
    <dgm:pt modelId="{6195EE8C-72EE-4D39-9F80-FD9EB48F6B4B}" type="pres">
      <dgm:prSet presAssocID="{CCE3C5FB-5D42-44ED-B7B1-D3B0F981B065}" presName="text6" presStyleLbl="node1" presStyleIdx="15" presStyleCnt="24" custScaleX="123970" custScaleY="116326" custRadScaleRad="117228" custRadScaleInc="459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7BF5E47-1A9F-4062-822E-5A7E7430F5BE}" type="pres">
      <dgm:prSet presAssocID="{23765DF6-EB1D-4003-86BA-548BE160D8D8}" presName="Name426" presStyleLbl="parChTrans1D3" presStyleIdx="9" presStyleCnt="16"/>
      <dgm:spPr/>
      <dgm:t>
        <a:bodyPr/>
        <a:lstStyle/>
        <a:p>
          <a:endParaRPr lang="fr-FR"/>
        </a:p>
      </dgm:t>
    </dgm:pt>
    <dgm:pt modelId="{4BA84ACE-FB3F-4C64-93F1-55BC7FEC2330}" type="pres">
      <dgm:prSet presAssocID="{F334C540-DF15-422B-960E-42877E49DF0F}" presName="text6" presStyleLbl="node1" presStyleIdx="16" presStyleCnt="24" custScaleX="123970" custScaleY="116326" custRadScaleRad="209673" custRadScaleInc="18839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C25E7FA-F055-4589-9B33-931EE247AE0C}" type="pres">
      <dgm:prSet presAssocID="{7049958D-7324-4F7A-A6BC-7485A9D7BCD0}" presName="Name426" presStyleLbl="parChTrans1D3" presStyleIdx="10" presStyleCnt="16"/>
      <dgm:spPr/>
      <dgm:t>
        <a:bodyPr/>
        <a:lstStyle/>
        <a:p>
          <a:endParaRPr lang="fr-FR"/>
        </a:p>
      </dgm:t>
    </dgm:pt>
    <dgm:pt modelId="{51690A29-F744-4D18-965C-508F6C355A8E}" type="pres">
      <dgm:prSet presAssocID="{F28C5885-71F8-4B68-BE37-1923D607B569}" presName="text6" presStyleLbl="node1" presStyleIdx="17" presStyleCnt="24" custScaleX="123970" custScaleY="116326" custRadScaleRad="16198" custRadScaleInc="25835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CD3BD6E-400B-4879-9B4A-EB224F9A41BC}" type="pres">
      <dgm:prSet presAssocID="{0F4300AC-C2CC-49D5-8410-38ADD6244173}" presName="Name429" presStyleLbl="parChTrans1D2" presStyleIdx="5" presStyleCnt="7"/>
      <dgm:spPr/>
      <dgm:t>
        <a:bodyPr/>
        <a:lstStyle/>
        <a:p>
          <a:endParaRPr lang="fr-FR"/>
        </a:p>
      </dgm:t>
    </dgm:pt>
    <dgm:pt modelId="{41C894BF-5ABF-43A7-9109-D7EA1DD8A94C}" type="pres">
      <dgm:prSet presAssocID="{B9BCCB28-5907-42CC-A2C9-7A7018122657}" presName="cycle_7" presStyleCnt="0"/>
      <dgm:spPr/>
      <dgm:t>
        <a:bodyPr/>
        <a:lstStyle/>
        <a:p>
          <a:endParaRPr lang="fr-FR"/>
        </a:p>
      </dgm:t>
    </dgm:pt>
    <dgm:pt modelId="{09F4EE8D-9CA5-4F55-8464-3AACDFCE9BD1}" type="pres">
      <dgm:prSet presAssocID="{1CC0359C-DA59-4B44-8DAE-624C2292634B}" presName="childCenter7" presStyleLbl="node1" presStyleIdx="18" presStyleCnt="24" custScaleX="137392" custLinFactNeighborX="11905" custLinFactNeighborY="1472"/>
      <dgm:spPr/>
      <dgm:t>
        <a:bodyPr/>
        <a:lstStyle/>
        <a:p>
          <a:endParaRPr lang="fr-FR"/>
        </a:p>
      </dgm:t>
    </dgm:pt>
    <dgm:pt modelId="{B9DD09DC-C100-4E37-BD5F-5B44BAA8EC07}" type="pres">
      <dgm:prSet presAssocID="{385892FA-EA8C-4BC0-8A28-960200F74F3A}" presName="Name453" presStyleLbl="parChTrans1D3" presStyleIdx="11" presStyleCnt="16"/>
      <dgm:spPr/>
      <dgm:t>
        <a:bodyPr/>
        <a:lstStyle/>
        <a:p>
          <a:endParaRPr lang="fr-FR"/>
        </a:p>
      </dgm:t>
    </dgm:pt>
    <dgm:pt modelId="{2079B2EA-6ECC-4913-BF30-EC327AB3440C}" type="pres">
      <dgm:prSet presAssocID="{12A9D916-8ACF-408A-B86E-1EE641BDA70F}" presName="text7" presStyleLbl="node1" presStyleIdx="19" presStyleCnt="24" custScaleX="123970" custScaleY="116326" custRadScaleRad="115007" custRadScaleInc="-2590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785E450-E695-4DF9-A9F6-7A306B68BE39}" type="pres">
      <dgm:prSet presAssocID="{232EEB4D-7DFE-4D01-B68A-6F49809A4B3E}" presName="Name453" presStyleLbl="parChTrans1D3" presStyleIdx="12" presStyleCnt="16"/>
      <dgm:spPr/>
      <dgm:t>
        <a:bodyPr/>
        <a:lstStyle/>
        <a:p>
          <a:endParaRPr lang="fr-FR"/>
        </a:p>
      </dgm:t>
    </dgm:pt>
    <dgm:pt modelId="{D0E9C6BE-5B0A-468F-B875-4D97D157BE7B}" type="pres">
      <dgm:prSet presAssocID="{8B77E258-B1F7-435C-BB25-D5F6FDA096D7}" presName="text7" presStyleLbl="node1" presStyleIdx="20" presStyleCnt="24" custScaleX="222037" custScaleY="144542" custRadScaleRad="330385" custRadScaleInc="39884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3CA3C41-0FA1-4735-85AF-D37283C2481B}" type="pres">
      <dgm:prSet presAssocID="{BE04E118-1BB9-4480-8B2B-00C50AEE58AE}" presName="Name453" presStyleLbl="parChTrans1D3" presStyleIdx="13" presStyleCnt="16"/>
      <dgm:spPr/>
      <dgm:t>
        <a:bodyPr/>
        <a:lstStyle/>
        <a:p>
          <a:endParaRPr lang="fr-FR"/>
        </a:p>
      </dgm:t>
    </dgm:pt>
    <dgm:pt modelId="{623BF7DE-B3A3-4B07-BA46-6795AF2D3878}" type="pres">
      <dgm:prSet presAssocID="{3ECCEE4C-B627-4EA4-89C2-B2EAF00D9D4D}" presName="text7" presStyleLbl="node1" presStyleIdx="21" presStyleCnt="24" custScaleX="217817" custScaleY="116326" custRadScaleRad="333322" custRadScaleInc="-29883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0473E9C-BB1C-4FB6-BD7B-EB4B9583F008}" type="pres">
      <dgm:prSet presAssocID="{31242278-A002-490F-8CF6-5A7F067EC724}" presName="Name453" presStyleLbl="parChTrans1D3" presStyleIdx="14" presStyleCnt="16"/>
      <dgm:spPr/>
      <dgm:t>
        <a:bodyPr/>
        <a:lstStyle/>
        <a:p>
          <a:endParaRPr lang="fr-FR"/>
        </a:p>
      </dgm:t>
    </dgm:pt>
    <dgm:pt modelId="{CF8BF5AC-7EED-4374-9A81-C7BF3C89E13A}" type="pres">
      <dgm:prSet presAssocID="{DE8ACD1F-4C7A-47A3-8F08-F843103E12DB}" presName="text7" presStyleLbl="node1" presStyleIdx="22" presStyleCnt="24" custScaleX="221037" custScaleY="116326" custRadScaleRad="315395" custRadScaleInc="-14763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FEB24EA-FB52-41A6-8F9C-F164EEF7A966}" type="pres">
      <dgm:prSet presAssocID="{AE8C87D8-768A-4E9F-9A33-8A1AB3A868EF}" presName="Name453" presStyleLbl="parChTrans1D3" presStyleIdx="15" presStyleCnt="16"/>
      <dgm:spPr/>
      <dgm:t>
        <a:bodyPr/>
        <a:lstStyle/>
        <a:p>
          <a:endParaRPr lang="fr-FR"/>
        </a:p>
      </dgm:t>
    </dgm:pt>
    <dgm:pt modelId="{048AB131-5C35-4B03-98E2-FDCF1D949A70}" type="pres">
      <dgm:prSet presAssocID="{ECD23ACB-C3C2-4182-9C5E-9BED234E0CF4}" presName="text7" presStyleLbl="node1" presStyleIdx="23" presStyleCnt="24" custScaleX="251348" custScaleY="116326" custRadScaleRad="174986" custRadScaleInc="-6313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2ABD72-9C74-452B-B613-C043F3BF9D30}" type="pres">
      <dgm:prSet presAssocID="{A7D36E1F-51AA-4FCB-B9EE-A77B95F191BF}" presName="Name456" presStyleLbl="parChTrans1D2" presStyleIdx="6" presStyleCnt="7"/>
      <dgm:spPr/>
      <dgm:t>
        <a:bodyPr/>
        <a:lstStyle/>
        <a:p>
          <a:endParaRPr lang="fr-FR"/>
        </a:p>
      </dgm:t>
    </dgm:pt>
  </dgm:ptLst>
  <dgm:cxnLst>
    <dgm:cxn modelId="{9CB4F951-7782-4717-94AB-D63B41A83C27}" type="presOf" srcId="{ED14DA1F-7B6F-45EF-BD13-315AF7E94401}" destId="{EDAAD522-C054-4AC6-ABA1-8D292D410A32}" srcOrd="0" destOrd="0" presId="urn:microsoft.com/office/officeart/2008/layout/RadialCluster"/>
    <dgm:cxn modelId="{8823E031-CEFA-43C9-9F79-0F7EFA2144CC}" type="presOf" srcId="{020BCCAD-C1BC-4552-A866-22F3F9121185}" destId="{207B540A-7230-4880-9459-3AC2635A3599}" srcOrd="0" destOrd="0" presId="urn:microsoft.com/office/officeart/2008/layout/RadialCluster"/>
    <dgm:cxn modelId="{B7E04963-BEF5-4B2C-99BC-C4D9ED4C3651}" type="presOf" srcId="{A6DE6E22-6701-4B19-B0A3-15DB0A545362}" destId="{EFA3F193-7F7E-4AD2-9100-A4389023F9A3}" srcOrd="0" destOrd="0" presId="urn:microsoft.com/office/officeart/2008/layout/RadialCluster"/>
    <dgm:cxn modelId="{CF2A97E5-4856-4585-8752-804BC4537322}" srcId="{150A4B7B-DAED-4FBC-BCDF-7DE6EF94159B}" destId="{26B4C386-57CD-4E45-94E5-B5DF7C5D256E}" srcOrd="0" destOrd="0" parTransId="{03C20493-9F96-4D34-9055-CEFBF0F86279}" sibTransId="{535BF85A-4198-4732-85BF-52A61AD87635}"/>
    <dgm:cxn modelId="{A4086A40-5C0B-4B0A-8EF3-312DF98E470C}" srcId="{35877427-0466-48FE-9A17-F5C04F3375B8}" destId="{A103EF75-9307-452F-832B-F74868B913E9}" srcOrd="1" destOrd="0" parTransId="{020BCCAD-C1BC-4552-A866-22F3F9121185}" sibTransId="{A2D6BDC1-DAD9-4B82-AE6B-BF2D76A4F7AD}"/>
    <dgm:cxn modelId="{D2A33DE3-DA65-467A-99A3-92895CE4265E}" type="presOf" srcId="{3EDB731D-7230-457A-A74B-537361EFFAD1}" destId="{95C83D80-76FB-4CD3-B2F7-B4759504AF0C}" srcOrd="0" destOrd="0" presId="urn:microsoft.com/office/officeart/2008/layout/RadialCluster"/>
    <dgm:cxn modelId="{2BD4FF6D-2A50-4D5E-8683-4A7515F91DF5}" srcId="{85798719-3D4E-4DF9-8C55-7BB725B43222}" destId="{925CEB5B-9D2D-4016-8407-D6BEB26DD351}" srcOrd="1" destOrd="0" parTransId="{D354FDD9-447F-4035-88EF-4A9B3AE17E81}" sibTransId="{197C0E6A-4A30-4953-8D33-D9996394F5D2}"/>
    <dgm:cxn modelId="{24244046-4521-45D1-8C0D-B6D5951139A0}" srcId="{3C029132-2EF4-4C38-9D7C-C8A62B82CAF9}" destId="{D1EF9822-72C7-46BE-968E-9D5FB04D08AE}" srcOrd="1" destOrd="0" parTransId="{4B7C3974-18C7-456F-A942-5C46910CA730}" sibTransId="{E2E24844-ADA6-43A7-ABB7-51E1F66AA24B}"/>
    <dgm:cxn modelId="{87AA8ACB-21BD-4B61-94D4-360A7DF95210}" type="presOf" srcId="{BE04E118-1BB9-4480-8B2B-00C50AEE58AE}" destId="{33CA3C41-0FA1-4735-85AF-D37283C2481B}" srcOrd="0" destOrd="0" presId="urn:microsoft.com/office/officeart/2008/layout/RadialCluster"/>
    <dgm:cxn modelId="{7406B629-BA1E-49C1-942A-BCBC64F9CAD3}" type="presOf" srcId="{23765DF6-EB1D-4003-86BA-548BE160D8D8}" destId="{C7BF5E47-1A9F-4062-822E-5A7E7430F5BE}" srcOrd="0" destOrd="0" presId="urn:microsoft.com/office/officeart/2008/layout/RadialCluster"/>
    <dgm:cxn modelId="{F1016655-B208-4D46-9FF7-97C049B021AA}" type="presOf" srcId="{DECA5534-9716-49C9-964C-EE34C6A74A79}" destId="{60BAD269-6BAB-4182-BAFE-BE0426C65F8D}" srcOrd="0" destOrd="0" presId="urn:microsoft.com/office/officeart/2008/layout/RadialCluster"/>
    <dgm:cxn modelId="{049428B9-8B49-493A-84DC-E08CEE4F5173}" type="presOf" srcId="{925CEB5B-9D2D-4016-8407-D6BEB26DD351}" destId="{A0F55F14-8F03-4B7D-9A02-B76F1AA64D63}" srcOrd="0" destOrd="0" presId="urn:microsoft.com/office/officeart/2008/layout/RadialCluster"/>
    <dgm:cxn modelId="{0539BD05-36E8-4F2E-A723-E1C98ED4B179}" type="presOf" srcId="{3905AE0D-837E-46AE-B8AB-7D4C1E3060E7}" destId="{EEB432D2-2F6E-4FDB-9088-6AB58F525DA0}" srcOrd="0" destOrd="0" presId="urn:microsoft.com/office/officeart/2008/layout/RadialCluster"/>
    <dgm:cxn modelId="{0AF9A98A-C66F-416D-87E9-38461C741507}" type="presOf" srcId="{ACCC7CE7-6AFA-4A13-9397-8F15F0314D24}" destId="{0D5C5516-6E77-4C3C-B882-21D2167844AD}" srcOrd="0" destOrd="0" presId="urn:microsoft.com/office/officeart/2008/layout/RadialCluster"/>
    <dgm:cxn modelId="{BD94B84C-CC04-4A09-A539-436FE9047C5A}" type="presOf" srcId="{7F6F3A54-AF2D-4EC4-8139-EBF32808B386}" destId="{EFF70768-A108-4FC8-9B0D-8EC951AFCD9F}" srcOrd="0" destOrd="2" presId="urn:microsoft.com/office/officeart/2008/layout/RadialCluster"/>
    <dgm:cxn modelId="{B8DFFE6E-824B-4F5B-B119-290DBB1F108C}" type="presOf" srcId="{A07100C8-705E-43D5-AD14-F9B95689280F}" destId="{34FDC513-F4E0-45AC-BA2F-466E7BE8FF50}" srcOrd="0" destOrd="1" presId="urn:microsoft.com/office/officeart/2008/layout/RadialCluster"/>
    <dgm:cxn modelId="{C707E3E5-009C-4201-AA21-A3DABAB92189}" type="presOf" srcId="{1DB73BE6-CB43-49CE-9C29-68DA7830DC57}" destId="{AE968236-CDD4-496A-9E68-F9A462046F80}" srcOrd="0" destOrd="1" presId="urn:microsoft.com/office/officeart/2008/layout/RadialCluster"/>
    <dgm:cxn modelId="{B46DF89F-EC2D-456D-9BB2-DB89AE6AE96C}" srcId="{790CBE8D-8110-4468-A088-A2331C11F41F}" destId="{72F40008-D456-43EC-B558-04C2F83C3CD9}" srcOrd="0" destOrd="0" parTransId="{CF73415E-0936-409C-B53F-58AFA3391AD7}" sibTransId="{B4ED351D-EEED-4855-88DE-433D196F5839}"/>
    <dgm:cxn modelId="{6985E849-CE18-4AD1-8692-ECBC9763484C}" type="presOf" srcId="{99F91764-D9F2-405F-9021-49EDFF9656F5}" destId="{A0F55F14-8F03-4B7D-9A02-B76F1AA64D63}" srcOrd="0" destOrd="3" presId="urn:microsoft.com/office/officeart/2008/layout/RadialCluster"/>
    <dgm:cxn modelId="{550E5FAF-6DAB-4145-B608-9B810BF13478}" type="presOf" srcId="{4E0F2674-2B7A-4B5B-8421-2BD9398FA521}" destId="{34FDC513-F4E0-45AC-BA2F-466E7BE8FF50}" srcOrd="0" destOrd="3" presId="urn:microsoft.com/office/officeart/2008/layout/RadialCluster"/>
    <dgm:cxn modelId="{C9B67FD5-106D-4FF8-B870-2FC4C6C999F0}" type="presOf" srcId="{D354FDD9-447F-4035-88EF-4A9B3AE17E81}" destId="{2A5850A5-3FCE-4696-AA2C-0A7DA83DED00}" srcOrd="0" destOrd="0" presId="urn:microsoft.com/office/officeart/2008/layout/RadialCluster"/>
    <dgm:cxn modelId="{02D9F172-F5DC-4641-A900-D8811590B07A}" type="presOf" srcId="{A103EF75-9307-452F-832B-F74868B913E9}" destId="{A66E499F-58D5-4B26-B583-5666AA6E4ADC}" srcOrd="0" destOrd="0" presId="urn:microsoft.com/office/officeart/2008/layout/RadialCluster"/>
    <dgm:cxn modelId="{B637AFD4-FC81-4454-B4EB-F44F4BF7A38C}" srcId="{0E0E4AC1-5031-49D5-8A2E-95A5BB29C6BA}" destId="{1DB73BE6-CB43-49CE-9C29-68DA7830DC57}" srcOrd="0" destOrd="0" parTransId="{10F12F46-4415-466F-9358-4B6555F0AE42}" sibTransId="{610D2EF1-0B0E-45BE-824C-84BF6E1CC232}"/>
    <dgm:cxn modelId="{DEAB5F35-3A9D-4FC0-B52E-DD8317FC6AC1}" type="presOf" srcId="{726D42EA-68CE-4A93-9724-400C1F50434A}" destId="{34FDC513-F4E0-45AC-BA2F-466E7BE8FF50}" srcOrd="0" destOrd="2" presId="urn:microsoft.com/office/officeart/2008/layout/RadialCluster"/>
    <dgm:cxn modelId="{06AA5C70-9A78-41CD-A968-B5BBE839F2D6}" srcId="{2CF33620-14F2-42D0-8C41-3D73D005E9CD}" destId="{F28C5885-71F8-4B68-BE37-1923D607B569}" srcOrd="2" destOrd="0" parTransId="{7049958D-7324-4F7A-A6BC-7485A9D7BCD0}" sibTransId="{E4D2FCB1-14D2-4F08-9AB8-E3BCA8E133C4}"/>
    <dgm:cxn modelId="{4473F5DE-3008-4F2C-A434-1F7DCF71A331}" srcId="{A07100C8-705E-43D5-AD14-F9B95689280F}" destId="{726D42EA-68CE-4A93-9724-400C1F50434A}" srcOrd="0" destOrd="0" parTransId="{35B94509-5D9C-41B2-8413-F2C0828EB444}" sibTransId="{063CF135-57FD-4E03-A439-35A8378B640E}"/>
    <dgm:cxn modelId="{10AD9B08-269D-43BC-B8B0-A1367523345A}" srcId="{1CC0359C-DA59-4B44-8DAE-624C2292634B}" destId="{DE8ACD1F-4C7A-47A3-8F08-F843103E12DB}" srcOrd="3" destOrd="0" parTransId="{31242278-A002-490F-8CF6-5A7F067EC724}" sibTransId="{16441BCE-774F-4404-8F56-80847898B021}"/>
    <dgm:cxn modelId="{74F071B7-BB20-4CF9-BA0B-2691CF3257FC}" type="presOf" srcId="{D822E6DC-0AC5-44B4-9EB4-FEFDA68E03C6}" destId="{A66E499F-58D5-4B26-B583-5666AA6E4ADC}" srcOrd="0" destOrd="1" presId="urn:microsoft.com/office/officeart/2008/layout/RadialCluster"/>
    <dgm:cxn modelId="{FE52125D-097D-4A5F-B77A-2F28826222FB}" type="presOf" srcId="{1CC0359C-DA59-4B44-8DAE-624C2292634B}" destId="{09F4EE8D-9CA5-4F55-8464-3AACDFCE9BD1}" srcOrd="0" destOrd="0" presId="urn:microsoft.com/office/officeart/2008/layout/RadialCluster"/>
    <dgm:cxn modelId="{D2A16EA4-81C8-4434-B7E0-5A2F77BBBCCC}" srcId="{925CEB5B-9D2D-4016-8407-D6BEB26DD351}" destId="{4A6BC791-AA56-4CD0-815B-485E0B0C29A1}" srcOrd="0" destOrd="0" parTransId="{8CC3D316-FFF6-46A8-8C91-B53FEA3E73C7}" sibTransId="{3E1BD2DF-638B-4821-9E6D-8967E9B72A0D}"/>
    <dgm:cxn modelId="{1BC6B644-186E-4807-AE06-A89BB2A00DF2}" srcId="{E34591C3-A48E-4697-AF8F-4F41545B9A2F}" destId="{A07100C8-705E-43D5-AD14-F9B95689280F}" srcOrd="0" destOrd="0" parTransId="{D1C07E8C-EEB7-4458-92E4-7CEE9C5ADDF6}" sibTransId="{62E3AFDA-DE0C-454C-814E-386E55C1AD11}"/>
    <dgm:cxn modelId="{0CCE3BA5-E40F-4DCF-9DFB-7238C0530A8F}" srcId="{1CC0359C-DA59-4B44-8DAE-624C2292634B}" destId="{ECD23ACB-C3C2-4182-9C5E-9BED234E0CF4}" srcOrd="4" destOrd="0" parTransId="{AE8C87D8-768A-4E9F-9A33-8A1AB3A868EF}" sibTransId="{48767815-2040-4B4A-AC66-FACE3DAB2087}"/>
    <dgm:cxn modelId="{7FE7CAD7-C151-458F-B69C-A9B22E3F4A57}" type="presOf" srcId="{E34591C3-A48E-4697-AF8F-4F41545B9A2F}" destId="{34FDC513-F4E0-45AC-BA2F-466E7BE8FF50}" srcOrd="0" destOrd="0" presId="urn:microsoft.com/office/officeart/2008/layout/RadialCluster"/>
    <dgm:cxn modelId="{587AD3C3-A49A-43FE-8F3D-DFC1F228056E}" srcId="{3C029132-2EF4-4C38-9D7C-C8A62B82CAF9}" destId="{592AFA31-DE7A-4EDC-9497-BDEEC2E5088C}" srcOrd="0" destOrd="0" parTransId="{ED14DA1F-7B6F-45EF-BD13-315AF7E94401}" sibTransId="{6A9B4412-9842-4BD7-B2D0-5DDD3303B615}"/>
    <dgm:cxn modelId="{95FE8B8C-4C22-4BE9-BB18-009A8EA2488F}" srcId="{925CEB5B-9D2D-4016-8407-D6BEB26DD351}" destId="{99F91764-D9F2-405F-9021-49EDFF9656F5}" srcOrd="2" destOrd="0" parTransId="{8B345AED-36D8-4DAB-9CFC-7BB126764FFD}" sibTransId="{021FEBF3-D0FC-4100-9D9E-24A89D61DF1D}"/>
    <dgm:cxn modelId="{1E72A586-36E3-4201-A235-FD094CABA5D6}" type="presOf" srcId="{EB431264-E340-4287-9F6F-4601174156BD}" destId="{A0F55F14-8F03-4B7D-9A02-B76F1AA64D63}" srcOrd="0" destOrd="2" presId="urn:microsoft.com/office/officeart/2008/layout/RadialCluster"/>
    <dgm:cxn modelId="{636AF0EB-4B59-49D5-B3E1-FAC84D85DAA9}" type="presOf" srcId="{3345ADA9-F1BB-4B75-8553-7FA211BF5114}" destId="{B24C95D0-DE5B-45C8-B188-285F15E8E9F0}" srcOrd="0" destOrd="0" presId="urn:microsoft.com/office/officeart/2008/layout/RadialCluster"/>
    <dgm:cxn modelId="{D16C2D54-8575-4B96-9292-6E74A50BFED4}" type="presOf" srcId="{385892FA-EA8C-4BC0-8A28-960200F74F3A}" destId="{B9DD09DC-C100-4E37-BD5F-5B44BAA8EC07}" srcOrd="0" destOrd="0" presId="urn:microsoft.com/office/officeart/2008/layout/RadialCluster"/>
    <dgm:cxn modelId="{DD77ACE8-9A26-4733-AAD9-54192A2C120A}" srcId="{1CC0359C-DA59-4B44-8DAE-624C2292634B}" destId="{8B77E258-B1F7-435C-BB25-D5F6FDA096D7}" srcOrd="1" destOrd="0" parTransId="{232EEB4D-7DFE-4D01-B68A-6F49809A4B3E}" sibTransId="{E9FA9CB3-2925-41C7-8BAA-C125638FEE9F}"/>
    <dgm:cxn modelId="{295DE0AA-C1C9-449A-B320-93181159A19E}" type="presOf" srcId="{72F40008-D456-43EC-B558-04C2F83C3CD9}" destId="{EFF70768-A108-4FC8-9B0D-8EC951AFCD9F}" srcOrd="0" destOrd="1" presId="urn:microsoft.com/office/officeart/2008/layout/RadialCluster"/>
    <dgm:cxn modelId="{F6A81A7D-ADBD-4198-B351-BA6E53326DB2}" srcId="{B9BCCB28-5907-42CC-A2C9-7A7018122657}" destId="{35877427-0466-48FE-9A17-F5C04F3375B8}" srcOrd="4" destOrd="0" parTransId="{3345ADA9-F1BB-4B75-8553-7FA211BF5114}" sibTransId="{5F15B219-09FE-4D1B-9589-FCFDEF826E4C}"/>
    <dgm:cxn modelId="{47FB2462-CA13-4A77-9E51-6A447EA810AC}" srcId="{925CEB5B-9D2D-4016-8407-D6BEB26DD351}" destId="{94E5CD0D-2764-4911-9282-6C3E95C06FB7}" srcOrd="3" destOrd="0" parTransId="{6E4F5304-7C80-4E45-B4A3-A3A3981ED61B}" sibTransId="{6520C6F4-6893-40E7-B4BB-342F3A78E4A2}"/>
    <dgm:cxn modelId="{6D7215CA-FCA0-418F-A0C1-CA3FFD73E56C}" type="presOf" srcId="{DE8ACD1F-4C7A-47A3-8F08-F843103E12DB}" destId="{CF8BF5AC-7EED-4374-9A81-C7BF3C89E13A}" srcOrd="0" destOrd="0" presId="urn:microsoft.com/office/officeart/2008/layout/RadialCluster"/>
    <dgm:cxn modelId="{E95B48AD-92DC-494E-8B76-97219A43C98F}" srcId="{785F3147-800C-4768-88F4-7110229564DE}" destId="{B9BCCB28-5907-42CC-A2C9-7A7018122657}" srcOrd="0" destOrd="0" parTransId="{F9814684-7F8F-4DF5-8150-6705F716A749}" sibTransId="{E3949AEB-4E12-4B22-ABB9-A74704410AE3}"/>
    <dgm:cxn modelId="{6394594C-76D4-476B-BC57-3BABF765BF6D}" type="presOf" srcId="{F334C540-DF15-422B-960E-42877E49DF0F}" destId="{4BA84ACE-FB3F-4C64-93F1-55BC7FEC2330}" srcOrd="0" destOrd="0" presId="urn:microsoft.com/office/officeart/2008/layout/RadialCluster"/>
    <dgm:cxn modelId="{207EB39B-F6F2-436A-BA29-E1132FBEFAB6}" type="presOf" srcId="{4A6BC791-AA56-4CD0-815B-485E0B0C29A1}" destId="{A0F55F14-8F03-4B7D-9A02-B76F1AA64D63}" srcOrd="0" destOrd="1" presId="urn:microsoft.com/office/officeart/2008/layout/RadialCluster"/>
    <dgm:cxn modelId="{DF6B5003-0B94-47F2-9A5F-ECEE5FDCED93}" type="presOf" srcId="{3C029132-2EF4-4C38-9D7C-C8A62B82CAF9}" destId="{402DCAAD-AECB-4C2C-AC89-322756AFB71E}" srcOrd="0" destOrd="0" presId="urn:microsoft.com/office/officeart/2008/layout/RadialCluster"/>
    <dgm:cxn modelId="{8B4E24D7-232B-47F5-9D67-E74137295ED2}" type="presOf" srcId="{D1EF9822-72C7-46BE-968E-9D5FB04D08AE}" destId="{AD57D810-74C5-4D3D-A8D1-F3477F613B82}" srcOrd="0" destOrd="0" presId="urn:microsoft.com/office/officeart/2008/layout/RadialCluster"/>
    <dgm:cxn modelId="{CCCDC6CA-05E0-41D1-843C-CABF825D7572}" type="presOf" srcId="{26B4C386-57CD-4E45-94E5-B5DF7C5D256E}" destId="{BA9BCF00-4A45-46D5-B9CB-0ADDFA517E8B}" srcOrd="0" destOrd="1" presId="urn:microsoft.com/office/officeart/2008/layout/RadialCluster"/>
    <dgm:cxn modelId="{93CAFDFA-3706-4C79-B430-03CE8ED0707F}" type="presOf" srcId="{0CDE0E29-A8CF-4030-A1AD-F83BBC0B12C8}" destId="{A1DD9A21-6B9C-4E8A-8D26-E904304528D5}" srcOrd="0" destOrd="0" presId="urn:microsoft.com/office/officeart/2008/layout/RadialCluster"/>
    <dgm:cxn modelId="{F8CA66EF-FD09-4C75-8E8E-0BD54E32208B}" type="presOf" srcId="{8B77E258-B1F7-435C-BB25-D5F6FDA096D7}" destId="{D0E9C6BE-5B0A-468F-B875-4D97D157BE7B}" srcOrd="0" destOrd="0" presId="urn:microsoft.com/office/officeart/2008/layout/RadialCluster"/>
    <dgm:cxn modelId="{E9802A89-849B-410C-80F2-EA25A83B4FC2}" srcId="{A103EF75-9307-452F-832B-F74868B913E9}" destId="{D822E6DC-0AC5-44B4-9EB4-FEFDA68E03C6}" srcOrd="0" destOrd="0" parTransId="{03A9AF04-BB38-4B55-9E2F-6A08B1A41DEA}" sibTransId="{1871FCC3-0884-4AC8-9550-A2BC72656C07}"/>
    <dgm:cxn modelId="{F5191943-B7DD-4CBF-AE18-F1960726EB18}" type="presOf" srcId="{232EEB4D-7DFE-4D01-B68A-6F49809A4B3E}" destId="{5785E450-E695-4DF9-A9F6-7A306B68BE39}" srcOrd="0" destOrd="0" presId="urn:microsoft.com/office/officeart/2008/layout/RadialCluster"/>
    <dgm:cxn modelId="{53806929-DDE1-48E0-9B9A-987FFE3163E4}" srcId="{35877427-0466-48FE-9A17-F5C04F3375B8}" destId="{0E0E4AC1-5031-49D5-8A2E-95A5BB29C6BA}" srcOrd="0" destOrd="0" parTransId="{6D0AF0B9-CF04-47F2-9659-CEF890E46D3F}" sibTransId="{4BFBD156-7DBF-4DC8-A67B-3D3A22839EE5}"/>
    <dgm:cxn modelId="{E3F9A9C2-49CC-481D-9B50-55BD7A26D423}" type="presOf" srcId="{4B7C3974-18C7-456F-A942-5C46910CA730}" destId="{4BF1BACC-6ACC-43EF-908A-DAE6531EE349}" srcOrd="0" destOrd="0" presId="urn:microsoft.com/office/officeart/2008/layout/RadialCluster"/>
    <dgm:cxn modelId="{EA60E19C-B6CB-4112-90C8-79E3A390388F}" srcId="{B9BCCB28-5907-42CC-A2C9-7A7018122657}" destId="{2CF33620-14F2-42D0-8C41-3D73D005E9CD}" srcOrd="5" destOrd="0" parTransId="{0F4300AC-C2CC-49D5-8410-38ADD6244173}" sibTransId="{D97E59D3-BE56-436A-9931-35F60E3FA765}"/>
    <dgm:cxn modelId="{7EBAAE3C-C751-4216-BA04-0998E829678D}" type="presOf" srcId="{1CD8AE23-37EC-4FCF-89DF-B290161865CC}" destId="{34FDC513-F4E0-45AC-BA2F-466E7BE8FF50}" srcOrd="0" destOrd="4" presId="urn:microsoft.com/office/officeart/2008/layout/RadialCluster"/>
    <dgm:cxn modelId="{529769F9-729D-4895-9D1E-57F593AAF345}" srcId="{A07100C8-705E-43D5-AD14-F9B95689280F}" destId="{4E0F2674-2B7A-4B5B-8421-2BD9398FA521}" srcOrd="1" destOrd="0" parTransId="{A150C9A0-0B40-40C7-BD91-2229B04C5E59}" sibTransId="{5B9B0C95-2D8D-401A-B376-84F00A2BA6AF}"/>
    <dgm:cxn modelId="{4789E4DA-74BB-4DFD-B7AB-25695D1B2AC5}" type="presOf" srcId="{785F3147-800C-4768-88F4-7110229564DE}" destId="{74798A51-1992-4ACC-8C61-DD8249D9CCA3}" srcOrd="0" destOrd="0" presId="urn:microsoft.com/office/officeart/2008/layout/RadialCluster"/>
    <dgm:cxn modelId="{C4104632-B455-483B-9D7F-4FDC5FDB31BF}" srcId="{B9BCCB28-5907-42CC-A2C9-7A7018122657}" destId="{3C029132-2EF4-4C38-9D7C-C8A62B82CAF9}" srcOrd="3" destOrd="0" parTransId="{DECA5534-9716-49C9-964C-EE34C6A74A79}" sibTransId="{2A49AD51-1CA9-432A-847F-FC2A5B44A28F}"/>
    <dgm:cxn modelId="{708A33F5-4D5C-4B2F-B73E-D836A90D7384}" type="presOf" srcId="{35877427-0466-48FE-9A17-F5C04F3375B8}" destId="{D6A0A8E1-BEEA-4F88-9BC2-62FDFC895F0D}" srcOrd="0" destOrd="0" presId="urn:microsoft.com/office/officeart/2008/layout/RadialCluster"/>
    <dgm:cxn modelId="{033E99AB-7439-4526-8AFF-CFA40BA72BAF}" type="presOf" srcId="{746C0808-06A9-457B-8FDE-9EE6E667B84B}" destId="{CD149E1A-0B95-4CBD-B7BE-EDE6BBE8A75B}" srcOrd="0" destOrd="0" presId="urn:microsoft.com/office/officeart/2008/layout/RadialCluster"/>
    <dgm:cxn modelId="{FEDFF830-FA1B-4E26-BEB3-6715B5B7049E}" srcId="{85798719-3D4E-4DF9-8C55-7BB725B43222}" destId="{E34591C3-A48E-4697-AF8F-4F41545B9A2F}" srcOrd="0" destOrd="0" parTransId="{746C0808-06A9-457B-8FDE-9EE6E667B84B}" sibTransId="{A484970B-AC28-4153-9E15-8996BB5AA3BA}"/>
    <dgm:cxn modelId="{1DA30C66-E7DE-45C7-8CA6-40723089D3BE}" srcId="{1CC0359C-DA59-4B44-8DAE-624C2292634B}" destId="{12A9D916-8ACF-408A-B86E-1EE641BDA70F}" srcOrd="0" destOrd="0" parTransId="{385892FA-EA8C-4BC0-8A28-960200F74F3A}" sibTransId="{D9BBE981-56F2-4719-ACD9-361DA80818AF}"/>
    <dgm:cxn modelId="{367CF2ED-7E28-4A82-812E-A2444179DAD1}" srcId="{F013B3AB-7830-48DB-A3D6-3367B3BF287F}" destId="{790CBE8D-8110-4468-A088-A2331C11F41F}" srcOrd="0" destOrd="0" parTransId="{E4710147-A7EC-4BD5-90E5-FCFAE29D8ED4}" sibTransId="{EADC075D-019A-49E5-ADE9-08F17030FCE5}"/>
    <dgm:cxn modelId="{F83A605C-851D-44A5-B2CC-50CCC896ACED}" type="presOf" srcId="{6D0AF0B9-CF04-47F2-9659-CEF890E46D3F}" destId="{3C8012BC-2EE2-48D5-8F76-A2DAFCC5FA1B}" srcOrd="0" destOrd="0" presId="urn:microsoft.com/office/officeart/2008/layout/RadialCluster"/>
    <dgm:cxn modelId="{8DBB94F0-4098-438B-B0FF-B7BA203E3512}" type="presOf" srcId="{2CF33620-14F2-42D0-8C41-3D73D005E9CD}" destId="{7DB95786-2525-4B08-B430-C0E1704A8FD5}" srcOrd="0" destOrd="0" presId="urn:microsoft.com/office/officeart/2008/layout/RadialCluster"/>
    <dgm:cxn modelId="{EC748FEB-94D7-4064-9756-D15508514BEE}" type="presOf" srcId="{CCE3C5FB-5D42-44ED-B7B1-D3B0F981B065}" destId="{6195EE8C-72EE-4D39-9F80-FD9EB48F6B4B}" srcOrd="0" destOrd="0" presId="urn:microsoft.com/office/officeart/2008/layout/RadialCluster"/>
    <dgm:cxn modelId="{40456269-E040-4F3F-BCCE-090B6E1393AA}" type="presOf" srcId="{592AFA31-DE7A-4EDC-9497-BDEEC2E5088C}" destId="{09F28BFB-BBC4-4FDD-81F9-2DDCE78D239D}" srcOrd="0" destOrd="0" presId="urn:microsoft.com/office/officeart/2008/layout/RadialCluster"/>
    <dgm:cxn modelId="{A732C867-3C70-4860-A94C-FEBCAF933D8B}" srcId="{790CBE8D-8110-4468-A088-A2331C11F41F}" destId="{7F6F3A54-AF2D-4EC4-8139-EBF32808B386}" srcOrd="1" destOrd="0" parTransId="{3AA58A35-6F1D-4538-AF40-EF4F2C357D09}" sibTransId="{5BAEA087-82CD-4D71-AEC8-B5FC6E8DC30D}"/>
    <dgm:cxn modelId="{99A0E7BC-BF69-4CD4-93C6-2F737F132B31}" type="presOf" srcId="{B9BCCB28-5907-42CC-A2C9-7A7018122657}" destId="{E2CF8133-04AA-4B9C-90BF-97C46D8C431B}" srcOrd="0" destOrd="0" presId="urn:microsoft.com/office/officeart/2008/layout/RadialCluster"/>
    <dgm:cxn modelId="{2DE43FF6-5E67-4405-B7E8-FC9D8DD89581}" srcId="{2CF33620-14F2-42D0-8C41-3D73D005E9CD}" destId="{CCE3C5FB-5D42-44ED-B7B1-D3B0F981B065}" srcOrd="0" destOrd="0" parTransId="{3EDB731D-7230-457A-A74B-537361EFFAD1}" sibTransId="{6E22A98A-8C05-4849-96E1-DE1E2511548E}"/>
    <dgm:cxn modelId="{B5E998B4-CB79-411B-8A33-FC5EB2B6FB34}" type="presOf" srcId="{3ECCEE4C-B627-4EA4-89C2-B2EAF00D9D4D}" destId="{623BF7DE-B3A3-4B07-BA46-6795AF2D3878}" srcOrd="0" destOrd="0" presId="urn:microsoft.com/office/officeart/2008/layout/RadialCluster"/>
    <dgm:cxn modelId="{EB182533-53DC-4B28-83A9-6A6589164CEA}" type="presOf" srcId="{150A4B7B-DAED-4FBC-BCDF-7DE6EF94159B}" destId="{BA9BCF00-4A45-46D5-B9CB-0ADDFA517E8B}" srcOrd="0" destOrd="0" presId="urn:microsoft.com/office/officeart/2008/layout/RadialCluster"/>
    <dgm:cxn modelId="{64A07936-B0B4-4B0A-B763-D19EA73AA48D}" srcId="{B9BCCB28-5907-42CC-A2C9-7A7018122657}" destId="{F013B3AB-7830-48DB-A3D6-3367B3BF287F}" srcOrd="1" destOrd="0" parTransId="{ACCC7CE7-6AFA-4A13-9397-8F15F0314D24}" sibTransId="{73C03E79-B7B7-4C77-8E4C-250A00DCC486}"/>
    <dgm:cxn modelId="{CD349036-213B-4465-9AD9-EB18DEEBFE55}" type="presOf" srcId="{AE8C87D8-768A-4E9F-9A33-8A1AB3A868EF}" destId="{9FEB24EA-FB52-41A6-8F9C-F164EEF7A966}" srcOrd="0" destOrd="0" presId="urn:microsoft.com/office/officeart/2008/layout/RadialCluster"/>
    <dgm:cxn modelId="{9AF07176-CA31-43A9-ADF2-79340AD6A6B0}" type="presOf" srcId="{F013B3AB-7830-48DB-A3D6-3367B3BF287F}" destId="{5C2B4C8D-7FF1-41E0-BC54-A97F73DE779F}" srcOrd="0" destOrd="0" presId="urn:microsoft.com/office/officeart/2008/layout/RadialCluster"/>
    <dgm:cxn modelId="{CD1823FA-3950-4343-A193-0E9F0A7047ED}" type="presOf" srcId="{E4710147-A7EC-4BD5-90E5-FCFAE29D8ED4}" destId="{30C9F5EA-C2BC-4457-BC1B-FFC91511FF3C}" srcOrd="0" destOrd="0" presId="urn:microsoft.com/office/officeart/2008/layout/RadialCluster"/>
    <dgm:cxn modelId="{0FC462B7-8F85-423E-ADEA-C576280FB1A4}" type="presOf" srcId="{ECD23ACB-C3C2-4182-9C5E-9BED234E0CF4}" destId="{048AB131-5C35-4B03-98E2-FDCF1D949A70}" srcOrd="0" destOrd="0" presId="urn:microsoft.com/office/officeart/2008/layout/RadialCluster"/>
    <dgm:cxn modelId="{C203D6C8-FDFA-4B05-B4F8-8D883B61E940}" srcId="{B9BCCB28-5907-42CC-A2C9-7A7018122657}" destId="{3905AE0D-837E-46AE-B8AB-7D4C1E3060E7}" srcOrd="2" destOrd="0" parTransId="{A6DE6E22-6701-4B19-B0A3-15DB0A545362}" sibTransId="{50942004-15DA-40BA-B736-1FB9F5804EF9}"/>
    <dgm:cxn modelId="{A6666B7B-F396-4F75-9508-FF140437A7E2}" type="presOf" srcId="{94E5CD0D-2764-4911-9282-6C3E95C06FB7}" destId="{A0F55F14-8F03-4B7D-9A02-B76F1AA64D63}" srcOrd="0" destOrd="4" presId="urn:microsoft.com/office/officeart/2008/layout/RadialCluster"/>
    <dgm:cxn modelId="{DC6F97C1-FFF5-4988-A36F-E02E806265A5}" srcId="{1CC0359C-DA59-4B44-8DAE-624C2292634B}" destId="{3ECCEE4C-B627-4EA4-89C2-B2EAF00D9D4D}" srcOrd="2" destOrd="0" parTransId="{BE04E118-1BB9-4480-8B2B-00C50AEE58AE}" sibTransId="{BA4C09AE-8248-4417-8457-42067083215E}"/>
    <dgm:cxn modelId="{BEA236A9-9B39-4A24-AA39-62CEF654F7B2}" type="presOf" srcId="{0F4300AC-C2CC-49D5-8410-38ADD6244173}" destId="{3CD3BD6E-400B-4879-9B4A-EB224F9A41BC}" srcOrd="0" destOrd="0" presId="urn:microsoft.com/office/officeart/2008/layout/RadialCluster"/>
    <dgm:cxn modelId="{E8CDBABB-2600-44F4-8CEF-EE596FA969EA}" type="presOf" srcId="{31242278-A002-490F-8CF6-5A7F067EC724}" destId="{D0473E9C-BB1C-4FB6-BD7B-EB4B9583F008}" srcOrd="0" destOrd="0" presId="urn:microsoft.com/office/officeart/2008/layout/RadialCluster"/>
    <dgm:cxn modelId="{18FBC623-CE7E-448E-A6AE-2CFCCECA7D8D}" srcId="{B9BCCB28-5907-42CC-A2C9-7A7018122657}" destId="{1CC0359C-DA59-4B44-8DAE-624C2292634B}" srcOrd="6" destOrd="0" parTransId="{A7D36E1F-51AA-4FCB-B9EE-A77B95F191BF}" sibTransId="{CFD00486-D202-4F27-B7AA-2539A9DC58FF}"/>
    <dgm:cxn modelId="{3D0293E7-0CB1-483C-BFD7-447F5EED3F5B}" type="presOf" srcId="{85798719-3D4E-4DF9-8C55-7BB725B43222}" destId="{103E64C1-368B-4C07-829B-5EFC05269570}" srcOrd="0" destOrd="0" presId="urn:microsoft.com/office/officeart/2008/layout/RadialCluster"/>
    <dgm:cxn modelId="{602611FE-E906-4B65-8FCE-668A5AD54D82}" type="presOf" srcId="{12A9D916-8ACF-408A-B86E-1EE641BDA70F}" destId="{2079B2EA-6ECC-4913-BF30-EC327AB3440C}" srcOrd="0" destOrd="0" presId="urn:microsoft.com/office/officeart/2008/layout/RadialCluster"/>
    <dgm:cxn modelId="{88E07175-9E0F-4D40-B76D-B7081BA767F1}" srcId="{A07100C8-705E-43D5-AD14-F9B95689280F}" destId="{1CD8AE23-37EC-4FCF-89DF-B290161865CC}" srcOrd="2" destOrd="0" parTransId="{5E65907B-9534-4F26-B570-BF267DC0492E}" sibTransId="{A44F029F-40CF-4E69-8A12-7B41356E293A}"/>
    <dgm:cxn modelId="{B7C72143-7A34-4106-9BD7-BCFCF7268E02}" type="presOf" srcId="{0E0E4AC1-5031-49D5-8A2E-95A5BB29C6BA}" destId="{AE968236-CDD4-496A-9E68-F9A462046F80}" srcOrd="0" destOrd="0" presId="urn:microsoft.com/office/officeart/2008/layout/RadialCluster"/>
    <dgm:cxn modelId="{85202D99-A065-44FF-A5A3-E69625C0C2E1}" type="presOf" srcId="{F28C5885-71F8-4B68-BE37-1923D607B569}" destId="{51690A29-F744-4D18-965C-508F6C355A8E}" srcOrd="0" destOrd="0" presId="urn:microsoft.com/office/officeart/2008/layout/RadialCluster"/>
    <dgm:cxn modelId="{665F02FD-7BBB-4759-B6E8-A1013FE85BA3}" srcId="{150A4B7B-DAED-4FBC-BCDF-7DE6EF94159B}" destId="{622ACFB9-3D36-4090-AB90-A9A2CF685184}" srcOrd="1" destOrd="0" parTransId="{657E40FA-98FA-4BEA-B46B-30A89078CE88}" sibTransId="{C4E76310-10CA-4338-B216-DEB68B8EFF74}"/>
    <dgm:cxn modelId="{151C5FCB-A3D4-487A-B529-5C5215733989}" type="presOf" srcId="{622ACFB9-3D36-4090-AB90-A9A2CF685184}" destId="{BA9BCF00-4A45-46D5-B9CB-0ADDFA517E8B}" srcOrd="0" destOrd="2" presId="urn:microsoft.com/office/officeart/2008/layout/RadialCluster"/>
    <dgm:cxn modelId="{A6C807C5-80D2-4EEB-9DC3-F455E02A1181}" type="presOf" srcId="{A7D36E1F-51AA-4FCB-B9EE-A77B95F191BF}" destId="{392ABD72-9C74-452B-B613-C043F3BF9D30}" srcOrd="0" destOrd="0" presId="urn:microsoft.com/office/officeart/2008/layout/RadialCluster"/>
    <dgm:cxn modelId="{9694B8F0-55F2-45B9-A487-98E2522BFEDF}" srcId="{2CF33620-14F2-42D0-8C41-3D73D005E9CD}" destId="{F334C540-DF15-422B-960E-42877E49DF0F}" srcOrd="1" destOrd="0" parTransId="{23765DF6-EB1D-4003-86BA-548BE160D8D8}" sibTransId="{3A63455E-64B0-4EB8-911F-455D069E91B5}"/>
    <dgm:cxn modelId="{AF7304EF-5828-4B2E-8635-0D1C28AC109D}" srcId="{3905AE0D-837E-46AE-B8AB-7D4C1E3060E7}" destId="{150A4B7B-DAED-4FBC-BCDF-7DE6EF94159B}" srcOrd="0" destOrd="0" parTransId="{D83058AD-8BD2-4454-9BD3-990470F3B9D9}" sibTransId="{AB3ACF42-23F2-422E-AFE8-22C4CCAE65E6}"/>
    <dgm:cxn modelId="{E288EB7E-021D-42A7-B791-6C7DA38A9B73}" type="presOf" srcId="{D83058AD-8BD2-4454-9BD3-990470F3B9D9}" destId="{8C32C65C-C58D-4FF6-9B64-7116ECEEF59E}" srcOrd="0" destOrd="0" presId="urn:microsoft.com/office/officeart/2008/layout/RadialCluster"/>
    <dgm:cxn modelId="{14368732-A4F9-41B8-AFE3-5A3C4CE5CE57}" srcId="{B9BCCB28-5907-42CC-A2C9-7A7018122657}" destId="{85798719-3D4E-4DF9-8C55-7BB725B43222}" srcOrd="0" destOrd="0" parTransId="{0CDE0E29-A8CF-4030-A1AD-F83BBC0B12C8}" sibTransId="{73B3794B-40E7-46D8-9F79-33627D91BDD6}"/>
    <dgm:cxn modelId="{E53D2678-5000-4724-8000-5F25D31CA64E}" type="presOf" srcId="{7049958D-7324-4F7A-A6BC-7485A9D7BCD0}" destId="{CC25E7FA-F055-4589-9B33-931EE247AE0C}" srcOrd="0" destOrd="0" presId="urn:microsoft.com/office/officeart/2008/layout/RadialCluster"/>
    <dgm:cxn modelId="{565E096C-FCE1-4F44-B7C8-414C0A77C162}" srcId="{925CEB5B-9D2D-4016-8407-D6BEB26DD351}" destId="{EB431264-E340-4287-9F6F-4601174156BD}" srcOrd="1" destOrd="0" parTransId="{C281EBD6-7F3F-4982-AA12-DEB99C822182}" sibTransId="{CE98BD56-CD5A-44A7-A028-33A154C71ACC}"/>
    <dgm:cxn modelId="{8D60B16F-FCBD-4588-A5A2-F58A6D3A5752}" type="presOf" srcId="{790CBE8D-8110-4468-A088-A2331C11F41F}" destId="{EFF70768-A108-4FC8-9B0D-8EC951AFCD9F}" srcOrd="0" destOrd="0" presId="urn:microsoft.com/office/officeart/2008/layout/RadialCluster"/>
    <dgm:cxn modelId="{888CA397-9FF7-4A34-A201-C915806089EE}" type="presParOf" srcId="{74798A51-1992-4ACC-8C61-DD8249D9CCA3}" destId="{E2CF8133-04AA-4B9C-90BF-97C46D8C431B}" srcOrd="0" destOrd="0" presId="urn:microsoft.com/office/officeart/2008/layout/RadialCluster"/>
    <dgm:cxn modelId="{69B0A2AA-FC08-47BB-AA1C-ECA8E0387A06}" type="presParOf" srcId="{74798A51-1992-4ACC-8C61-DD8249D9CCA3}" destId="{616F30E6-DF9A-4E93-B913-23ECEAE655E8}" srcOrd="1" destOrd="0" presId="urn:microsoft.com/office/officeart/2008/layout/RadialCluster"/>
    <dgm:cxn modelId="{6FDE70E1-F65A-4C92-8AA7-23B7AD348D9A}" type="presParOf" srcId="{616F30E6-DF9A-4E93-B913-23ECEAE655E8}" destId="{103E64C1-368B-4C07-829B-5EFC05269570}" srcOrd="0" destOrd="0" presId="urn:microsoft.com/office/officeart/2008/layout/RadialCluster"/>
    <dgm:cxn modelId="{71783A61-2CF7-464E-9B95-6CE146FB1E95}" type="presParOf" srcId="{616F30E6-DF9A-4E93-B913-23ECEAE655E8}" destId="{CD149E1A-0B95-4CBD-B7BE-EDE6BBE8A75B}" srcOrd="1" destOrd="0" presId="urn:microsoft.com/office/officeart/2008/layout/RadialCluster"/>
    <dgm:cxn modelId="{686FB48D-7F66-44E0-93A5-B4216954BA63}" type="presParOf" srcId="{616F30E6-DF9A-4E93-B913-23ECEAE655E8}" destId="{34FDC513-F4E0-45AC-BA2F-466E7BE8FF50}" srcOrd="2" destOrd="0" presId="urn:microsoft.com/office/officeart/2008/layout/RadialCluster"/>
    <dgm:cxn modelId="{8B869ED5-6346-4F94-9F6B-1936431D9883}" type="presParOf" srcId="{616F30E6-DF9A-4E93-B913-23ECEAE655E8}" destId="{2A5850A5-3FCE-4696-AA2C-0A7DA83DED00}" srcOrd="3" destOrd="0" presId="urn:microsoft.com/office/officeart/2008/layout/RadialCluster"/>
    <dgm:cxn modelId="{D2A36C35-5E12-4FF8-835D-5D034834905E}" type="presParOf" srcId="{616F30E6-DF9A-4E93-B913-23ECEAE655E8}" destId="{A0F55F14-8F03-4B7D-9A02-B76F1AA64D63}" srcOrd="4" destOrd="0" presId="urn:microsoft.com/office/officeart/2008/layout/RadialCluster"/>
    <dgm:cxn modelId="{E972311E-D697-4A9E-A07B-67A33AC1C31C}" type="presParOf" srcId="{74798A51-1992-4ACC-8C61-DD8249D9CCA3}" destId="{A1DD9A21-6B9C-4E8A-8D26-E904304528D5}" srcOrd="2" destOrd="0" presId="urn:microsoft.com/office/officeart/2008/layout/RadialCluster"/>
    <dgm:cxn modelId="{146331A5-982D-4C56-8CBF-314BDF594285}" type="presParOf" srcId="{74798A51-1992-4ACC-8C61-DD8249D9CCA3}" destId="{EDE8170F-ECB9-409A-8BAE-97DC32F9CD25}" srcOrd="3" destOrd="0" presId="urn:microsoft.com/office/officeart/2008/layout/RadialCluster"/>
    <dgm:cxn modelId="{623B871F-6513-4EE0-9FA6-A62E297F6062}" type="presParOf" srcId="{EDE8170F-ECB9-409A-8BAE-97DC32F9CD25}" destId="{5C2B4C8D-7FF1-41E0-BC54-A97F73DE779F}" srcOrd="0" destOrd="0" presId="urn:microsoft.com/office/officeart/2008/layout/RadialCluster"/>
    <dgm:cxn modelId="{D306DB9C-94E5-4DE0-9FF5-E6EDAE138791}" type="presParOf" srcId="{EDE8170F-ECB9-409A-8BAE-97DC32F9CD25}" destId="{30C9F5EA-C2BC-4457-BC1B-FFC91511FF3C}" srcOrd="1" destOrd="0" presId="urn:microsoft.com/office/officeart/2008/layout/RadialCluster"/>
    <dgm:cxn modelId="{625167B3-E777-4C32-A7B3-16BFDAD0744B}" type="presParOf" srcId="{EDE8170F-ECB9-409A-8BAE-97DC32F9CD25}" destId="{EFF70768-A108-4FC8-9B0D-8EC951AFCD9F}" srcOrd="2" destOrd="0" presId="urn:microsoft.com/office/officeart/2008/layout/RadialCluster"/>
    <dgm:cxn modelId="{3AE1C9BF-4F25-4CB8-B7F0-2B337146F66A}" type="presParOf" srcId="{74798A51-1992-4ACC-8C61-DD8249D9CCA3}" destId="{0D5C5516-6E77-4C3C-B882-21D2167844AD}" srcOrd="4" destOrd="0" presId="urn:microsoft.com/office/officeart/2008/layout/RadialCluster"/>
    <dgm:cxn modelId="{EBDC3EF2-CCDC-4F2B-8259-E497BCEC7729}" type="presParOf" srcId="{74798A51-1992-4ACC-8C61-DD8249D9CCA3}" destId="{967FA2B0-6E2F-42F5-8E3E-A60B99083CA5}" srcOrd="5" destOrd="0" presId="urn:microsoft.com/office/officeart/2008/layout/RadialCluster"/>
    <dgm:cxn modelId="{4262815E-8C99-4B9C-A299-EDBA22B96105}" type="presParOf" srcId="{967FA2B0-6E2F-42F5-8E3E-A60B99083CA5}" destId="{EEB432D2-2F6E-4FDB-9088-6AB58F525DA0}" srcOrd="0" destOrd="0" presId="urn:microsoft.com/office/officeart/2008/layout/RadialCluster"/>
    <dgm:cxn modelId="{8290BE6A-77A7-4B7F-ABBB-7A384073E5DD}" type="presParOf" srcId="{967FA2B0-6E2F-42F5-8E3E-A60B99083CA5}" destId="{8C32C65C-C58D-4FF6-9B64-7116ECEEF59E}" srcOrd="1" destOrd="0" presId="urn:microsoft.com/office/officeart/2008/layout/RadialCluster"/>
    <dgm:cxn modelId="{00EE7C85-7B13-4624-B03A-9B5E7997FF77}" type="presParOf" srcId="{967FA2B0-6E2F-42F5-8E3E-A60B99083CA5}" destId="{BA9BCF00-4A45-46D5-B9CB-0ADDFA517E8B}" srcOrd="2" destOrd="0" presId="urn:microsoft.com/office/officeart/2008/layout/RadialCluster"/>
    <dgm:cxn modelId="{8055976E-9D4E-4855-AC89-FF8959427A79}" type="presParOf" srcId="{74798A51-1992-4ACC-8C61-DD8249D9CCA3}" destId="{EFA3F193-7F7E-4AD2-9100-A4389023F9A3}" srcOrd="6" destOrd="0" presId="urn:microsoft.com/office/officeart/2008/layout/RadialCluster"/>
    <dgm:cxn modelId="{E24B5DF7-BC8E-4902-AD9F-583A215285E7}" type="presParOf" srcId="{74798A51-1992-4ACC-8C61-DD8249D9CCA3}" destId="{656CA53E-AB88-496C-93CD-01224E03A661}" srcOrd="7" destOrd="0" presId="urn:microsoft.com/office/officeart/2008/layout/RadialCluster"/>
    <dgm:cxn modelId="{78A81678-2ED5-447D-99F7-A7E3732FD3CA}" type="presParOf" srcId="{656CA53E-AB88-496C-93CD-01224E03A661}" destId="{402DCAAD-AECB-4C2C-AC89-322756AFB71E}" srcOrd="0" destOrd="0" presId="urn:microsoft.com/office/officeart/2008/layout/RadialCluster"/>
    <dgm:cxn modelId="{9DD61273-FCFD-4F5F-93B9-2DBC38D34FCF}" type="presParOf" srcId="{656CA53E-AB88-496C-93CD-01224E03A661}" destId="{EDAAD522-C054-4AC6-ABA1-8D292D410A32}" srcOrd="1" destOrd="0" presId="urn:microsoft.com/office/officeart/2008/layout/RadialCluster"/>
    <dgm:cxn modelId="{94AB9E64-7A1A-4EE0-A312-762F0B8C51C6}" type="presParOf" srcId="{656CA53E-AB88-496C-93CD-01224E03A661}" destId="{09F28BFB-BBC4-4FDD-81F9-2DDCE78D239D}" srcOrd="2" destOrd="0" presId="urn:microsoft.com/office/officeart/2008/layout/RadialCluster"/>
    <dgm:cxn modelId="{E22B1BCF-B731-44BA-BEAF-B2D858422520}" type="presParOf" srcId="{656CA53E-AB88-496C-93CD-01224E03A661}" destId="{4BF1BACC-6ACC-43EF-908A-DAE6531EE349}" srcOrd="3" destOrd="0" presId="urn:microsoft.com/office/officeart/2008/layout/RadialCluster"/>
    <dgm:cxn modelId="{4485F1B0-483E-4308-99E0-9E34C2D40397}" type="presParOf" srcId="{656CA53E-AB88-496C-93CD-01224E03A661}" destId="{AD57D810-74C5-4D3D-A8D1-F3477F613B82}" srcOrd="4" destOrd="0" presId="urn:microsoft.com/office/officeart/2008/layout/RadialCluster"/>
    <dgm:cxn modelId="{EE7BD451-8EB3-413F-B540-17CC6A23FE79}" type="presParOf" srcId="{74798A51-1992-4ACC-8C61-DD8249D9CCA3}" destId="{60BAD269-6BAB-4182-BAFE-BE0426C65F8D}" srcOrd="8" destOrd="0" presId="urn:microsoft.com/office/officeart/2008/layout/RadialCluster"/>
    <dgm:cxn modelId="{8915FF03-E1D3-4698-B78E-3D460FB933FF}" type="presParOf" srcId="{74798A51-1992-4ACC-8C61-DD8249D9CCA3}" destId="{9A5FACF5-6F85-4E73-8011-D16B1E453F36}" srcOrd="9" destOrd="0" presId="urn:microsoft.com/office/officeart/2008/layout/RadialCluster"/>
    <dgm:cxn modelId="{FADF063E-4577-42A0-80CA-AD68140D3B5A}" type="presParOf" srcId="{9A5FACF5-6F85-4E73-8011-D16B1E453F36}" destId="{D6A0A8E1-BEEA-4F88-9BC2-62FDFC895F0D}" srcOrd="0" destOrd="0" presId="urn:microsoft.com/office/officeart/2008/layout/RadialCluster"/>
    <dgm:cxn modelId="{5AF9A846-CF20-495D-95CA-3B4D05CB6D69}" type="presParOf" srcId="{9A5FACF5-6F85-4E73-8011-D16B1E453F36}" destId="{3C8012BC-2EE2-48D5-8F76-A2DAFCC5FA1B}" srcOrd="1" destOrd="0" presId="urn:microsoft.com/office/officeart/2008/layout/RadialCluster"/>
    <dgm:cxn modelId="{C2163F11-ED58-4B6E-950F-D13E70DA87E5}" type="presParOf" srcId="{9A5FACF5-6F85-4E73-8011-D16B1E453F36}" destId="{AE968236-CDD4-496A-9E68-F9A462046F80}" srcOrd="2" destOrd="0" presId="urn:microsoft.com/office/officeart/2008/layout/RadialCluster"/>
    <dgm:cxn modelId="{924FF2AE-A5E5-4C90-92B9-09B1F4A6F9B7}" type="presParOf" srcId="{9A5FACF5-6F85-4E73-8011-D16B1E453F36}" destId="{207B540A-7230-4880-9459-3AC2635A3599}" srcOrd="3" destOrd="0" presId="urn:microsoft.com/office/officeart/2008/layout/RadialCluster"/>
    <dgm:cxn modelId="{41EB432D-66C2-48B3-84F6-53A8BE1D379E}" type="presParOf" srcId="{9A5FACF5-6F85-4E73-8011-D16B1E453F36}" destId="{A66E499F-58D5-4B26-B583-5666AA6E4ADC}" srcOrd="4" destOrd="0" presId="urn:microsoft.com/office/officeart/2008/layout/RadialCluster"/>
    <dgm:cxn modelId="{7D6A7CF9-8A60-4AA5-90EA-BCC1E2999245}" type="presParOf" srcId="{74798A51-1992-4ACC-8C61-DD8249D9CCA3}" destId="{B24C95D0-DE5B-45C8-B188-285F15E8E9F0}" srcOrd="10" destOrd="0" presId="urn:microsoft.com/office/officeart/2008/layout/RadialCluster"/>
    <dgm:cxn modelId="{37716E8A-301D-4FE8-9CF5-66C38FA5FDFF}" type="presParOf" srcId="{74798A51-1992-4ACC-8C61-DD8249D9CCA3}" destId="{01CDEE93-2F9E-4651-8459-EB8E9C65803E}" srcOrd="11" destOrd="0" presId="urn:microsoft.com/office/officeart/2008/layout/RadialCluster"/>
    <dgm:cxn modelId="{39562992-2EE6-4055-AEC6-4C5BA3517264}" type="presParOf" srcId="{01CDEE93-2F9E-4651-8459-EB8E9C65803E}" destId="{7DB95786-2525-4B08-B430-C0E1704A8FD5}" srcOrd="0" destOrd="0" presId="urn:microsoft.com/office/officeart/2008/layout/RadialCluster"/>
    <dgm:cxn modelId="{448EF663-EC2F-4184-90A8-8BE1FC68EB40}" type="presParOf" srcId="{01CDEE93-2F9E-4651-8459-EB8E9C65803E}" destId="{95C83D80-76FB-4CD3-B2F7-B4759504AF0C}" srcOrd="1" destOrd="0" presId="urn:microsoft.com/office/officeart/2008/layout/RadialCluster"/>
    <dgm:cxn modelId="{C8FBF17A-8615-45BF-8E83-635DB7EDBF94}" type="presParOf" srcId="{01CDEE93-2F9E-4651-8459-EB8E9C65803E}" destId="{6195EE8C-72EE-4D39-9F80-FD9EB48F6B4B}" srcOrd="2" destOrd="0" presId="urn:microsoft.com/office/officeart/2008/layout/RadialCluster"/>
    <dgm:cxn modelId="{23D73BAB-4723-4A6E-B6CD-5350A58CBBFB}" type="presParOf" srcId="{01CDEE93-2F9E-4651-8459-EB8E9C65803E}" destId="{C7BF5E47-1A9F-4062-822E-5A7E7430F5BE}" srcOrd="3" destOrd="0" presId="urn:microsoft.com/office/officeart/2008/layout/RadialCluster"/>
    <dgm:cxn modelId="{4DF1D4E9-ACED-473F-BDCB-C3B9CA8BF6C4}" type="presParOf" srcId="{01CDEE93-2F9E-4651-8459-EB8E9C65803E}" destId="{4BA84ACE-FB3F-4C64-93F1-55BC7FEC2330}" srcOrd="4" destOrd="0" presId="urn:microsoft.com/office/officeart/2008/layout/RadialCluster"/>
    <dgm:cxn modelId="{83893256-1ACA-4914-8F1B-FD5A215AC16D}" type="presParOf" srcId="{01CDEE93-2F9E-4651-8459-EB8E9C65803E}" destId="{CC25E7FA-F055-4589-9B33-931EE247AE0C}" srcOrd="5" destOrd="0" presId="urn:microsoft.com/office/officeart/2008/layout/RadialCluster"/>
    <dgm:cxn modelId="{F67DD77C-BA21-443D-B349-0A71B9A0A80B}" type="presParOf" srcId="{01CDEE93-2F9E-4651-8459-EB8E9C65803E}" destId="{51690A29-F744-4D18-965C-508F6C355A8E}" srcOrd="6" destOrd="0" presId="urn:microsoft.com/office/officeart/2008/layout/RadialCluster"/>
    <dgm:cxn modelId="{938A93C0-5DBA-4822-8ED6-F79B53AD3024}" type="presParOf" srcId="{74798A51-1992-4ACC-8C61-DD8249D9CCA3}" destId="{3CD3BD6E-400B-4879-9B4A-EB224F9A41BC}" srcOrd="12" destOrd="0" presId="urn:microsoft.com/office/officeart/2008/layout/RadialCluster"/>
    <dgm:cxn modelId="{7DF1516C-A541-494E-935C-4D87815AB8C5}" type="presParOf" srcId="{74798A51-1992-4ACC-8C61-DD8249D9CCA3}" destId="{41C894BF-5ABF-43A7-9109-D7EA1DD8A94C}" srcOrd="13" destOrd="0" presId="urn:microsoft.com/office/officeart/2008/layout/RadialCluster"/>
    <dgm:cxn modelId="{D56D2F8E-2618-4FD3-949E-D9A030C988CE}" type="presParOf" srcId="{41C894BF-5ABF-43A7-9109-D7EA1DD8A94C}" destId="{09F4EE8D-9CA5-4F55-8464-3AACDFCE9BD1}" srcOrd="0" destOrd="0" presId="urn:microsoft.com/office/officeart/2008/layout/RadialCluster"/>
    <dgm:cxn modelId="{42F1FD21-66C6-4DB9-828A-C9A1977D8A32}" type="presParOf" srcId="{41C894BF-5ABF-43A7-9109-D7EA1DD8A94C}" destId="{B9DD09DC-C100-4E37-BD5F-5B44BAA8EC07}" srcOrd="1" destOrd="0" presId="urn:microsoft.com/office/officeart/2008/layout/RadialCluster"/>
    <dgm:cxn modelId="{FDDE584F-7392-47C8-AEC0-166B059BE7EA}" type="presParOf" srcId="{41C894BF-5ABF-43A7-9109-D7EA1DD8A94C}" destId="{2079B2EA-6ECC-4913-BF30-EC327AB3440C}" srcOrd="2" destOrd="0" presId="urn:microsoft.com/office/officeart/2008/layout/RadialCluster"/>
    <dgm:cxn modelId="{9194B74E-1109-473F-9704-4950AD56D588}" type="presParOf" srcId="{41C894BF-5ABF-43A7-9109-D7EA1DD8A94C}" destId="{5785E450-E695-4DF9-A9F6-7A306B68BE39}" srcOrd="3" destOrd="0" presId="urn:microsoft.com/office/officeart/2008/layout/RadialCluster"/>
    <dgm:cxn modelId="{DE4AEE21-D8F2-46C3-92FF-293BE31E4DD3}" type="presParOf" srcId="{41C894BF-5ABF-43A7-9109-D7EA1DD8A94C}" destId="{D0E9C6BE-5B0A-468F-B875-4D97D157BE7B}" srcOrd="4" destOrd="0" presId="urn:microsoft.com/office/officeart/2008/layout/RadialCluster"/>
    <dgm:cxn modelId="{406C8EBF-0E5E-477E-B41F-5BFAEB054DEA}" type="presParOf" srcId="{41C894BF-5ABF-43A7-9109-D7EA1DD8A94C}" destId="{33CA3C41-0FA1-4735-85AF-D37283C2481B}" srcOrd="5" destOrd="0" presId="urn:microsoft.com/office/officeart/2008/layout/RadialCluster"/>
    <dgm:cxn modelId="{750B9AF7-F43B-43F3-B8DD-184C119D9493}" type="presParOf" srcId="{41C894BF-5ABF-43A7-9109-D7EA1DD8A94C}" destId="{623BF7DE-B3A3-4B07-BA46-6795AF2D3878}" srcOrd="6" destOrd="0" presId="urn:microsoft.com/office/officeart/2008/layout/RadialCluster"/>
    <dgm:cxn modelId="{DDA4EACD-5155-4F11-9AEA-C0F317A867E4}" type="presParOf" srcId="{41C894BF-5ABF-43A7-9109-D7EA1DD8A94C}" destId="{D0473E9C-BB1C-4FB6-BD7B-EB4B9583F008}" srcOrd="7" destOrd="0" presId="urn:microsoft.com/office/officeart/2008/layout/RadialCluster"/>
    <dgm:cxn modelId="{15E06222-0D9B-43D6-A78F-50D1731C9071}" type="presParOf" srcId="{41C894BF-5ABF-43A7-9109-D7EA1DD8A94C}" destId="{CF8BF5AC-7EED-4374-9A81-C7BF3C89E13A}" srcOrd="8" destOrd="0" presId="urn:microsoft.com/office/officeart/2008/layout/RadialCluster"/>
    <dgm:cxn modelId="{6B5F0933-394D-4CF4-A955-C80C34419470}" type="presParOf" srcId="{41C894BF-5ABF-43A7-9109-D7EA1DD8A94C}" destId="{9FEB24EA-FB52-41A6-8F9C-F164EEF7A966}" srcOrd="9" destOrd="0" presId="urn:microsoft.com/office/officeart/2008/layout/RadialCluster"/>
    <dgm:cxn modelId="{02978AA6-42DC-409D-8876-7247020C1EE2}" type="presParOf" srcId="{41C894BF-5ABF-43A7-9109-D7EA1DD8A94C}" destId="{048AB131-5C35-4B03-98E2-FDCF1D949A70}" srcOrd="10" destOrd="0" presId="urn:microsoft.com/office/officeart/2008/layout/RadialCluster"/>
    <dgm:cxn modelId="{586052F6-3C70-41D7-9E0C-CC27BEC11E04}" type="presParOf" srcId="{74798A51-1992-4ACC-8C61-DD8249D9CCA3}" destId="{392ABD72-9C74-452B-B613-C043F3BF9D30}" srcOrd="14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082F674-8585-4AD7-9360-A0587DA37108}" type="doc">
      <dgm:prSet loTypeId="urn:microsoft.com/office/officeart/2005/8/layout/bList2" loCatId="list" qsTypeId="urn:microsoft.com/office/officeart/2005/8/quickstyle/simple5" qsCatId="simple" csTypeId="urn:microsoft.com/office/officeart/2005/8/colors/accent0_3" csCatId="mainScheme" phldr="1"/>
      <dgm:spPr/>
    </dgm:pt>
    <dgm:pt modelId="{EC0DC2D1-C809-48B7-80BE-EE3CB6975761}">
      <dgm:prSet phldrT="[Text]" custT="1"/>
      <dgm:spPr/>
      <dgm:t>
        <a:bodyPr/>
        <a:lstStyle/>
        <a:p>
          <a:pPr algn="ctr"/>
          <a:r>
            <a:rPr lang="fr-FR" sz="1800" dirty="0" smtClean="0"/>
            <a:t>Symantec </a:t>
          </a:r>
          <a:r>
            <a:rPr lang="fr-FR" sz="1800" dirty="0" err="1" smtClean="0"/>
            <a:t>Ghost</a:t>
          </a:r>
          <a:r>
            <a:rPr lang="fr-FR" sz="1800" dirty="0" smtClean="0"/>
            <a:t> Solution</a:t>
          </a:r>
          <a:endParaRPr lang="fr-FR" sz="1800" dirty="0"/>
        </a:p>
      </dgm:t>
    </dgm:pt>
    <dgm:pt modelId="{7C1C5FCB-F65B-4F04-B3D9-8A6CFE420672}" type="parTrans" cxnId="{DD6B5904-0E14-4CD9-9C28-DA28D0916AC6}">
      <dgm:prSet/>
      <dgm:spPr/>
      <dgm:t>
        <a:bodyPr/>
        <a:lstStyle/>
        <a:p>
          <a:endParaRPr lang="fr-FR"/>
        </a:p>
      </dgm:t>
    </dgm:pt>
    <dgm:pt modelId="{5B82AC00-8B1B-4E50-B786-EE1EA444C10B}" type="sibTrans" cxnId="{DD6B5904-0E14-4CD9-9C28-DA28D0916AC6}">
      <dgm:prSet/>
      <dgm:spPr/>
      <dgm:t>
        <a:bodyPr/>
        <a:lstStyle/>
        <a:p>
          <a:endParaRPr lang="fr-FR"/>
        </a:p>
      </dgm:t>
    </dgm:pt>
    <dgm:pt modelId="{0D0CD7FD-B255-49F6-ABC5-DA1D698EC820}">
      <dgm:prSet phldrT="[Text]" custT="1"/>
      <dgm:spPr/>
      <dgm:t>
        <a:bodyPr/>
        <a:lstStyle/>
        <a:p>
          <a:pPr algn="ctr"/>
          <a:r>
            <a:rPr lang="fr-FR" sz="1800" dirty="0" err="1" smtClean="0"/>
            <a:t>Fog</a:t>
          </a:r>
          <a:r>
            <a:rPr lang="fr-FR" sz="1800" dirty="0" smtClean="0"/>
            <a:t> Project</a:t>
          </a:r>
          <a:endParaRPr lang="fr-FR" sz="1800" dirty="0"/>
        </a:p>
      </dgm:t>
    </dgm:pt>
    <dgm:pt modelId="{DB45DFAB-295D-4EEC-B137-FFDFC283D400}" type="parTrans" cxnId="{C3F58F6C-F111-4076-864C-BAED16FDE1FE}">
      <dgm:prSet/>
      <dgm:spPr/>
      <dgm:t>
        <a:bodyPr/>
        <a:lstStyle/>
        <a:p>
          <a:endParaRPr lang="fr-FR"/>
        </a:p>
      </dgm:t>
    </dgm:pt>
    <dgm:pt modelId="{0D1DFB68-6E67-40F2-8A7F-D8E0DB257B9D}" type="sibTrans" cxnId="{C3F58F6C-F111-4076-864C-BAED16FDE1FE}">
      <dgm:prSet/>
      <dgm:spPr/>
      <dgm:t>
        <a:bodyPr/>
        <a:lstStyle/>
        <a:p>
          <a:endParaRPr lang="fr-FR"/>
        </a:p>
      </dgm:t>
    </dgm:pt>
    <dgm:pt modelId="{E4733E99-78C3-4884-AF12-0D949FD06E3E}">
      <dgm:prSet phldrT="[Text]" custT="1"/>
      <dgm:spPr/>
      <dgm:t>
        <a:bodyPr/>
        <a:lstStyle/>
        <a:p>
          <a:pPr algn="ctr"/>
          <a:r>
            <a:rPr lang="fr-FR" sz="1800" dirty="0" smtClean="0"/>
            <a:t>Acronis Snap </a:t>
          </a:r>
          <a:r>
            <a:rPr lang="fr-FR" sz="1800" dirty="0" err="1" smtClean="0"/>
            <a:t>Deploy</a:t>
          </a:r>
          <a:endParaRPr lang="fr-FR" sz="1800" dirty="0"/>
        </a:p>
      </dgm:t>
    </dgm:pt>
    <dgm:pt modelId="{63EF9FB5-225E-4787-A564-ABAAE64C2421}" type="parTrans" cxnId="{12CCE3A6-597B-452B-9B06-8500A40B1DCB}">
      <dgm:prSet/>
      <dgm:spPr/>
      <dgm:t>
        <a:bodyPr/>
        <a:lstStyle/>
        <a:p>
          <a:endParaRPr lang="fr-FR"/>
        </a:p>
      </dgm:t>
    </dgm:pt>
    <dgm:pt modelId="{86F7AFEE-0332-4B5B-84B5-D4EB59487960}" type="sibTrans" cxnId="{12CCE3A6-597B-452B-9B06-8500A40B1DCB}">
      <dgm:prSet/>
      <dgm:spPr/>
      <dgm:t>
        <a:bodyPr/>
        <a:lstStyle/>
        <a:p>
          <a:endParaRPr lang="fr-FR"/>
        </a:p>
      </dgm:t>
    </dgm:pt>
    <dgm:pt modelId="{33FEDF9E-B62B-4B34-A745-67FB88009467}">
      <dgm:prSet custT="1"/>
      <dgm:spPr/>
      <dgm:t>
        <a:bodyPr anchor="t"/>
        <a:lstStyle/>
        <a:p>
          <a:r>
            <a:rPr lang="fr-FR" sz="1400" dirty="0" smtClean="0"/>
            <a:t>Solution installée sur serveur</a:t>
          </a:r>
          <a:endParaRPr lang="fr-FR" sz="1400" dirty="0"/>
        </a:p>
      </dgm:t>
    </dgm:pt>
    <dgm:pt modelId="{D04125DE-2F1A-4DBA-A193-CE443D1748A3}" type="parTrans" cxnId="{DA3106D3-1966-4B44-8DAF-081F7415B15C}">
      <dgm:prSet/>
      <dgm:spPr/>
      <dgm:t>
        <a:bodyPr/>
        <a:lstStyle/>
        <a:p>
          <a:endParaRPr lang="fr-FR"/>
        </a:p>
      </dgm:t>
    </dgm:pt>
    <dgm:pt modelId="{BFCBFF3F-8357-4881-B316-34A38344EDA0}" type="sibTrans" cxnId="{DA3106D3-1966-4B44-8DAF-081F7415B15C}">
      <dgm:prSet/>
      <dgm:spPr/>
      <dgm:t>
        <a:bodyPr/>
        <a:lstStyle/>
        <a:p>
          <a:endParaRPr lang="fr-FR"/>
        </a:p>
      </dgm:t>
    </dgm:pt>
    <dgm:pt modelId="{AFB3080F-9DE9-4E5D-9F4B-616544040D58}">
      <dgm:prSet custT="1"/>
      <dgm:spPr/>
      <dgm:t>
        <a:bodyPr/>
        <a:lstStyle/>
        <a:p>
          <a:r>
            <a:rPr lang="fr-FR" sz="1400" dirty="0" smtClean="0"/>
            <a:t>Solution installée sur serveur</a:t>
          </a:r>
          <a:endParaRPr lang="fr-FR" sz="1400" dirty="0"/>
        </a:p>
      </dgm:t>
    </dgm:pt>
    <dgm:pt modelId="{5E3EC01D-FC66-4264-B0D3-EC07BA95E1F3}" type="parTrans" cxnId="{6E8A520D-8C7D-4ACB-8C70-768C9AA8851A}">
      <dgm:prSet/>
      <dgm:spPr/>
      <dgm:t>
        <a:bodyPr/>
        <a:lstStyle/>
        <a:p>
          <a:endParaRPr lang="fr-FR"/>
        </a:p>
      </dgm:t>
    </dgm:pt>
    <dgm:pt modelId="{D6CCC4E3-2B80-4569-A3F1-09B32BF2A082}" type="sibTrans" cxnId="{6E8A520D-8C7D-4ACB-8C70-768C9AA8851A}">
      <dgm:prSet/>
      <dgm:spPr/>
      <dgm:t>
        <a:bodyPr/>
        <a:lstStyle/>
        <a:p>
          <a:endParaRPr lang="fr-FR"/>
        </a:p>
      </dgm:t>
    </dgm:pt>
    <dgm:pt modelId="{968F3815-8018-4816-80E9-986D7700BC14}">
      <dgm:prSet custT="1"/>
      <dgm:spPr/>
      <dgm:t>
        <a:bodyPr anchor="t"/>
        <a:lstStyle/>
        <a:p>
          <a:endParaRPr lang="fr-FR" sz="1400" dirty="0"/>
        </a:p>
      </dgm:t>
    </dgm:pt>
    <dgm:pt modelId="{4F58E00B-8A0A-45BB-BD1E-8F55A68C0FC3}" type="parTrans" cxnId="{E409392A-9D59-48A8-88E0-18B2C42ECB46}">
      <dgm:prSet/>
      <dgm:spPr/>
      <dgm:t>
        <a:bodyPr/>
        <a:lstStyle/>
        <a:p>
          <a:endParaRPr lang="fr-FR"/>
        </a:p>
      </dgm:t>
    </dgm:pt>
    <dgm:pt modelId="{5E9C40F9-A4A4-4512-B4DC-203362FDE41F}" type="sibTrans" cxnId="{E409392A-9D59-48A8-88E0-18B2C42ECB46}">
      <dgm:prSet/>
      <dgm:spPr/>
      <dgm:t>
        <a:bodyPr/>
        <a:lstStyle/>
        <a:p>
          <a:endParaRPr lang="fr-FR"/>
        </a:p>
      </dgm:t>
    </dgm:pt>
    <dgm:pt modelId="{47D82EE9-32F1-4138-A2B5-33D6757AD642}">
      <dgm:prSet custT="1"/>
      <dgm:spPr/>
      <dgm:t>
        <a:bodyPr anchor="t"/>
        <a:lstStyle/>
        <a:p>
          <a:r>
            <a:rPr lang="fr-FR" sz="1400" dirty="0" smtClean="0"/>
            <a:t>Prise en charge de Windows</a:t>
          </a:r>
          <a:endParaRPr lang="fr-FR" sz="1400" dirty="0"/>
        </a:p>
      </dgm:t>
    </dgm:pt>
    <dgm:pt modelId="{0CAF1DED-5B02-4314-94F4-4B6B1F04CE19}" type="parTrans" cxnId="{FA7F2C48-A2FC-4149-AE19-108B8AE9F716}">
      <dgm:prSet/>
      <dgm:spPr/>
      <dgm:t>
        <a:bodyPr/>
        <a:lstStyle/>
        <a:p>
          <a:endParaRPr lang="fr-FR"/>
        </a:p>
      </dgm:t>
    </dgm:pt>
    <dgm:pt modelId="{1D0A705D-631C-4643-90A8-9E198CC6DB00}" type="sibTrans" cxnId="{FA7F2C48-A2FC-4149-AE19-108B8AE9F716}">
      <dgm:prSet/>
      <dgm:spPr/>
      <dgm:t>
        <a:bodyPr/>
        <a:lstStyle/>
        <a:p>
          <a:endParaRPr lang="fr-FR"/>
        </a:p>
      </dgm:t>
    </dgm:pt>
    <dgm:pt modelId="{6D0C8F45-A853-4FA9-8D09-64509C071ECB}">
      <dgm:prSet custT="1"/>
      <dgm:spPr/>
      <dgm:t>
        <a:bodyPr anchor="t"/>
        <a:lstStyle/>
        <a:p>
          <a:r>
            <a:rPr lang="fr-FR" sz="1400" dirty="0" smtClean="0"/>
            <a:t>Payant : 24€ / licence poste client</a:t>
          </a:r>
          <a:endParaRPr lang="fr-FR" sz="1400" dirty="0"/>
        </a:p>
      </dgm:t>
    </dgm:pt>
    <dgm:pt modelId="{BD2C4951-F056-480C-945D-46F70BD89030}" type="parTrans" cxnId="{B51DD249-E9B1-4008-A6DE-3B30E4925A46}">
      <dgm:prSet/>
      <dgm:spPr/>
      <dgm:t>
        <a:bodyPr/>
        <a:lstStyle/>
        <a:p>
          <a:endParaRPr lang="fr-FR"/>
        </a:p>
      </dgm:t>
    </dgm:pt>
    <dgm:pt modelId="{93471588-E528-466C-9AF5-3E4EAB2ED5AA}" type="sibTrans" cxnId="{B51DD249-E9B1-4008-A6DE-3B30E4925A46}">
      <dgm:prSet/>
      <dgm:spPr/>
      <dgm:t>
        <a:bodyPr/>
        <a:lstStyle/>
        <a:p>
          <a:endParaRPr lang="fr-FR"/>
        </a:p>
      </dgm:t>
    </dgm:pt>
    <dgm:pt modelId="{965E05FF-4C5F-4CF7-9029-E999422DD8B7}">
      <dgm:prSet custT="1"/>
      <dgm:spPr/>
      <dgm:t>
        <a:bodyPr anchor="t"/>
        <a:lstStyle/>
        <a:p>
          <a:endParaRPr lang="fr-FR" sz="1400" dirty="0"/>
        </a:p>
      </dgm:t>
    </dgm:pt>
    <dgm:pt modelId="{77F3FC40-0F50-4105-A8C4-7C2A15DF7DC4}" type="parTrans" cxnId="{B63DB3B9-7A85-4398-9C5A-1EE4DFEBAA39}">
      <dgm:prSet/>
      <dgm:spPr/>
      <dgm:t>
        <a:bodyPr/>
        <a:lstStyle/>
        <a:p>
          <a:endParaRPr lang="fr-FR"/>
        </a:p>
      </dgm:t>
    </dgm:pt>
    <dgm:pt modelId="{FF41561E-DF07-498C-84B5-81D53F83FBA5}" type="sibTrans" cxnId="{B63DB3B9-7A85-4398-9C5A-1EE4DFEBAA39}">
      <dgm:prSet/>
      <dgm:spPr/>
      <dgm:t>
        <a:bodyPr/>
        <a:lstStyle/>
        <a:p>
          <a:endParaRPr lang="fr-FR"/>
        </a:p>
      </dgm:t>
    </dgm:pt>
    <dgm:pt modelId="{9496231D-EF92-449D-85D9-AA166C1CAE62}">
      <dgm:prSet custT="1"/>
      <dgm:spPr/>
      <dgm:t>
        <a:bodyPr anchor="t"/>
        <a:lstStyle/>
        <a:p>
          <a:endParaRPr lang="fr-FR" sz="1400" dirty="0"/>
        </a:p>
      </dgm:t>
    </dgm:pt>
    <dgm:pt modelId="{99687331-9FF7-40BA-8785-399870872DCE}" type="parTrans" cxnId="{681BF19B-EC0D-46C4-B7A1-D085D877A48F}">
      <dgm:prSet/>
      <dgm:spPr/>
      <dgm:t>
        <a:bodyPr/>
        <a:lstStyle/>
        <a:p>
          <a:endParaRPr lang="fr-FR"/>
        </a:p>
      </dgm:t>
    </dgm:pt>
    <dgm:pt modelId="{F8EF6A9A-922A-46CC-A805-70818770B553}" type="sibTrans" cxnId="{681BF19B-EC0D-46C4-B7A1-D085D877A48F}">
      <dgm:prSet/>
      <dgm:spPr/>
      <dgm:t>
        <a:bodyPr/>
        <a:lstStyle/>
        <a:p>
          <a:endParaRPr lang="fr-FR"/>
        </a:p>
      </dgm:t>
    </dgm:pt>
    <dgm:pt modelId="{9598541B-1642-47C2-8A80-9975A39900E1}">
      <dgm:prSet custT="1"/>
      <dgm:spPr/>
      <dgm:t>
        <a:bodyPr anchor="t"/>
        <a:lstStyle/>
        <a:p>
          <a:endParaRPr lang="fr-FR" sz="1400" dirty="0"/>
        </a:p>
      </dgm:t>
    </dgm:pt>
    <dgm:pt modelId="{D3DD3084-B515-42ED-971D-013B18389961}" type="parTrans" cxnId="{E7F2F8C0-F2EB-4AD0-A4E1-FA1FCE80E89F}">
      <dgm:prSet/>
      <dgm:spPr/>
      <dgm:t>
        <a:bodyPr/>
        <a:lstStyle/>
        <a:p>
          <a:endParaRPr lang="fr-FR"/>
        </a:p>
      </dgm:t>
    </dgm:pt>
    <dgm:pt modelId="{5A65B5CE-A8FA-415D-8A47-1336670FCEAF}" type="sibTrans" cxnId="{E7F2F8C0-F2EB-4AD0-A4E1-FA1FCE80E89F}">
      <dgm:prSet/>
      <dgm:spPr/>
      <dgm:t>
        <a:bodyPr/>
        <a:lstStyle/>
        <a:p>
          <a:endParaRPr lang="fr-FR"/>
        </a:p>
      </dgm:t>
    </dgm:pt>
    <dgm:pt modelId="{21B22628-FC3A-4CE3-B777-1174B04AAC0D}">
      <dgm:prSet custT="1"/>
      <dgm:spPr/>
      <dgm:t>
        <a:bodyPr anchor="t"/>
        <a:lstStyle/>
        <a:p>
          <a:endParaRPr lang="fr-FR" sz="1400" dirty="0"/>
        </a:p>
      </dgm:t>
    </dgm:pt>
    <dgm:pt modelId="{4BD057CC-7279-4BF9-8D06-E025D9AA0C5B}" type="parTrans" cxnId="{67728BCD-5995-4C35-92A1-AE63EEC299F4}">
      <dgm:prSet/>
      <dgm:spPr/>
      <dgm:t>
        <a:bodyPr/>
        <a:lstStyle/>
        <a:p>
          <a:endParaRPr lang="fr-FR"/>
        </a:p>
      </dgm:t>
    </dgm:pt>
    <dgm:pt modelId="{D41EEB0B-20D1-48C5-85B2-278BD9008574}" type="sibTrans" cxnId="{67728BCD-5995-4C35-92A1-AE63EEC299F4}">
      <dgm:prSet/>
      <dgm:spPr/>
      <dgm:t>
        <a:bodyPr/>
        <a:lstStyle/>
        <a:p>
          <a:endParaRPr lang="fr-FR"/>
        </a:p>
      </dgm:t>
    </dgm:pt>
    <dgm:pt modelId="{CC4E5A95-BBBB-422B-9850-F665466643A1}">
      <dgm:prSet custT="1"/>
      <dgm:spPr/>
      <dgm:t>
        <a:bodyPr anchor="t"/>
        <a:lstStyle/>
        <a:p>
          <a:endParaRPr lang="fr-FR" sz="1400" dirty="0"/>
        </a:p>
      </dgm:t>
    </dgm:pt>
    <dgm:pt modelId="{70B1FB9D-B0F3-4E2B-87C5-B0BD00B0B44F}" type="parTrans" cxnId="{20244518-CA35-4E63-A1CD-D46D6460711E}">
      <dgm:prSet/>
      <dgm:spPr/>
      <dgm:t>
        <a:bodyPr/>
        <a:lstStyle/>
        <a:p>
          <a:endParaRPr lang="fr-FR"/>
        </a:p>
      </dgm:t>
    </dgm:pt>
    <dgm:pt modelId="{3B161E8C-D801-4C7F-BECC-9AF339F4F27D}" type="sibTrans" cxnId="{20244518-CA35-4E63-A1CD-D46D6460711E}">
      <dgm:prSet/>
      <dgm:spPr/>
      <dgm:t>
        <a:bodyPr/>
        <a:lstStyle/>
        <a:p>
          <a:endParaRPr lang="fr-FR"/>
        </a:p>
      </dgm:t>
    </dgm:pt>
    <dgm:pt modelId="{EF8E318B-D7D2-410C-A83E-2D0A8C37A9B2}">
      <dgm:prSet custT="1"/>
      <dgm:spPr/>
      <dgm:t>
        <a:bodyPr anchor="t"/>
        <a:lstStyle/>
        <a:p>
          <a:r>
            <a:rPr lang="fr-FR" sz="1400" dirty="0" smtClean="0"/>
            <a:t>Déploiement Multicast</a:t>
          </a:r>
          <a:endParaRPr lang="fr-FR" sz="1400" dirty="0"/>
        </a:p>
      </dgm:t>
    </dgm:pt>
    <dgm:pt modelId="{EC2F58F2-DD6A-4C1B-AEA3-9DC75893B208}" type="parTrans" cxnId="{C0F68764-ACA1-4929-BCED-330B772E57C1}">
      <dgm:prSet/>
      <dgm:spPr/>
    </dgm:pt>
    <dgm:pt modelId="{E4070248-9A2D-4905-BC5F-D3DF74285B2F}" type="sibTrans" cxnId="{C0F68764-ACA1-4929-BCED-330B772E57C1}">
      <dgm:prSet/>
      <dgm:spPr/>
    </dgm:pt>
    <dgm:pt modelId="{A6A70C6E-51FC-4D87-AF94-85B801B90650}">
      <dgm:prSet custT="1"/>
      <dgm:spPr/>
      <dgm:t>
        <a:bodyPr anchor="t"/>
        <a:lstStyle/>
        <a:p>
          <a:r>
            <a:rPr lang="fr-FR" sz="1400" dirty="0" smtClean="0"/>
            <a:t>Planification de tâches</a:t>
          </a:r>
          <a:endParaRPr lang="fr-FR" sz="1400" dirty="0"/>
        </a:p>
      </dgm:t>
    </dgm:pt>
    <dgm:pt modelId="{BBF14E39-B71F-487E-93F2-9E46BC504478}" type="parTrans" cxnId="{374FCCC9-FF55-4836-B62B-EA0CCBAD6A8E}">
      <dgm:prSet/>
      <dgm:spPr/>
    </dgm:pt>
    <dgm:pt modelId="{D66470A7-9E2B-4EF4-B3BB-960C6047A231}" type="sibTrans" cxnId="{374FCCC9-FF55-4836-B62B-EA0CCBAD6A8E}">
      <dgm:prSet/>
      <dgm:spPr/>
    </dgm:pt>
    <dgm:pt modelId="{0A50358D-5297-4479-805B-A39464B3FA5C}">
      <dgm:prSet custT="1"/>
      <dgm:spPr/>
      <dgm:t>
        <a:bodyPr anchor="t"/>
        <a:lstStyle/>
        <a:p>
          <a:r>
            <a:rPr lang="fr-FR" sz="1400" dirty="0" smtClean="0"/>
            <a:t>Intégration au domaine A.D.</a:t>
          </a:r>
          <a:endParaRPr lang="fr-FR" sz="1400" dirty="0"/>
        </a:p>
      </dgm:t>
    </dgm:pt>
    <dgm:pt modelId="{87F00E74-0361-4098-B39F-3C7EB2167C6D}" type="parTrans" cxnId="{BB13DE4D-921B-4098-BA9F-7532917042CF}">
      <dgm:prSet/>
      <dgm:spPr/>
    </dgm:pt>
    <dgm:pt modelId="{E2EC9145-BB6A-4944-9E76-64E0C823A6DA}" type="sibTrans" cxnId="{BB13DE4D-921B-4098-BA9F-7532917042CF}">
      <dgm:prSet/>
      <dgm:spPr/>
    </dgm:pt>
    <dgm:pt modelId="{D1A33665-595F-4DFE-BA95-823CDA8FD53F}">
      <dgm:prSet custT="1"/>
      <dgm:spPr/>
      <dgm:t>
        <a:bodyPr anchor="t"/>
        <a:lstStyle/>
        <a:p>
          <a:r>
            <a:rPr lang="fr-FR" sz="1400" dirty="0" smtClean="0"/>
            <a:t>Lancement de scripts post-installation</a:t>
          </a:r>
          <a:endParaRPr lang="fr-FR" sz="1400" dirty="0"/>
        </a:p>
      </dgm:t>
    </dgm:pt>
    <dgm:pt modelId="{E8BCD029-B695-4D77-9ECD-9600E60104EA}" type="parTrans" cxnId="{20A15143-4820-4938-957D-C24C7FDE894D}">
      <dgm:prSet/>
      <dgm:spPr/>
    </dgm:pt>
    <dgm:pt modelId="{24F877D6-977A-436B-9428-9482CCC08879}" type="sibTrans" cxnId="{20A15143-4820-4938-957D-C24C7FDE894D}">
      <dgm:prSet/>
      <dgm:spPr/>
    </dgm:pt>
    <dgm:pt modelId="{0FFD33CA-57EC-4414-A701-53D1ACD927D3}">
      <dgm:prSet custT="1"/>
      <dgm:spPr/>
      <dgm:t>
        <a:bodyPr anchor="t"/>
        <a:lstStyle/>
        <a:p>
          <a:r>
            <a:rPr lang="fr-FR" sz="1400" dirty="0" smtClean="0"/>
            <a:t>Déploiement PXE</a:t>
          </a:r>
          <a:endParaRPr lang="fr-FR" sz="1400" dirty="0"/>
        </a:p>
      </dgm:t>
    </dgm:pt>
    <dgm:pt modelId="{A70E1010-4770-48A3-879E-6C1D96AB3382}" type="parTrans" cxnId="{BA074627-F66D-4E82-A079-A8AD1C59DF7D}">
      <dgm:prSet/>
      <dgm:spPr/>
    </dgm:pt>
    <dgm:pt modelId="{5AE5AC42-A52E-4956-A411-A7F64F9CE43F}" type="sibTrans" cxnId="{BA074627-F66D-4E82-A079-A8AD1C59DF7D}">
      <dgm:prSet/>
      <dgm:spPr/>
    </dgm:pt>
    <dgm:pt modelId="{98D9DF50-670B-43CF-9D49-0712A9541959}">
      <dgm:prSet custT="1"/>
      <dgm:spPr/>
      <dgm:t>
        <a:bodyPr anchor="t"/>
        <a:lstStyle/>
        <a:p>
          <a:r>
            <a:rPr lang="fr-FR" sz="1400" dirty="0" smtClean="0"/>
            <a:t>Prise en charge de Linux</a:t>
          </a:r>
          <a:endParaRPr lang="fr-FR" sz="1400" dirty="0"/>
        </a:p>
      </dgm:t>
    </dgm:pt>
    <dgm:pt modelId="{2209438F-5145-4DED-9B06-3CFEF2593F31}" type="parTrans" cxnId="{FD93330A-66AF-4007-BBE8-186FED9ABD5E}">
      <dgm:prSet/>
      <dgm:spPr/>
    </dgm:pt>
    <dgm:pt modelId="{FD25EED1-C546-4416-9C14-C14B92723C72}" type="sibTrans" cxnId="{FD93330A-66AF-4007-BBE8-186FED9ABD5E}">
      <dgm:prSet/>
      <dgm:spPr/>
    </dgm:pt>
    <dgm:pt modelId="{D6CEBDFE-42C1-4CDF-B291-BBBF0CB0A09F}">
      <dgm:prSet custT="1"/>
      <dgm:spPr/>
      <dgm:t>
        <a:bodyPr/>
        <a:lstStyle/>
        <a:p>
          <a:r>
            <a:rPr lang="en-US" sz="1400" dirty="0" smtClean="0"/>
            <a:t>Solution </a:t>
          </a:r>
          <a:r>
            <a:rPr lang="en-US" sz="1400" dirty="0" err="1" smtClean="0"/>
            <a:t>installée</a:t>
          </a:r>
          <a:r>
            <a:rPr lang="en-US" sz="1400" dirty="0" smtClean="0"/>
            <a:t> sur </a:t>
          </a:r>
          <a:r>
            <a:rPr lang="en-US" sz="1400" dirty="0" err="1" smtClean="0"/>
            <a:t>serveur</a:t>
          </a:r>
          <a:endParaRPr lang="fr-FR" sz="1400" dirty="0"/>
        </a:p>
      </dgm:t>
    </dgm:pt>
    <dgm:pt modelId="{4282CF61-CF5F-4C55-ABA1-E273AE3C0DD8}" type="parTrans" cxnId="{0552AE36-E951-4B4A-BEFB-3144C748C868}">
      <dgm:prSet/>
      <dgm:spPr/>
    </dgm:pt>
    <dgm:pt modelId="{5D8A00A1-632E-48F5-9295-15AA695BBAC4}" type="sibTrans" cxnId="{0552AE36-E951-4B4A-BEFB-3144C748C868}">
      <dgm:prSet/>
      <dgm:spPr/>
    </dgm:pt>
    <dgm:pt modelId="{41435954-0062-44BC-B180-04F19E82570F}">
      <dgm:prSet custT="1"/>
      <dgm:spPr/>
      <dgm:t>
        <a:bodyPr/>
        <a:lstStyle/>
        <a:p>
          <a:endParaRPr lang="fr-FR" sz="1400" dirty="0"/>
        </a:p>
      </dgm:t>
    </dgm:pt>
    <dgm:pt modelId="{E095C46F-1B9C-48E9-BDB5-27135363503A}" type="parTrans" cxnId="{3FDB9D80-A568-4802-8F6C-3DEF81D26878}">
      <dgm:prSet/>
      <dgm:spPr/>
    </dgm:pt>
    <dgm:pt modelId="{8E1EF7E2-73DF-4B61-B63C-A9EF8AB81315}" type="sibTrans" cxnId="{3FDB9D80-A568-4802-8F6C-3DEF81D26878}">
      <dgm:prSet/>
      <dgm:spPr/>
    </dgm:pt>
    <dgm:pt modelId="{5A4A5240-E960-462E-8436-E53F60DE3EAA}">
      <dgm:prSet custT="1"/>
      <dgm:spPr/>
      <dgm:t>
        <a:bodyPr/>
        <a:lstStyle/>
        <a:p>
          <a:r>
            <a:rPr lang="fr-FR" sz="1400" dirty="0" smtClean="0"/>
            <a:t>Déploiement PXE</a:t>
          </a:r>
          <a:endParaRPr lang="fr-FR" sz="1400" dirty="0"/>
        </a:p>
      </dgm:t>
    </dgm:pt>
    <dgm:pt modelId="{59404BB5-2AB5-4534-9DBB-2FA65A4EFF4F}" type="parTrans" cxnId="{E58E3E82-D89B-4956-95D7-152890736BA4}">
      <dgm:prSet/>
      <dgm:spPr/>
      <dgm:t>
        <a:bodyPr/>
        <a:lstStyle/>
        <a:p>
          <a:endParaRPr lang="fr-FR"/>
        </a:p>
      </dgm:t>
    </dgm:pt>
    <dgm:pt modelId="{BD2231EB-C16E-46A3-BAF3-18831D45370C}" type="sibTrans" cxnId="{E58E3E82-D89B-4956-95D7-152890736BA4}">
      <dgm:prSet/>
      <dgm:spPr/>
      <dgm:t>
        <a:bodyPr/>
        <a:lstStyle/>
        <a:p>
          <a:endParaRPr lang="fr-FR"/>
        </a:p>
      </dgm:t>
    </dgm:pt>
    <dgm:pt modelId="{48D87C23-5278-4F55-8E84-0B966195EF7E}">
      <dgm:prSet custT="1"/>
      <dgm:spPr/>
      <dgm:t>
        <a:bodyPr/>
        <a:lstStyle/>
        <a:p>
          <a:r>
            <a:rPr lang="fr-FR" sz="1400" dirty="0" smtClean="0"/>
            <a:t>Prise en charge de Windows</a:t>
          </a:r>
          <a:endParaRPr lang="fr-FR" sz="1400" dirty="0"/>
        </a:p>
      </dgm:t>
    </dgm:pt>
    <dgm:pt modelId="{BCC2F266-61B6-4B2F-8AA2-75BDEAB9FD5D}" type="parTrans" cxnId="{E081234B-49D8-45E2-B7CF-F0D913DB816F}">
      <dgm:prSet/>
      <dgm:spPr/>
      <dgm:t>
        <a:bodyPr/>
        <a:lstStyle/>
        <a:p>
          <a:endParaRPr lang="fr-FR"/>
        </a:p>
      </dgm:t>
    </dgm:pt>
    <dgm:pt modelId="{0A84282F-F00E-497A-87A8-1F3C9D3F6144}" type="sibTrans" cxnId="{E081234B-49D8-45E2-B7CF-F0D913DB816F}">
      <dgm:prSet/>
      <dgm:spPr/>
      <dgm:t>
        <a:bodyPr/>
        <a:lstStyle/>
        <a:p>
          <a:endParaRPr lang="fr-FR"/>
        </a:p>
      </dgm:t>
    </dgm:pt>
    <dgm:pt modelId="{769A0223-9A5A-4810-A699-3D0E119FD0C6}">
      <dgm:prSet custT="1"/>
      <dgm:spPr/>
      <dgm:t>
        <a:bodyPr/>
        <a:lstStyle/>
        <a:p>
          <a:r>
            <a:rPr lang="fr-FR" sz="1400" dirty="0" smtClean="0"/>
            <a:t>Prise en charge de Linux</a:t>
          </a:r>
          <a:endParaRPr lang="fr-FR" sz="1400" dirty="0"/>
        </a:p>
      </dgm:t>
    </dgm:pt>
    <dgm:pt modelId="{C4E5D1EC-EE42-4E96-8F35-F4E1DFF9A10C}" type="parTrans" cxnId="{320A4FE2-82E2-4A88-96A1-2751828C8710}">
      <dgm:prSet/>
      <dgm:spPr/>
      <dgm:t>
        <a:bodyPr/>
        <a:lstStyle/>
        <a:p>
          <a:endParaRPr lang="fr-FR"/>
        </a:p>
      </dgm:t>
    </dgm:pt>
    <dgm:pt modelId="{81067DAF-F8ED-462E-A5EE-5CF53557E599}" type="sibTrans" cxnId="{320A4FE2-82E2-4A88-96A1-2751828C8710}">
      <dgm:prSet/>
      <dgm:spPr/>
      <dgm:t>
        <a:bodyPr/>
        <a:lstStyle/>
        <a:p>
          <a:endParaRPr lang="fr-FR"/>
        </a:p>
      </dgm:t>
    </dgm:pt>
    <dgm:pt modelId="{E873F7D8-06B0-4356-BF0C-D8493BEEF553}">
      <dgm:prSet custT="1"/>
      <dgm:spPr/>
      <dgm:t>
        <a:bodyPr/>
        <a:lstStyle/>
        <a:p>
          <a:r>
            <a:rPr lang="fr-FR" sz="1400" dirty="0" smtClean="0"/>
            <a:t>Déploiement Multicast</a:t>
          </a:r>
          <a:endParaRPr lang="fr-FR" sz="1400" dirty="0"/>
        </a:p>
      </dgm:t>
    </dgm:pt>
    <dgm:pt modelId="{FDF6E711-D5EE-44BD-897F-8A36288C02CE}" type="parTrans" cxnId="{A1B4B902-8F59-452B-B7A7-522AEA422119}">
      <dgm:prSet/>
      <dgm:spPr/>
      <dgm:t>
        <a:bodyPr/>
        <a:lstStyle/>
        <a:p>
          <a:endParaRPr lang="fr-FR"/>
        </a:p>
      </dgm:t>
    </dgm:pt>
    <dgm:pt modelId="{1DA5CAA0-D329-45D7-91CF-FDED4F9E7861}" type="sibTrans" cxnId="{A1B4B902-8F59-452B-B7A7-522AEA422119}">
      <dgm:prSet/>
      <dgm:spPr/>
      <dgm:t>
        <a:bodyPr/>
        <a:lstStyle/>
        <a:p>
          <a:endParaRPr lang="fr-FR"/>
        </a:p>
      </dgm:t>
    </dgm:pt>
    <dgm:pt modelId="{26020103-C604-4883-8E6A-2AE67B7C1765}">
      <dgm:prSet custT="1"/>
      <dgm:spPr/>
      <dgm:t>
        <a:bodyPr/>
        <a:lstStyle/>
        <a:p>
          <a:r>
            <a:rPr lang="fr-FR" sz="1400" dirty="0" smtClean="0"/>
            <a:t>Changement du nom de l’hôte</a:t>
          </a:r>
          <a:endParaRPr lang="fr-FR" sz="1400" dirty="0"/>
        </a:p>
      </dgm:t>
    </dgm:pt>
    <dgm:pt modelId="{B74718B1-C6E5-40B4-9884-4BD0D6729B47}" type="parTrans" cxnId="{AEC35F6E-1BB0-4026-A5B6-C67C78DBA253}">
      <dgm:prSet/>
      <dgm:spPr/>
      <dgm:t>
        <a:bodyPr/>
        <a:lstStyle/>
        <a:p>
          <a:endParaRPr lang="fr-FR"/>
        </a:p>
      </dgm:t>
    </dgm:pt>
    <dgm:pt modelId="{DA29DC1C-9EAA-432B-8892-4539714629FA}" type="sibTrans" cxnId="{AEC35F6E-1BB0-4026-A5B6-C67C78DBA253}">
      <dgm:prSet/>
      <dgm:spPr/>
      <dgm:t>
        <a:bodyPr/>
        <a:lstStyle/>
        <a:p>
          <a:endParaRPr lang="fr-FR"/>
        </a:p>
      </dgm:t>
    </dgm:pt>
    <dgm:pt modelId="{709BEBA9-5AB2-4B19-AC7C-E603FA2AA913}">
      <dgm:prSet custT="1"/>
      <dgm:spPr/>
      <dgm:t>
        <a:bodyPr/>
        <a:lstStyle/>
        <a:p>
          <a:r>
            <a:rPr lang="fr-FR" sz="1400" dirty="0" smtClean="0"/>
            <a:t>Planification de tâches</a:t>
          </a:r>
          <a:endParaRPr lang="fr-FR" sz="1400" dirty="0"/>
        </a:p>
      </dgm:t>
    </dgm:pt>
    <dgm:pt modelId="{668E49D7-AB2F-4A0C-9D04-FDD7C6D824F3}" type="parTrans" cxnId="{90274A6B-6CC2-405B-9407-922AC7E191DF}">
      <dgm:prSet/>
      <dgm:spPr/>
      <dgm:t>
        <a:bodyPr/>
        <a:lstStyle/>
        <a:p>
          <a:endParaRPr lang="fr-FR"/>
        </a:p>
      </dgm:t>
    </dgm:pt>
    <dgm:pt modelId="{C72C291C-9122-44B7-9473-AEAED19D9AB2}" type="sibTrans" cxnId="{90274A6B-6CC2-405B-9407-922AC7E191DF}">
      <dgm:prSet/>
      <dgm:spPr/>
      <dgm:t>
        <a:bodyPr/>
        <a:lstStyle/>
        <a:p>
          <a:endParaRPr lang="fr-FR"/>
        </a:p>
      </dgm:t>
    </dgm:pt>
    <dgm:pt modelId="{1C424F52-774D-480D-A96C-DC1E5F1F24C6}">
      <dgm:prSet custT="1"/>
      <dgm:spPr/>
      <dgm:t>
        <a:bodyPr/>
        <a:lstStyle/>
        <a:p>
          <a:r>
            <a:rPr lang="fr-FR" sz="1400" dirty="0" smtClean="0"/>
            <a:t>Intégration au domaine A.D.</a:t>
          </a:r>
          <a:endParaRPr lang="fr-FR" sz="1400" dirty="0"/>
        </a:p>
      </dgm:t>
    </dgm:pt>
    <dgm:pt modelId="{1A4C0556-CB91-4B9E-A18B-9629F1CBB60F}" type="parTrans" cxnId="{7476E7EE-7B87-4035-9257-51FE0441C54D}">
      <dgm:prSet/>
      <dgm:spPr/>
      <dgm:t>
        <a:bodyPr/>
        <a:lstStyle/>
        <a:p>
          <a:endParaRPr lang="fr-FR"/>
        </a:p>
      </dgm:t>
    </dgm:pt>
    <dgm:pt modelId="{381CF703-6E06-4CB2-B499-176DF4B56843}" type="sibTrans" cxnId="{7476E7EE-7B87-4035-9257-51FE0441C54D}">
      <dgm:prSet/>
      <dgm:spPr/>
      <dgm:t>
        <a:bodyPr/>
        <a:lstStyle/>
        <a:p>
          <a:endParaRPr lang="fr-FR"/>
        </a:p>
      </dgm:t>
    </dgm:pt>
    <dgm:pt modelId="{CA116C06-CB8A-4CFC-B78C-7E295BF1733A}">
      <dgm:prSet custT="1"/>
      <dgm:spPr/>
      <dgm:t>
        <a:bodyPr/>
        <a:lstStyle/>
        <a:p>
          <a:r>
            <a:rPr lang="fr-FR" sz="1400" dirty="0" smtClean="0"/>
            <a:t>Lancement de scripts post-installation</a:t>
          </a:r>
          <a:endParaRPr lang="fr-FR" sz="1400" dirty="0"/>
        </a:p>
      </dgm:t>
    </dgm:pt>
    <dgm:pt modelId="{A1264A7D-800B-4593-918B-0D0A8720043D}" type="parTrans" cxnId="{9E37629C-B394-4D98-907F-EA107614542A}">
      <dgm:prSet/>
      <dgm:spPr/>
      <dgm:t>
        <a:bodyPr/>
        <a:lstStyle/>
        <a:p>
          <a:endParaRPr lang="fr-FR"/>
        </a:p>
      </dgm:t>
    </dgm:pt>
    <dgm:pt modelId="{CFF2B361-347E-46AD-A553-1EE8995060EB}" type="sibTrans" cxnId="{9E37629C-B394-4D98-907F-EA107614542A}">
      <dgm:prSet/>
      <dgm:spPr/>
      <dgm:t>
        <a:bodyPr/>
        <a:lstStyle/>
        <a:p>
          <a:endParaRPr lang="fr-FR"/>
        </a:p>
      </dgm:t>
    </dgm:pt>
    <dgm:pt modelId="{C83EEDE8-79EB-4F48-97D6-24487AF45BB7}">
      <dgm:prSet custT="1"/>
      <dgm:spPr/>
      <dgm:t>
        <a:bodyPr/>
        <a:lstStyle/>
        <a:p>
          <a:r>
            <a:rPr lang="fr-FR" sz="1400" dirty="0" smtClean="0"/>
            <a:t>Payant : 19€ / licence poste client</a:t>
          </a:r>
          <a:endParaRPr lang="fr-FR" sz="1400" dirty="0"/>
        </a:p>
      </dgm:t>
    </dgm:pt>
    <dgm:pt modelId="{83235092-6FCB-4193-8857-78BE16FED316}" type="parTrans" cxnId="{1F91793E-5914-4E34-B6CB-EB65A0567EB4}">
      <dgm:prSet/>
      <dgm:spPr/>
      <dgm:t>
        <a:bodyPr/>
        <a:lstStyle/>
        <a:p>
          <a:endParaRPr lang="fr-FR"/>
        </a:p>
      </dgm:t>
    </dgm:pt>
    <dgm:pt modelId="{9B9B2812-2B34-4334-850D-C165B81A13B2}" type="sibTrans" cxnId="{1F91793E-5914-4E34-B6CB-EB65A0567EB4}">
      <dgm:prSet/>
      <dgm:spPr/>
      <dgm:t>
        <a:bodyPr/>
        <a:lstStyle/>
        <a:p>
          <a:endParaRPr lang="fr-FR"/>
        </a:p>
      </dgm:t>
    </dgm:pt>
    <dgm:pt modelId="{E49EDE2D-7477-4C1C-B004-F8C04C0FEFAA}">
      <dgm:prSet custT="1"/>
      <dgm:spPr/>
      <dgm:t>
        <a:bodyPr/>
        <a:lstStyle/>
        <a:p>
          <a:r>
            <a:rPr lang="fr-FR" sz="1400" dirty="0" smtClean="0"/>
            <a:t>Déploiement PXE</a:t>
          </a:r>
          <a:endParaRPr lang="fr-FR" sz="1400" dirty="0"/>
        </a:p>
      </dgm:t>
    </dgm:pt>
    <dgm:pt modelId="{BB0341FB-D4E2-41A4-BD6C-942E977ACC48}" type="parTrans" cxnId="{EABE9B6E-846F-480E-BDF0-FE9AFB6A1B34}">
      <dgm:prSet/>
      <dgm:spPr/>
      <dgm:t>
        <a:bodyPr/>
        <a:lstStyle/>
        <a:p>
          <a:endParaRPr lang="fr-FR"/>
        </a:p>
      </dgm:t>
    </dgm:pt>
    <dgm:pt modelId="{3783A01D-584D-42C4-BE62-C618C72CC71B}" type="sibTrans" cxnId="{EABE9B6E-846F-480E-BDF0-FE9AFB6A1B34}">
      <dgm:prSet/>
      <dgm:spPr/>
      <dgm:t>
        <a:bodyPr/>
        <a:lstStyle/>
        <a:p>
          <a:endParaRPr lang="fr-FR"/>
        </a:p>
      </dgm:t>
    </dgm:pt>
    <dgm:pt modelId="{9ED5A285-AD1D-481C-81A4-AE69E8C867DF}">
      <dgm:prSet custT="1"/>
      <dgm:spPr/>
      <dgm:t>
        <a:bodyPr/>
        <a:lstStyle/>
        <a:p>
          <a:r>
            <a:rPr lang="fr-FR" sz="1400" smtClean="0"/>
            <a:t>Prise en charge de Windows</a:t>
          </a:r>
          <a:endParaRPr lang="fr-FR" sz="1400" dirty="0"/>
        </a:p>
      </dgm:t>
    </dgm:pt>
    <dgm:pt modelId="{D2349013-A042-4CDF-83AA-DB183C0843A9}" type="parTrans" cxnId="{E68F68E4-1F22-4401-AACF-78F7E61ED8A7}">
      <dgm:prSet/>
      <dgm:spPr/>
      <dgm:t>
        <a:bodyPr/>
        <a:lstStyle/>
        <a:p>
          <a:endParaRPr lang="fr-FR"/>
        </a:p>
      </dgm:t>
    </dgm:pt>
    <dgm:pt modelId="{808B87B2-DBF2-4537-A78F-5F15DA9CEA34}" type="sibTrans" cxnId="{E68F68E4-1F22-4401-AACF-78F7E61ED8A7}">
      <dgm:prSet/>
      <dgm:spPr/>
      <dgm:t>
        <a:bodyPr/>
        <a:lstStyle/>
        <a:p>
          <a:endParaRPr lang="fr-FR"/>
        </a:p>
      </dgm:t>
    </dgm:pt>
    <dgm:pt modelId="{26233416-E1A2-462B-AAA5-2C7B7D20ED53}">
      <dgm:prSet custT="1"/>
      <dgm:spPr/>
      <dgm:t>
        <a:bodyPr/>
        <a:lstStyle/>
        <a:p>
          <a:r>
            <a:rPr lang="fr-FR" sz="1400" dirty="0" smtClean="0"/>
            <a:t>Prise en charge de Linux</a:t>
          </a:r>
          <a:endParaRPr lang="fr-FR" sz="1400" dirty="0"/>
        </a:p>
      </dgm:t>
    </dgm:pt>
    <dgm:pt modelId="{55CF5C43-0044-4BC9-A8E5-EAE2BFD4A750}" type="parTrans" cxnId="{1A79B1A5-E433-4603-AFBB-A640E87FA0BB}">
      <dgm:prSet/>
      <dgm:spPr/>
      <dgm:t>
        <a:bodyPr/>
        <a:lstStyle/>
        <a:p>
          <a:endParaRPr lang="fr-FR"/>
        </a:p>
      </dgm:t>
    </dgm:pt>
    <dgm:pt modelId="{633F1098-560D-44E6-B3B0-B7EE06CA0EB5}" type="sibTrans" cxnId="{1A79B1A5-E433-4603-AFBB-A640E87FA0BB}">
      <dgm:prSet/>
      <dgm:spPr/>
      <dgm:t>
        <a:bodyPr/>
        <a:lstStyle/>
        <a:p>
          <a:endParaRPr lang="fr-FR"/>
        </a:p>
      </dgm:t>
    </dgm:pt>
    <dgm:pt modelId="{364628D3-ECBB-4A9D-AAB5-C6642A76B91E}">
      <dgm:prSet custT="1"/>
      <dgm:spPr/>
      <dgm:t>
        <a:bodyPr/>
        <a:lstStyle/>
        <a:p>
          <a:r>
            <a:rPr lang="fr-FR" sz="1400" dirty="0" smtClean="0"/>
            <a:t>Prise en charge de Mac</a:t>
          </a:r>
          <a:endParaRPr lang="fr-FR" sz="1400" dirty="0"/>
        </a:p>
      </dgm:t>
    </dgm:pt>
    <dgm:pt modelId="{3FF85228-5FAC-49A1-8F39-C31B19B753F1}" type="parTrans" cxnId="{784096BD-CA34-462F-A325-E8293F11A6C4}">
      <dgm:prSet/>
      <dgm:spPr/>
      <dgm:t>
        <a:bodyPr/>
        <a:lstStyle/>
        <a:p>
          <a:endParaRPr lang="fr-FR"/>
        </a:p>
      </dgm:t>
    </dgm:pt>
    <dgm:pt modelId="{7772FDA9-3641-4842-A47B-C4769E1A5A4B}" type="sibTrans" cxnId="{784096BD-CA34-462F-A325-E8293F11A6C4}">
      <dgm:prSet/>
      <dgm:spPr/>
      <dgm:t>
        <a:bodyPr/>
        <a:lstStyle/>
        <a:p>
          <a:endParaRPr lang="fr-FR"/>
        </a:p>
      </dgm:t>
    </dgm:pt>
    <dgm:pt modelId="{14EDE8FA-3E18-4595-8F16-923902EB65FD}">
      <dgm:prSet custT="1"/>
      <dgm:spPr/>
      <dgm:t>
        <a:bodyPr/>
        <a:lstStyle/>
        <a:p>
          <a:r>
            <a:rPr lang="fr-FR" sz="1400" dirty="0" smtClean="0"/>
            <a:t>Déploiement Multicast</a:t>
          </a:r>
          <a:endParaRPr lang="fr-FR" sz="1400" dirty="0"/>
        </a:p>
      </dgm:t>
    </dgm:pt>
    <dgm:pt modelId="{2D5F769C-9879-4B37-A321-8675685E6407}" type="parTrans" cxnId="{B2BA75B0-3F19-4C4A-8C04-EFED8729C186}">
      <dgm:prSet/>
      <dgm:spPr/>
      <dgm:t>
        <a:bodyPr/>
        <a:lstStyle/>
        <a:p>
          <a:endParaRPr lang="fr-FR"/>
        </a:p>
      </dgm:t>
    </dgm:pt>
    <dgm:pt modelId="{83F0C420-A8B1-4B11-A67E-C45D5DF35158}" type="sibTrans" cxnId="{B2BA75B0-3F19-4C4A-8C04-EFED8729C186}">
      <dgm:prSet/>
      <dgm:spPr/>
      <dgm:t>
        <a:bodyPr/>
        <a:lstStyle/>
        <a:p>
          <a:endParaRPr lang="fr-FR"/>
        </a:p>
      </dgm:t>
    </dgm:pt>
    <dgm:pt modelId="{D31E256F-3AE5-4CC9-AA42-34711BE5451C}">
      <dgm:prSet custT="1"/>
      <dgm:spPr/>
      <dgm:t>
        <a:bodyPr/>
        <a:lstStyle/>
        <a:p>
          <a:r>
            <a:rPr lang="fr-FR" sz="1400" dirty="0" smtClean="0"/>
            <a:t>Changement du nom de l’hôte</a:t>
          </a:r>
          <a:endParaRPr lang="fr-FR" sz="1400" dirty="0"/>
        </a:p>
      </dgm:t>
    </dgm:pt>
    <dgm:pt modelId="{FFE7CA21-6AAC-47E3-ABB2-AEF55A348A5C}" type="parTrans" cxnId="{A8D842DC-6D0C-48EC-8A75-44F0A015E830}">
      <dgm:prSet/>
      <dgm:spPr/>
      <dgm:t>
        <a:bodyPr/>
        <a:lstStyle/>
        <a:p>
          <a:endParaRPr lang="fr-FR"/>
        </a:p>
      </dgm:t>
    </dgm:pt>
    <dgm:pt modelId="{15DECCE0-60A6-409D-8D94-942E44856BFC}" type="sibTrans" cxnId="{A8D842DC-6D0C-48EC-8A75-44F0A015E830}">
      <dgm:prSet/>
      <dgm:spPr/>
      <dgm:t>
        <a:bodyPr/>
        <a:lstStyle/>
        <a:p>
          <a:endParaRPr lang="fr-FR"/>
        </a:p>
      </dgm:t>
    </dgm:pt>
    <dgm:pt modelId="{61766329-A547-43FE-9325-E0EFB811BEDD}">
      <dgm:prSet custT="1"/>
      <dgm:spPr/>
      <dgm:t>
        <a:bodyPr/>
        <a:lstStyle/>
        <a:p>
          <a:r>
            <a:rPr lang="fr-FR" sz="1400" dirty="0" smtClean="0"/>
            <a:t>Planification de tâches</a:t>
          </a:r>
          <a:endParaRPr lang="fr-FR" sz="1400" dirty="0"/>
        </a:p>
      </dgm:t>
    </dgm:pt>
    <dgm:pt modelId="{0791FA84-C2F0-4F8B-A98D-E2B2733C02D0}" type="parTrans" cxnId="{150BB5E3-EFE4-4EAB-BBBB-7C651D1D52C6}">
      <dgm:prSet/>
      <dgm:spPr/>
      <dgm:t>
        <a:bodyPr/>
        <a:lstStyle/>
        <a:p>
          <a:endParaRPr lang="fr-FR"/>
        </a:p>
      </dgm:t>
    </dgm:pt>
    <dgm:pt modelId="{627A4CD2-5944-47E7-ADC4-3017A7EFB2B3}" type="sibTrans" cxnId="{150BB5E3-EFE4-4EAB-BBBB-7C651D1D52C6}">
      <dgm:prSet/>
      <dgm:spPr/>
      <dgm:t>
        <a:bodyPr/>
        <a:lstStyle/>
        <a:p>
          <a:endParaRPr lang="fr-FR"/>
        </a:p>
      </dgm:t>
    </dgm:pt>
    <dgm:pt modelId="{4710D9B1-22B6-42A7-8B63-B70533AA7B0C}">
      <dgm:prSet custT="1"/>
      <dgm:spPr/>
      <dgm:t>
        <a:bodyPr/>
        <a:lstStyle/>
        <a:p>
          <a:r>
            <a:rPr lang="fr-FR" sz="1400" dirty="0" smtClean="0"/>
            <a:t>Intégration au domaine A.D.</a:t>
          </a:r>
          <a:endParaRPr lang="fr-FR" sz="1400" dirty="0"/>
        </a:p>
      </dgm:t>
    </dgm:pt>
    <dgm:pt modelId="{46A02D8B-C9DA-4675-9C4C-BFC619CD0505}" type="parTrans" cxnId="{1F8DD8B2-24D9-4095-A8AF-0ABA4BADE416}">
      <dgm:prSet/>
      <dgm:spPr/>
      <dgm:t>
        <a:bodyPr/>
        <a:lstStyle/>
        <a:p>
          <a:endParaRPr lang="fr-FR"/>
        </a:p>
      </dgm:t>
    </dgm:pt>
    <dgm:pt modelId="{835167D7-EC49-4A9F-BD27-5CF00434842B}" type="sibTrans" cxnId="{1F8DD8B2-24D9-4095-A8AF-0ABA4BADE416}">
      <dgm:prSet/>
      <dgm:spPr/>
      <dgm:t>
        <a:bodyPr/>
        <a:lstStyle/>
        <a:p>
          <a:endParaRPr lang="fr-FR"/>
        </a:p>
      </dgm:t>
    </dgm:pt>
    <dgm:pt modelId="{74AC00CE-9199-4521-85BB-10F63A243526}">
      <dgm:prSet custT="1"/>
      <dgm:spPr/>
      <dgm:t>
        <a:bodyPr/>
        <a:lstStyle/>
        <a:p>
          <a:r>
            <a:rPr lang="fr-FR" sz="1400" dirty="0" smtClean="0"/>
            <a:t>Lancement de scripts post-installation</a:t>
          </a:r>
          <a:endParaRPr lang="fr-FR" sz="1400" dirty="0"/>
        </a:p>
      </dgm:t>
    </dgm:pt>
    <dgm:pt modelId="{3FE63918-1C34-4BF5-8F90-6495AA4BBC41}" type="parTrans" cxnId="{35924399-2267-4BA0-926B-7A4C66D30EB1}">
      <dgm:prSet/>
      <dgm:spPr/>
      <dgm:t>
        <a:bodyPr/>
        <a:lstStyle/>
        <a:p>
          <a:endParaRPr lang="fr-FR"/>
        </a:p>
      </dgm:t>
    </dgm:pt>
    <dgm:pt modelId="{F0989696-B17D-49A0-8BDE-2D2666A23D23}" type="sibTrans" cxnId="{35924399-2267-4BA0-926B-7A4C66D30EB1}">
      <dgm:prSet/>
      <dgm:spPr/>
      <dgm:t>
        <a:bodyPr/>
        <a:lstStyle/>
        <a:p>
          <a:endParaRPr lang="fr-FR"/>
        </a:p>
      </dgm:t>
    </dgm:pt>
    <dgm:pt modelId="{16E2FA19-3C03-4BB6-895A-2F6FA6F543CC}">
      <dgm:prSet custT="1"/>
      <dgm:spPr/>
      <dgm:t>
        <a:bodyPr/>
        <a:lstStyle/>
        <a:p>
          <a:r>
            <a:rPr lang="fr-FR" sz="1400" dirty="0" smtClean="0"/>
            <a:t>Payant : 0€ / licence poste client</a:t>
          </a:r>
          <a:endParaRPr lang="fr-FR" sz="1400" dirty="0"/>
        </a:p>
      </dgm:t>
    </dgm:pt>
    <dgm:pt modelId="{1E66E53E-92CE-41EA-9DCE-86FCDBC17C38}" type="parTrans" cxnId="{3EDF9139-3D6D-47C4-84AC-63D98EBD9C25}">
      <dgm:prSet/>
      <dgm:spPr/>
      <dgm:t>
        <a:bodyPr/>
        <a:lstStyle/>
        <a:p>
          <a:endParaRPr lang="fr-FR"/>
        </a:p>
      </dgm:t>
    </dgm:pt>
    <dgm:pt modelId="{07F75F0E-76A4-41C9-BC16-2B2D3F2D4990}" type="sibTrans" cxnId="{3EDF9139-3D6D-47C4-84AC-63D98EBD9C25}">
      <dgm:prSet/>
      <dgm:spPr/>
      <dgm:t>
        <a:bodyPr/>
        <a:lstStyle/>
        <a:p>
          <a:endParaRPr lang="fr-FR"/>
        </a:p>
      </dgm:t>
    </dgm:pt>
    <dgm:pt modelId="{0456DDFB-E9DD-4FE4-8CC8-506EA5F21C09}" type="pres">
      <dgm:prSet presAssocID="{F082F674-8585-4AD7-9360-A0587DA37108}" presName="diagram" presStyleCnt="0">
        <dgm:presLayoutVars>
          <dgm:dir/>
          <dgm:animLvl val="lvl"/>
          <dgm:resizeHandles val="exact"/>
        </dgm:presLayoutVars>
      </dgm:prSet>
      <dgm:spPr/>
    </dgm:pt>
    <dgm:pt modelId="{FC3FC382-0121-48DB-9BB8-85CDA8DC19C8}" type="pres">
      <dgm:prSet presAssocID="{EC0DC2D1-C809-48B7-80BE-EE3CB6975761}" presName="compNode" presStyleCnt="0"/>
      <dgm:spPr/>
    </dgm:pt>
    <dgm:pt modelId="{C12C3734-E40A-4D36-98AE-20ECC5791BF0}" type="pres">
      <dgm:prSet presAssocID="{EC0DC2D1-C809-48B7-80BE-EE3CB6975761}" presName="childRect" presStyleLbl="bgAcc1" presStyleIdx="0" presStyleCnt="3" custScaleY="122379" custLinFactNeighborX="-28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9DF1AF5-F77A-4576-81BC-866929798E39}" type="pres">
      <dgm:prSet presAssocID="{EC0DC2D1-C809-48B7-80BE-EE3CB6975761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D1E6527-67B2-4050-A205-64FD5B804248}" type="pres">
      <dgm:prSet presAssocID="{EC0DC2D1-C809-48B7-80BE-EE3CB6975761}" presName="parentRect" presStyleLbl="alignNode1" presStyleIdx="0" presStyleCnt="3"/>
      <dgm:spPr/>
      <dgm:t>
        <a:bodyPr/>
        <a:lstStyle/>
        <a:p>
          <a:endParaRPr lang="fr-FR"/>
        </a:p>
      </dgm:t>
    </dgm:pt>
    <dgm:pt modelId="{3F9325CE-6FB8-4291-BF92-395382B49DA5}" type="pres">
      <dgm:prSet presAssocID="{EC0DC2D1-C809-48B7-80BE-EE3CB6975761}" presName="adorn" presStyleLbl="fgAccFollowNode1" presStyleIdx="0" presStyleCnt="3"/>
      <dgm:spPr/>
    </dgm:pt>
    <dgm:pt modelId="{ABDE242F-1CF5-499E-A13E-EB3F70E4900F}" type="pres">
      <dgm:prSet presAssocID="{5B82AC00-8B1B-4E50-B786-EE1EA444C10B}" presName="sibTrans" presStyleLbl="sibTrans2D1" presStyleIdx="0" presStyleCnt="0"/>
      <dgm:spPr/>
      <dgm:t>
        <a:bodyPr/>
        <a:lstStyle/>
        <a:p>
          <a:endParaRPr lang="fr-FR"/>
        </a:p>
      </dgm:t>
    </dgm:pt>
    <dgm:pt modelId="{2441B162-EFBD-45C0-977D-FEA98857E056}" type="pres">
      <dgm:prSet presAssocID="{0D0CD7FD-B255-49F6-ABC5-DA1D698EC820}" presName="compNode" presStyleCnt="0"/>
      <dgm:spPr/>
    </dgm:pt>
    <dgm:pt modelId="{CCF374A2-9CDA-449B-BA28-3C30B1F2B875}" type="pres">
      <dgm:prSet presAssocID="{0D0CD7FD-B255-49F6-ABC5-DA1D698EC820}" presName="childRect" presStyleLbl="bgAcc1" presStyleIdx="1" presStyleCnt="3" custScaleY="12162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642E368-17A5-4C03-B79E-AA825681CFF1}" type="pres">
      <dgm:prSet presAssocID="{0D0CD7FD-B255-49F6-ABC5-DA1D698EC820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E69E7DA-39F6-42C1-B561-4EE87F3201D6}" type="pres">
      <dgm:prSet presAssocID="{0D0CD7FD-B255-49F6-ABC5-DA1D698EC820}" presName="parentRect" presStyleLbl="alignNode1" presStyleIdx="1" presStyleCnt="3"/>
      <dgm:spPr/>
      <dgm:t>
        <a:bodyPr/>
        <a:lstStyle/>
        <a:p>
          <a:endParaRPr lang="fr-FR"/>
        </a:p>
      </dgm:t>
    </dgm:pt>
    <dgm:pt modelId="{A81998F2-2F88-43E2-8B90-A658AEAC808A}" type="pres">
      <dgm:prSet presAssocID="{0D0CD7FD-B255-49F6-ABC5-DA1D698EC820}" presName="adorn" presStyleLbl="fgAccFollowNode1" presStyleIdx="1" presStyleCnt="3"/>
      <dgm:spPr/>
    </dgm:pt>
    <dgm:pt modelId="{E781E6D1-4D47-4BC3-ADA4-847E2639FCFD}" type="pres">
      <dgm:prSet presAssocID="{0D1DFB68-6E67-40F2-8A7F-D8E0DB257B9D}" presName="sibTrans" presStyleLbl="sibTrans2D1" presStyleIdx="0" presStyleCnt="0"/>
      <dgm:spPr/>
      <dgm:t>
        <a:bodyPr/>
        <a:lstStyle/>
        <a:p>
          <a:endParaRPr lang="fr-FR"/>
        </a:p>
      </dgm:t>
    </dgm:pt>
    <dgm:pt modelId="{D58D207C-B426-4DF6-807E-F0D9852A1F77}" type="pres">
      <dgm:prSet presAssocID="{E4733E99-78C3-4884-AF12-0D949FD06E3E}" presName="compNode" presStyleCnt="0"/>
      <dgm:spPr/>
    </dgm:pt>
    <dgm:pt modelId="{4A415FD4-EEEE-498D-BB1F-33F2E78CF405}" type="pres">
      <dgm:prSet presAssocID="{E4733E99-78C3-4884-AF12-0D949FD06E3E}" presName="childRect" presStyleLbl="bgAcc1" presStyleIdx="2" presStyleCnt="3" custScaleY="11865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C9B42EA-68EA-40BB-BC24-321FE18D0330}" type="pres">
      <dgm:prSet presAssocID="{E4733E99-78C3-4884-AF12-0D949FD06E3E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F0A18C7-63C3-4DEA-B644-9DCE744EE864}" type="pres">
      <dgm:prSet presAssocID="{E4733E99-78C3-4884-AF12-0D949FD06E3E}" presName="parentRect" presStyleLbl="alignNode1" presStyleIdx="2" presStyleCnt="3"/>
      <dgm:spPr/>
      <dgm:t>
        <a:bodyPr/>
        <a:lstStyle/>
        <a:p>
          <a:endParaRPr lang="fr-FR"/>
        </a:p>
      </dgm:t>
    </dgm:pt>
    <dgm:pt modelId="{E3B9EE7D-9378-4AA8-8017-32AE0F68EC14}" type="pres">
      <dgm:prSet presAssocID="{E4733E99-78C3-4884-AF12-0D949FD06E3E}" presName="adorn" presStyleLbl="fgAccFollowNode1" presStyleIdx="2" presStyleCnt="3"/>
      <dgm:spPr/>
    </dgm:pt>
  </dgm:ptLst>
  <dgm:cxnLst>
    <dgm:cxn modelId="{9671A09F-67F3-4D22-84EF-F2FB1F727E7F}" type="presOf" srcId="{41435954-0062-44BC-B180-04F19E82570F}" destId="{4A415FD4-EEEE-498D-BB1F-33F2E78CF405}" srcOrd="0" destOrd="10" presId="urn:microsoft.com/office/officeart/2005/8/layout/bList2"/>
    <dgm:cxn modelId="{B22AB7EE-DDB0-44F9-9165-CA5C71AF2E68}" type="presOf" srcId="{D6CEBDFE-42C1-4CDF-B291-BBBF0CB0A09F}" destId="{4A415FD4-EEEE-498D-BB1F-33F2E78CF405}" srcOrd="0" destOrd="0" presId="urn:microsoft.com/office/officeart/2005/8/layout/bList2"/>
    <dgm:cxn modelId="{CCA28C2F-4903-45E6-9C27-860DCD3628CE}" type="presOf" srcId="{5B82AC00-8B1B-4E50-B786-EE1EA444C10B}" destId="{ABDE242F-1CF5-499E-A13E-EB3F70E4900F}" srcOrd="0" destOrd="0" presId="urn:microsoft.com/office/officeart/2005/8/layout/bList2"/>
    <dgm:cxn modelId="{53887E2E-424A-4301-AACF-1E5DFF5C6E82}" type="presOf" srcId="{0A50358D-5297-4479-805B-A39464B3FA5C}" destId="{C12C3734-E40A-4D36-98AE-20ECC5791BF0}" srcOrd="0" destOrd="6" presId="urn:microsoft.com/office/officeart/2005/8/layout/bList2"/>
    <dgm:cxn modelId="{20A15143-4820-4938-957D-C24C7FDE894D}" srcId="{EC0DC2D1-C809-48B7-80BE-EE3CB6975761}" destId="{D1A33665-595F-4DFE-BA95-823CDA8FD53F}" srcOrd="7" destOrd="0" parTransId="{E8BCD029-B695-4D77-9ECD-9600E60104EA}" sibTransId="{24F877D6-977A-436B-9428-9482CCC08879}"/>
    <dgm:cxn modelId="{8DC76C80-7893-4855-8CD0-1F2DF25DE279}" type="presOf" srcId="{9598541B-1642-47C2-8A80-9975A39900E1}" destId="{C12C3734-E40A-4D36-98AE-20ECC5791BF0}" srcOrd="0" destOrd="11" presId="urn:microsoft.com/office/officeart/2005/8/layout/bList2"/>
    <dgm:cxn modelId="{5FBFF376-831A-40C8-A4A3-B36816FD01F1}" type="presOf" srcId="{98D9DF50-670B-43CF-9D49-0712A9541959}" destId="{C12C3734-E40A-4D36-98AE-20ECC5791BF0}" srcOrd="0" destOrd="3" presId="urn:microsoft.com/office/officeart/2005/8/layout/bList2"/>
    <dgm:cxn modelId="{0E8E86B4-1B17-428F-85AD-28F1099260B9}" type="presOf" srcId="{0FFD33CA-57EC-4414-A701-53D1ACD927D3}" destId="{C12C3734-E40A-4D36-98AE-20ECC5791BF0}" srcOrd="0" destOrd="1" presId="urn:microsoft.com/office/officeart/2005/8/layout/bList2"/>
    <dgm:cxn modelId="{150BB5E3-EFE4-4EAB-BBBB-7C651D1D52C6}" srcId="{0D0CD7FD-B255-49F6-ABC5-DA1D698EC820}" destId="{61766329-A547-43FE-9325-E0EFB811BEDD}" srcOrd="7" destOrd="0" parTransId="{0791FA84-C2F0-4F8B-A98D-E2B2733C02D0}" sibTransId="{627A4CD2-5944-47E7-ADC4-3017A7EFB2B3}"/>
    <dgm:cxn modelId="{0552AE36-E951-4B4A-BEFB-3144C748C868}" srcId="{E4733E99-78C3-4884-AF12-0D949FD06E3E}" destId="{D6CEBDFE-42C1-4CDF-B291-BBBF0CB0A09F}" srcOrd="0" destOrd="0" parTransId="{4282CF61-CF5F-4C55-ABA1-E273AE3C0DD8}" sibTransId="{5D8A00A1-632E-48F5-9295-15AA695BBAC4}"/>
    <dgm:cxn modelId="{1F91793E-5914-4E34-B6CB-EB65A0567EB4}" srcId="{E4733E99-78C3-4884-AF12-0D949FD06E3E}" destId="{C83EEDE8-79EB-4F48-97D6-24487AF45BB7}" srcOrd="9" destOrd="0" parTransId="{83235092-6FCB-4193-8857-78BE16FED316}" sibTransId="{9B9B2812-2B34-4334-850D-C165B81A13B2}"/>
    <dgm:cxn modelId="{E409392A-9D59-48A8-88E0-18B2C42ECB46}" srcId="{EC0DC2D1-C809-48B7-80BE-EE3CB6975761}" destId="{968F3815-8018-4816-80E9-986D7700BC14}" srcOrd="14" destOrd="0" parTransId="{4F58E00B-8A0A-45BB-BD1E-8F55A68C0FC3}" sibTransId="{5E9C40F9-A4A4-4512-B4DC-203362FDE41F}"/>
    <dgm:cxn modelId="{C1D3814E-B8C8-4066-83E9-582A2640E5AA}" type="presOf" srcId="{1C424F52-774D-480D-A96C-DC1E5F1F24C6}" destId="{4A415FD4-EEEE-498D-BB1F-33F2E78CF405}" srcOrd="0" destOrd="7" presId="urn:microsoft.com/office/officeart/2005/8/layout/bList2"/>
    <dgm:cxn modelId="{C0F68764-ACA1-4929-BCED-330B772E57C1}" srcId="{EC0DC2D1-C809-48B7-80BE-EE3CB6975761}" destId="{EF8E318B-D7D2-410C-A83E-2D0A8C37A9B2}" srcOrd="4" destOrd="0" parTransId="{EC2F58F2-DD6A-4C1B-AEA3-9DC75893B208}" sibTransId="{E4070248-9A2D-4905-BC5F-D3DF74285B2F}"/>
    <dgm:cxn modelId="{4781AA20-31E2-4E7D-9523-FFB314D0DEFE}" type="presOf" srcId="{33FEDF9E-B62B-4B34-A745-67FB88009467}" destId="{C12C3734-E40A-4D36-98AE-20ECC5791BF0}" srcOrd="0" destOrd="0" presId="urn:microsoft.com/office/officeart/2005/8/layout/bList2"/>
    <dgm:cxn modelId="{A1B4B902-8F59-452B-B7A7-522AEA422119}" srcId="{E4733E99-78C3-4884-AF12-0D949FD06E3E}" destId="{E873F7D8-06B0-4356-BF0C-D8493BEEF553}" srcOrd="4" destOrd="0" parTransId="{FDF6E711-D5EE-44BD-897F-8A36288C02CE}" sibTransId="{1DA5CAA0-D329-45D7-91CF-FDED4F9E7861}"/>
    <dgm:cxn modelId="{BD4C2281-4727-4CBE-9481-2F12C30FA30B}" type="presOf" srcId="{9496231D-EF92-449D-85D9-AA166C1CAE62}" destId="{C12C3734-E40A-4D36-98AE-20ECC5791BF0}" srcOrd="0" destOrd="10" presId="urn:microsoft.com/office/officeart/2005/8/layout/bList2"/>
    <dgm:cxn modelId="{4D9BD4E7-6F4A-4E5E-A207-5615DCCF1667}" type="presOf" srcId="{E4733E99-78C3-4884-AF12-0D949FD06E3E}" destId="{DC9B42EA-68EA-40BB-BC24-321FE18D0330}" srcOrd="0" destOrd="0" presId="urn:microsoft.com/office/officeart/2005/8/layout/bList2"/>
    <dgm:cxn modelId="{CC2EF19E-CEA1-4391-9BD7-9F05BFD5D14E}" type="presOf" srcId="{D31E256F-3AE5-4CC9-AA42-34711BE5451C}" destId="{CCF374A2-9CDA-449B-BA28-3C30B1F2B875}" srcOrd="0" destOrd="6" presId="urn:microsoft.com/office/officeart/2005/8/layout/bList2"/>
    <dgm:cxn modelId="{67728BCD-5995-4C35-92A1-AE63EEC299F4}" srcId="{EC0DC2D1-C809-48B7-80BE-EE3CB6975761}" destId="{21B22628-FC3A-4CE3-B777-1174B04AAC0D}" srcOrd="12" destOrd="0" parTransId="{4BD057CC-7279-4BF9-8D06-E025D9AA0C5B}" sibTransId="{D41EEB0B-20D1-48C5-85B2-278BD9008574}"/>
    <dgm:cxn modelId="{BB13DE4D-921B-4098-BA9F-7532917042CF}" srcId="{EC0DC2D1-C809-48B7-80BE-EE3CB6975761}" destId="{0A50358D-5297-4479-805B-A39464B3FA5C}" srcOrd="6" destOrd="0" parTransId="{87F00E74-0361-4098-B39F-3C7EB2167C6D}" sibTransId="{E2EC9145-BB6A-4944-9E76-64E0C823A6DA}"/>
    <dgm:cxn modelId="{3FDB9D80-A568-4802-8F6C-3DEF81D26878}" srcId="{E4733E99-78C3-4884-AF12-0D949FD06E3E}" destId="{41435954-0062-44BC-B180-04F19E82570F}" srcOrd="10" destOrd="0" parTransId="{E095C46F-1B9C-48E9-BDB5-27135363503A}" sibTransId="{8E1EF7E2-73DF-4B61-B63C-A9EF8AB81315}"/>
    <dgm:cxn modelId="{374FCCC9-FF55-4836-B62B-EA0CCBAD6A8E}" srcId="{EC0DC2D1-C809-48B7-80BE-EE3CB6975761}" destId="{A6A70C6E-51FC-4D87-AF94-85B801B90650}" srcOrd="5" destOrd="0" parTransId="{BBF14E39-B71F-487E-93F2-9E46BC504478}" sibTransId="{D66470A7-9E2B-4EF4-B3BB-960C6047A231}"/>
    <dgm:cxn modelId="{FA79C799-CAE5-4CEE-934A-E37BD1DEA8E3}" type="presOf" srcId="{E49EDE2D-7477-4C1C-B004-F8C04C0FEFAA}" destId="{CCF374A2-9CDA-449B-BA28-3C30B1F2B875}" srcOrd="0" destOrd="1" presId="urn:microsoft.com/office/officeart/2005/8/layout/bList2"/>
    <dgm:cxn modelId="{DD6B5904-0E14-4CD9-9C28-DA28D0916AC6}" srcId="{F082F674-8585-4AD7-9360-A0587DA37108}" destId="{EC0DC2D1-C809-48B7-80BE-EE3CB6975761}" srcOrd="0" destOrd="0" parTransId="{7C1C5FCB-F65B-4F04-B3D9-8A6CFE420672}" sibTransId="{5B82AC00-8B1B-4E50-B786-EE1EA444C10B}"/>
    <dgm:cxn modelId="{20244518-CA35-4E63-A1CD-D46D6460711E}" srcId="{EC0DC2D1-C809-48B7-80BE-EE3CB6975761}" destId="{CC4E5A95-BBBB-422B-9850-F665466643A1}" srcOrd="13" destOrd="0" parTransId="{70B1FB9D-B0F3-4E2B-87C5-B0BD00B0B44F}" sibTransId="{3B161E8C-D801-4C7F-BECC-9AF339F4F27D}"/>
    <dgm:cxn modelId="{C0880C6B-8D51-4DFA-A57F-79FC27C8C2B1}" type="presOf" srcId="{48D87C23-5278-4F55-8E84-0B966195EF7E}" destId="{4A415FD4-EEEE-498D-BB1F-33F2E78CF405}" srcOrd="0" destOrd="2" presId="urn:microsoft.com/office/officeart/2005/8/layout/bList2"/>
    <dgm:cxn modelId="{50A70437-540E-481A-AE40-B38592C5BD78}" type="presOf" srcId="{0D1DFB68-6E67-40F2-8A7F-D8E0DB257B9D}" destId="{E781E6D1-4D47-4BC3-ADA4-847E2639FCFD}" srcOrd="0" destOrd="0" presId="urn:microsoft.com/office/officeart/2005/8/layout/bList2"/>
    <dgm:cxn modelId="{784096BD-CA34-462F-A325-E8293F11A6C4}" srcId="{0D0CD7FD-B255-49F6-ABC5-DA1D698EC820}" destId="{364628D3-ECBB-4A9D-AAB5-C6642A76B91E}" srcOrd="4" destOrd="0" parTransId="{3FF85228-5FAC-49A1-8F39-C31B19B753F1}" sibTransId="{7772FDA9-3641-4842-A47B-C4769E1A5A4B}"/>
    <dgm:cxn modelId="{7476E7EE-7B87-4035-9257-51FE0441C54D}" srcId="{E4733E99-78C3-4884-AF12-0D949FD06E3E}" destId="{1C424F52-774D-480D-A96C-DC1E5F1F24C6}" srcOrd="7" destOrd="0" parTransId="{1A4C0556-CB91-4B9E-A18B-9629F1CBB60F}" sibTransId="{381CF703-6E06-4CB2-B499-176DF4B56843}"/>
    <dgm:cxn modelId="{924A4D8D-84EA-4F17-91E2-C8FF8B7CD9A9}" type="presOf" srcId="{0D0CD7FD-B255-49F6-ABC5-DA1D698EC820}" destId="{AE69E7DA-39F6-42C1-B561-4EE87F3201D6}" srcOrd="1" destOrd="0" presId="urn:microsoft.com/office/officeart/2005/8/layout/bList2"/>
    <dgm:cxn modelId="{320A4FE2-82E2-4A88-96A1-2751828C8710}" srcId="{E4733E99-78C3-4884-AF12-0D949FD06E3E}" destId="{769A0223-9A5A-4810-A699-3D0E119FD0C6}" srcOrd="3" destOrd="0" parTransId="{C4E5D1EC-EE42-4E96-8F35-F4E1DFF9A10C}" sibTransId="{81067DAF-F8ED-462E-A5EE-5CF53557E599}"/>
    <dgm:cxn modelId="{E081234B-49D8-45E2-B7CF-F0D913DB816F}" srcId="{E4733E99-78C3-4884-AF12-0D949FD06E3E}" destId="{48D87C23-5278-4F55-8E84-0B966195EF7E}" srcOrd="2" destOrd="0" parTransId="{BCC2F266-61B6-4B2F-8AA2-75BDEAB9FD5D}" sibTransId="{0A84282F-F00E-497A-87A8-1F3C9D3F6144}"/>
    <dgm:cxn modelId="{1175AD53-E490-40CB-B77C-1383717DEA38}" type="presOf" srcId="{5A4A5240-E960-462E-8436-E53F60DE3EAA}" destId="{4A415FD4-EEEE-498D-BB1F-33F2E78CF405}" srcOrd="0" destOrd="1" presId="urn:microsoft.com/office/officeart/2005/8/layout/bList2"/>
    <dgm:cxn modelId="{B63DB3B9-7A85-4398-9C5A-1EE4DFEBAA39}" srcId="{EC0DC2D1-C809-48B7-80BE-EE3CB6975761}" destId="{965E05FF-4C5F-4CF7-9029-E999422DD8B7}" srcOrd="9" destOrd="0" parTransId="{77F3FC40-0F50-4105-A8C4-7C2A15DF7DC4}" sibTransId="{FF41561E-DF07-498C-84B5-81D53F83FBA5}"/>
    <dgm:cxn modelId="{5B0A4486-8AA1-46E4-BABB-C5F3F2A58AE8}" type="presOf" srcId="{D1A33665-595F-4DFE-BA95-823CDA8FD53F}" destId="{C12C3734-E40A-4D36-98AE-20ECC5791BF0}" srcOrd="0" destOrd="7" presId="urn:microsoft.com/office/officeart/2005/8/layout/bList2"/>
    <dgm:cxn modelId="{E58E3E82-D89B-4956-95D7-152890736BA4}" srcId="{E4733E99-78C3-4884-AF12-0D949FD06E3E}" destId="{5A4A5240-E960-462E-8436-E53F60DE3EAA}" srcOrd="1" destOrd="0" parTransId="{59404BB5-2AB5-4534-9DBB-2FA65A4EFF4F}" sibTransId="{BD2231EB-C16E-46A3-BAF3-18831D45370C}"/>
    <dgm:cxn modelId="{7D12A831-8B52-4005-AF06-0A612FBFCA1C}" type="presOf" srcId="{EF8E318B-D7D2-410C-A83E-2D0A8C37A9B2}" destId="{C12C3734-E40A-4D36-98AE-20ECC5791BF0}" srcOrd="0" destOrd="4" presId="urn:microsoft.com/office/officeart/2005/8/layout/bList2"/>
    <dgm:cxn modelId="{E14854E0-03B8-45D9-86E4-9A914361C593}" type="presOf" srcId="{965E05FF-4C5F-4CF7-9029-E999422DD8B7}" destId="{C12C3734-E40A-4D36-98AE-20ECC5791BF0}" srcOrd="0" destOrd="9" presId="urn:microsoft.com/office/officeart/2005/8/layout/bList2"/>
    <dgm:cxn modelId="{87F0DBFC-F20A-4018-8CA6-5FF3E4977932}" type="presOf" srcId="{F082F674-8585-4AD7-9360-A0587DA37108}" destId="{0456DDFB-E9DD-4FE4-8CC8-506EA5F21C09}" srcOrd="0" destOrd="0" presId="urn:microsoft.com/office/officeart/2005/8/layout/bList2"/>
    <dgm:cxn modelId="{239D786F-FD38-4BFA-8E01-753A8CA39132}" type="presOf" srcId="{769A0223-9A5A-4810-A699-3D0E119FD0C6}" destId="{4A415FD4-EEEE-498D-BB1F-33F2E78CF405}" srcOrd="0" destOrd="3" presId="urn:microsoft.com/office/officeart/2005/8/layout/bList2"/>
    <dgm:cxn modelId="{D950F429-51A3-4E07-88A8-D722F67EA84B}" type="presOf" srcId="{47D82EE9-32F1-4138-A2B5-33D6757AD642}" destId="{C12C3734-E40A-4D36-98AE-20ECC5791BF0}" srcOrd="0" destOrd="2" presId="urn:microsoft.com/office/officeart/2005/8/layout/bList2"/>
    <dgm:cxn modelId="{68642D31-4FFE-43AE-BC2E-C3BD37C9A243}" type="presOf" srcId="{74AC00CE-9199-4521-85BB-10F63A243526}" destId="{CCF374A2-9CDA-449B-BA28-3C30B1F2B875}" srcOrd="0" destOrd="9" presId="urn:microsoft.com/office/officeart/2005/8/layout/bList2"/>
    <dgm:cxn modelId="{681BF19B-EC0D-46C4-B7A1-D085D877A48F}" srcId="{EC0DC2D1-C809-48B7-80BE-EE3CB6975761}" destId="{9496231D-EF92-449D-85D9-AA166C1CAE62}" srcOrd="10" destOrd="0" parTransId="{99687331-9FF7-40BA-8785-399870872DCE}" sibTransId="{F8EF6A9A-922A-46CC-A805-70818770B553}"/>
    <dgm:cxn modelId="{E7F2F8C0-F2EB-4AD0-A4E1-FA1FCE80E89F}" srcId="{EC0DC2D1-C809-48B7-80BE-EE3CB6975761}" destId="{9598541B-1642-47C2-8A80-9975A39900E1}" srcOrd="11" destOrd="0" parTransId="{D3DD3084-B515-42ED-971D-013B18389961}" sibTransId="{5A65B5CE-A8FA-415D-8A47-1336670FCEAF}"/>
    <dgm:cxn modelId="{B986AEF2-B8B1-466A-8E2C-DF173592A6AA}" type="presOf" srcId="{AFB3080F-9DE9-4E5D-9F4B-616544040D58}" destId="{CCF374A2-9CDA-449B-BA28-3C30B1F2B875}" srcOrd="0" destOrd="0" presId="urn:microsoft.com/office/officeart/2005/8/layout/bList2"/>
    <dgm:cxn modelId="{3EDF9139-3D6D-47C4-84AC-63D98EBD9C25}" srcId="{0D0CD7FD-B255-49F6-ABC5-DA1D698EC820}" destId="{16E2FA19-3C03-4BB6-895A-2F6FA6F543CC}" srcOrd="10" destOrd="0" parTransId="{1E66E53E-92CE-41EA-9DCE-86FCDBC17C38}" sibTransId="{07F75F0E-76A4-41C9-BC16-2B2D3F2D4990}"/>
    <dgm:cxn modelId="{35924399-2267-4BA0-926B-7A4C66D30EB1}" srcId="{0D0CD7FD-B255-49F6-ABC5-DA1D698EC820}" destId="{74AC00CE-9199-4521-85BB-10F63A243526}" srcOrd="9" destOrd="0" parTransId="{3FE63918-1C34-4BF5-8F90-6495AA4BBC41}" sibTransId="{F0989696-B17D-49A0-8BDE-2D2666A23D23}"/>
    <dgm:cxn modelId="{DA3106D3-1966-4B44-8DAF-081F7415B15C}" srcId="{EC0DC2D1-C809-48B7-80BE-EE3CB6975761}" destId="{33FEDF9E-B62B-4B34-A745-67FB88009467}" srcOrd="0" destOrd="0" parTransId="{D04125DE-2F1A-4DBA-A193-CE443D1748A3}" sibTransId="{BFCBFF3F-8357-4881-B316-34A38344EDA0}"/>
    <dgm:cxn modelId="{1019274C-E00E-40FF-B4F3-2BDFF6EAB5BE}" type="presOf" srcId="{EC0DC2D1-C809-48B7-80BE-EE3CB6975761}" destId="{09DF1AF5-F77A-4576-81BC-866929798E39}" srcOrd="0" destOrd="0" presId="urn:microsoft.com/office/officeart/2005/8/layout/bList2"/>
    <dgm:cxn modelId="{AEC35F6E-1BB0-4026-A5B6-C67C78DBA253}" srcId="{E4733E99-78C3-4884-AF12-0D949FD06E3E}" destId="{26020103-C604-4883-8E6A-2AE67B7C1765}" srcOrd="5" destOrd="0" parTransId="{B74718B1-C6E5-40B4-9884-4BD0D6729B47}" sibTransId="{DA29DC1C-9EAA-432B-8892-4539714629FA}"/>
    <dgm:cxn modelId="{6B38E8D9-B1EA-4B9A-B0D0-07011320B27F}" type="presOf" srcId="{0D0CD7FD-B255-49F6-ABC5-DA1D698EC820}" destId="{8642E368-17A5-4C03-B79E-AA825681CFF1}" srcOrd="0" destOrd="0" presId="urn:microsoft.com/office/officeart/2005/8/layout/bList2"/>
    <dgm:cxn modelId="{D19EF615-4DB3-4520-86ED-330BB8B8B049}" type="presOf" srcId="{A6A70C6E-51FC-4D87-AF94-85B801B90650}" destId="{C12C3734-E40A-4D36-98AE-20ECC5791BF0}" srcOrd="0" destOrd="5" presId="urn:microsoft.com/office/officeart/2005/8/layout/bList2"/>
    <dgm:cxn modelId="{0E5AAFE3-1CDD-4F70-99C7-D843120305E7}" type="presOf" srcId="{CC4E5A95-BBBB-422B-9850-F665466643A1}" destId="{C12C3734-E40A-4D36-98AE-20ECC5791BF0}" srcOrd="0" destOrd="13" presId="urn:microsoft.com/office/officeart/2005/8/layout/bList2"/>
    <dgm:cxn modelId="{2CD26B6E-1132-4B83-82A2-8F7586DA7270}" type="presOf" srcId="{14EDE8FA-3E18-4595-8F16-923902EB65FD}" destId="{CCF374A2-9CDA-449B-BA28-3C30B1F2B875}" srcOrd="0" destOrd="5" presId="urn:microsoft.com/office/officeart/2005/8/layout/bList2"/>
    <dgm:cxn modelId="{FD93330A-66AF-4007-BBE8-186FED9ABD5E}" srcId="{EC0DC2D1-C809-48B7-80BE-EE3CB6975761}" destId="{98D9DF50-670B-43CF-9D49-0712A9541959}" srcOrd="3" destOrd="0" parTransId="{2209438F-5145-4DED-9B06-3CFEF2593F31}" sibTransId="{FD25EED1-C546-4416-9C14-C14B92723C72}"/>
    <dgm:cxn modelId="{227AA3C7-535D-4727-B7EE-C91275EAD303}" type="presOf" srcId="{E873F7D8-06B0-4356-BF0C-D8493BEEF553}" destId="{4A415FD4-EEEE-498D-BB1F-33F2E78CF405}" srcOrd="0" destOrd="4" presId="urn:microsoft.com/office/officeart/2005/8/layout/bList2"/>
    <dgm:cxn modelId="{F169853A-00B8-4AC6-93A6-E7FDC52B06FB}" type="presOf" srcId="{21B22628-FC3A-4CE3-B777-1174B04AAC0D}" destId="{C12C3734-E40A-4D36-98AE-20ECC5791BF0}" srcOrd="0" destOrd="12" presId="urn:microsoft.com/office/officeart/2005/8/layout/bList2"/>
    <dgm:cxn modelId="{28221D8D-E8AE-46F5-B154-A27D33E1181E}" type="presOf" srcId="{968F3815-8018-4816-80E9-986D7700BC14}" destId="{C12C3734-E40A-4D36-98AE-20ECC5791BF0}" srcOrd="0" destOrd="14" presId="urn:microsoft.com/office/officeart/2005/8/layout/bList2"/>
    <dgm:cxn modelId="{9E37629C-B394-4D98-907F-EA107614542A}" srcId="{E4733E99-78C3-4884-AF12-0D949FD06E3E}" destId="{CA116C06-CB8A-4CFC-B78C-7E295BF1733A}" srcOrd="8" destOrd="0" parTransId="{A1264A7D-800B-4593-918B-0D0A8720043D}" sibTransId="{CFF2B361-347E-46AD-A553-1EE8995060EB}"/>
    <dgm:cxn modelId="{FA7F2C48-A2FC-4149-AE19-108B8AE9F716}" srcId="{EC0DC2D1-C809-48B7-80BE-EE3CB6975761}" destId="{47D82EE9-32F1-4138-A2B5-33D6757AD642}" srcOrd="2" destOrd="0" parTransId="{0CAF1DED-5B02-4314-94F4-4B6B1F04CE19}" sibTransId="{1D0A705D-631C-4643-90A8-9E198CC6DB00}"/>
    <dgm:cxn modelId="{F968A412-87D1-4460-A901-D120EB186CC9}" type="presOf" srcId="{61766329-A547-43FE-9325-E0EFB811BEDD}" destId="{CCF374A2-9CDA-449B-BA28-3C30B1F2B875}" srcOrd="0" destOrd="7" presId="urn:microsoft.com/office/officeart/2005/8/layout/bList2"/>
    <dgm:cxn modelId="{B51DD249-E9B1-4008-A6DE-3B30E4925A46}" srcId="{EC0DC2D1-C809-48B7-80BE-EE3CB6975761}" destId="{6D0C8F45-A853-4FA9-8D09-64509C071ECB}" srcOrd="8" destOrd="0" parTransId="{BD2C4951-F056-480C-945D-46F70BD89030}" sibTransId="{93471588-E528-466C-9AF5-3E4EAB2ED5AA}"/>
    <dgm:cxn modelId="{12CCE3A6-597B-452B-9B06-8500A40B1DCB}" srcId="{F082F674-8585-4AD7-9360-A0587DA37108}" destId="{E4733E99-78C3-4884-AF12-0D949FD06E3E}" srcOrd="2" destOrd="0" parTransId="{63EF9FB5-225E-4787-A564-ABAAE64C2421}" sibTransId="{86F7AFEE-0332-4B5B-84B5-D4EB59487960}"/>
    <dgm:cxn modelId="{062A5C4B-CA59-49A9-94A2-A8D11C0ED381}" type="presOf" srcId="{709BEBA9-5AB2-4B19-AC7C-E603FA2AA913}" destId="{4A415FD4-EEEE-498D-BB1F-33F2E78CF405}" srcOrd="0" destOrd="6" presId="urn:microsoft.com/office/officeart/2005/8/layout/bList2"/>
    <dgm:cxn modelId="{71D61E81-84CA-4069-AF44-FDE20D59DF10}" type="presOf" srcId="{26020103-C604-4883-8E6A-2AE67B7C1765}" destId="{4A415FD4-EEEE-498D-BB1F-33F2E78CF405}" srcOrd="0" destOrd="5" presId="urn:microsoft.com/office/officeart/2005/8/layout/bList2"/>
    <dgm:cxn modelId="{1A79B1A5-E433-4603-AFBB-A640E87FA0BB}" srcId="{0D0CD7FD-B255-49F6-ABC5-DA1D698EC820}" destId="{26233416-E1A2-462B-AAA5-2C7B7D20ED53}" srcOrd="3" destOrd="0" parTransId="{55CF5C43-0044-4BC9-A8E5-EAE2BFD4A750}" sibTransId="{633F1098-560D-44E6-B3B0-B7EE06CA0EB5}"/>
    <dgm:cxn modelId="{39903EDB-C737-4F8E-B4A0-6CE5F4A5D8B7}" type="presOf" srcId="{4710D9B1-22B6-42A7-8B63-B70533AA7B0C}" destId="{CCF374A2-9CDA-449B-BA28-3C30B1F2B875}" srcOrd="0" destOrd="8" presId="urn:microsoft.com/office/officeart/2005/8/layout/bList2"/>
    <dgm:cxn modelId="{164C0BD5-9FD0-4BD3-94D8-88386DA51046}" type="presOf" srcId="{CA116C06-CB8A-4CFC-B78C-7E295BF1733A}" destId="{4A415FD4-EEEE-498D-BB1F-33F2E78CF405}" srcOrd="0" destOrd="8" presId="urn:microsoft.com/office/officeart/2005/8/layout/bList2"/>
    <dgm:cxn modelId="{E68F68E4-1F22-4401-AACF-78F7E61ED8A7}" srcId="{0D0CD7FD-B255-49F6-ABC5-DA1D698EC820}" destId="{9ED5A285-AD1D-481C-81A4-AE69E8C867DF}" srcOrd="2" destOrd="0" parTransId="{D2349013-A042-4CDF-83AA-DB183C0843A9}" sibTransId="{808B87B2-DBF2-4537-A78F-5F15DA9CEA34}"/>
    <dgm:cxn modelId="{A8D842DC-6D0C-48EC-8A75-44F0A015E830}" srcId="{0D0CD7FD-B255-49F6-ABC5-DA1D698EC820}" destId="{D31E256F-3AE5-4CC9-AA42-34711BE5451C}" srcOrd="6" destOrd="0" parTransId="{FFE7CA21-6AAC-47E3-ABB2-AEF55A348A5C}" sibTransId="{15DECCE0-60A6-409D-8D94-942E44856BFC}"/>
    <dgm:cxn modelId="{17357DA2-089E-4BFE-8EE0-CD38F17221B0}" type="presOf" srcId="{9ED5A285-AD1D-481C-81A4-AE69E8C867DF}" destId="{CCF374A2-9CDA-449B-BA28-3C30B1F2B875}" srcOrd="0" destOrd="2" presId="urn:microsoft.com/office/officeart/2005/8/layout/bList2"/>
    <dgm:cxn modelId="{593C0A67-A7BA-43FE-8DD3-E4B336768052}" type="presOf" srcId="{E4733E99-78C3-4884-AF12-0D949FD06E3E}" destId="{9F0A18C7-63C3-4DEA-B644-9DCE744EE864}" srcOrd="1" destOrd="0" presId="urn:microsoft.com/office/officeart/2005/8/layout/bList2"/>
    <dgm:cxn modelId="{C395913D-000C-49A1-9C1D-42B5DEFB88E3}" type="presOf" srcId="{EC0DC2D1-C809-48B7-80BE-EE3CB6975761}" destId="{3D1E6527-67B2-4050-A205-64FD5B804248}" srcOrd="1" destOrd="0" presId="urn:microsoft.com/office/officeart/2005/8/layout/bList2"/>
    <dgm:cxn modelId="{B2BA75B0-3F19-4C4A-8C04-EFED8729C186}" srcId="{0D0CD7FD-B255-49F6-ABC5-DA1D698EC820}" destId="{14EDE8FA-3E18-4595-8F16-923902EB65FD}" srcOrd="5" destOrd="0" parTransId="{2D5F769C-9879-4B37-A321-8675685E6407}" sibTransId="{83F0C420-A8B1-4B11-A67E-C45D5DF35158}"/>
    <dgm:cxn modelId="{8C36BCF1-20E7-4022-AC17-DAFA4ED106F7}" type="presOf" srcId="{C83EEDE8-79EB-4F48-97D6-24487AF45BB7}" destId="{4A415FD4-EEEE-498D-BB1F-33F2E78CF405}" srcOrd="0" destOrd="9" presId="urn:microsoft.com/office/officeart/2005/8/layout/bList2"/>
    <dgm:cxn modelId="{BA074627-F66D-4E82-A079-A8AD1C59DF7D}" srcId="{EC0DC2D1-C809-48B7-80BE-EE3CB6975761}" destId="{0FFD33CA-57EC-4414-A701-53D1ACD927D3}" srcOrd="1" destOrd="0" parTransId="{A70E1010-4770-48A3-879E-6C1D96AB3382}" sibTransId="{5AE5AC42-A52E-4956-A411-A7F64F9CE43F}"/>
    <dgm:cxn modelId="{20C78C1C-2E61-4FEB-A11C-4BCD8D3F440D}" type="presOf" srcId="{16E2FA19-3C03-4BB6-895A-2F6FA6F543CC}" destId="{CCF374A2-9CDA-449B-BA28-3C30B1F2B875}" srcOrd="0" destOrd="10" presId="urn:microsoft.com/office/officeart/2005/8/layout/bList2"/>
    <dgm:cxn modelId="{1F8DD8B2-24D9-4095-A8AF-0ABA4BADE416}" srcId="{0D0CD7FD-B255-49F6-ABC5-DA1D698EC820}" destId="{4710D9B1-22B6-42A7-8B63-B70533AA7B0C}" srcOrd="8" destOrd="0" parTransId="{46A02D8B-C9DA-4675-9C4C-BFC619CD0505}" sibTransId="{835167D7-EC49-4A9F-BD27-5CF00434842B}"/>
    <dgm:cxn modelId="{C3F58F6C-F111-4076-864C-BAED16FDE1FE}" srcId="{F082F674-8585-4AD7-9360-A0587DA37108}" destId="{0D0CD7FD-B255-49F6-ABC5-DA1D698EC820}" srcOrd="1" destOrd="0" parTransId="{DB45DFAB-295D-4EEC-B137-FFDFC283D400}" sibTransId="{0D1DFB68-6E67-40F2-8A7F-D8E0DB257B9D}"/>
    <dgm:cxn modelId="{EABE9B6E-846F-480E-BDF0-FE9AFB6A1B34}" srcId="{0D0CD7FD-B255-49F6-ABC5-DA1D698EC820}" destId="{E49EDE2D-7477-4C1C-B004-F8C04C0FEFAA}" srcOrd="1" destOrd="0" parTransId="{BB0341FB-D4E2-41A4-BD6C-942E977ACC48}" sibTransId="{3783A01D-584D-42C4-BE62-C618C72CC71B}"/>
    <dgm:cxn modelId="{90274A6B-6CC2-405B-9407-922AC7E191DF}" srcId="{E4733E99-78C3-4884-AF12-0D949FD06E3E}" destId="{709BEBA9-5AB2-4B19-AC7C-E603FA2AA913}" srcOrd="6" destOrd="0" parTransId="{668E49D7-AB2F-4A0C-9D04-FDD7C6D824F3}" sibTransId="{C72C291C-9122-44B7-9473-AEAED19D9AB2}"/>
    <dgm:cxn modelId="{FE79E561-7BCE-4866-B625-AF54588EF963}" type="presOf" srcId="{364628D3-ECBB-4A9D-AAB5-C6642A76B91E}" destId="{CCF374A2-9CDA-449B-BA28-3C30B1F2B875}" srcOrd="0" destOrd="4" presId="urn:microsoft.com/office/officeart/2005/8/layout/bList2"/>
    <dgm:cxn modelId="{6E8A520D-8C7D-4ACB-8C70-768C9AA8851A}" srcId="{0D0CD7FD-B255-49F6-ABC5-DA1D698EC820}" destId="{AFB3080F-9DE9-4E5D-9F4B-616544040D58}" srcOrd="0" destOrd="0" parTransId="{5E3EC01D-FC66-4264-B0D3-EC07BA95E1F3}" sibTransId="{D6CCC4E3-2B80-4569-A3F1-09B32BF2A082}"/>
    <dgm:cxn modelId="{CB412938-8CE2-4951-9020-E041738C738C}" type="presOf" srcId="{6D0C8F45-A853-4FA9-8D09-64509C071ECB}" destId="{C12C3734-E40A-4D36-98AE-20ECC5791BF0}" srcOrd="0" destOrd="8" presId="urn:microsoft.com/office/officeart/2005/8/layout/bList2"/>
    <dgm:cxn modelId="{7FC81474-4E39-497F-B8C0-44A2BA9C0116}" type="presOf" srcId="{26233416-E1A2-462B-AAA5-2C7B7D20ED53}" destId="{CCF374A2-9CDA-449B-BA28-3C30B1F2B875}" srcOrd="0" destOrd="3" presId="urn:microsoft.com/office/officeart/2005/8/layout/bList2"/>
    <dgm:cxn modelId="{282590B8-2569-4513-9F28-04053D66621F}" type="presParOf" srcId="{0456DDFB-E9DD-4FE4-8CC8-506EA5F21C09}" destId="{FC3FC382-0121-48DB-9BB8-85CDA8DC19C8}" srcOrd="0" destOrd="0" presId="urn:microsoft.com/office/officeart/2005/8/layout/bList2"/>
    <dgm:cxn modelId="{E5206C1F-BEB6-40D3-9118-54B6137EF1F8}" type="presParOf" srcId="{FC3FC382-0121-48DB-9BB8-85CDA8DC19C8}" destId="{C12C3734-E40A-4D36-98AE-20ECC5791BF0}" srcOrd="0" destOrd="0" presId="urn:microsoft.com/office/officeart/2005/8/layout/bList2"/>
    <dgm:cxn modelId="{9771DFC9-A8B0-479C-99F2-C0E6474628C1}" type="presParOf" srcId="{FC3FC382-0121-48DB-9BB8-85CDA8DC19C8}" destId="{09DF1AF5-F77A-4576-81BC-866929798E39}" srcOrd="1" destOrd="0" presId="urn:microsoft.com/office/officeart/2005/8/layout/bList2"/>
    <dgm:cxn modelId="{B18D7BCD-65D5-4F1D-B5E3-56F3DB064102}" type="presParOf" srcId="{FC3FC382-0121-48DB-9BB8-85CDA8DC19C8}" destId="{3D1E6527-67B2-4050-A205-64FD5B804248}" srcOrd="2" destOrd="0" presId="urn:microsoft.com/office/officeart/2005/8/layout/bList2"/>
    <dgm:cxn modelId="{E506D0AB-184E-44CF-BF12-E5171BEB2151}" type="presParOf" srcId="{FC3FC382-0121-48DB-9BB8-85CDA8DC19C8}" destId="{3F9325CE-6FB8-4291-BF92-395382B49DA5}" srcOrd="3" destOrd="0" presId="urn:microsoft.com/office/officeart/2005/8/layout/bList2"/>
    <dgm:cxn modelId="{4AFBC318-4C42-4FB9-948E-D2DF101BF934}" type="presParOf" srcId="{0456DDFB-E9DD-4FE4-8CC8-506EA5F21C09}" destId="{ABDE242F-1CF5-499E-A13E-EB3F70E4900F}" srcOrd="1" destOrd="0" presId="urn:microsoft.com/office/officeart/2005/8/layout/bList2"/>
    <dgm:cxn modelId="{C3A5A4B7-9022-4737-AD1B-AB0694C6B755}" type="presParOf" srcId="{0456DDFB-E9DD-4FE4-8CC8-506EA5F21C09}" destId="{2441B162-EFBD-45C0-977D-FEA98857E056}" srcOrd="2" destOrd="0" presId="urn:microsoft.com/office/officeart/2005/8/layout/bList2"/>
    <dgm:cxn modelId="{3B216554-E960-4711-8123-0C5B1D19CF29}" type="presParOf" srcId="{2441B162-EFBD-45C0-977D-FEA98857E056}" destId="{CCF374A2-9CDA-449B-BA28-3C30B1F2B875}" srcOrd="0" destOrd="0" presId="urn:microsoft.com/office/officeart/2005/8/layout/bList2"/>
    <dgm:cxn modelId="{2BBD662D-0B41-4AEE-9B15-F8DD6511A043}" type="presParOf" srcId="{2441B162-EFBD-45C0-977D-FEA98857E056}" destId="{8642E368-17A5-4C03-B79E-AA825681CFF1}" srcOrd="1" destOrd="0" presId="urn:microsoft.com/office/officeart/2005/8/layout/bList2"/>
    <dgm:cxn modelId="{6C5F57E8-8657-475E-9D42-E078E305FB11}" type="presParOf" srcId="{2441B162-EFBD-45C0-977D-FEA98857E056}" destId="{AE69E7DA-39F6-42C1-B561-4EE87F3201D6}" srcOrd="2" destOrd="0" presId="urn:microsoft.com/office/officeart/2005/8/layout/bList2"/>
    <dgm:cxn modelId="{08632947-B8E0-4CBB-8D15-0899977893BF}" type="presParOf" srcId="{2441B162-EFBD-45C0-977D-FEA98857E056}" destId="{A81998F2-2F88-43E2-8B90-A658AEAC808A}" srcOrd="3" destOrd="0" presId="urn:microsoft.com/office/officeart/2005/8/layout/bList2"/>
    <dgm:cxn modelId="{F6C658DC-290C-444E-809D-7719E5030F26}" type="presParOf" srcId="{0456DDFB-E9DD-4FE4-8CC8-506EA5F21C09}" destId="{E781E6D1-4D47-4BC3-ADA4-847E2639FCFD}" srcOrd="3" destOrd="0" presId="urn:microsoft.com/office/officeart/2005/8/layout/bList2"/>
    <dgm:cxn modelId="{302289D3-1635-4927-B0FC-27047D352E10}" type="presParOf" srcId="{0456DDFB-E9DD-4FE4-8CC8-506EA5F21C09}" destId="{D58D207C-B426-4DF6-807E-F0D9852A1F77}" srcOrd="4" destOrd="0" presId="urn:microsoft.com/office/officeart/2005/8/layout/bList2"/>
    <dgm:cxn modelId="{B98AC3C5-2E9B-494D-9042-3B455DEE6779}" type="presParOf" srcId="{D58D207C-B426-4DF6-807E-F0D9852A1F77}" destId="{4A415FD4-EEEE-498D-BB1F-33F2E78CF405}" srcOrd="0" destOrd="0" presId="urn:microsoft.com/office/officeart/2005/8/layout/bList2"/>
    <dgm:cxn modelId="{D84C562D-C5A1-4AC8-9A5F-C565FAEC6DE5}" type="presParOf" srcId="{D58D207C-B426-4DF6-807E-F0D9852A1F77}" destId="{DC9B42EA-68EA-40BB-BC24-321FE18D0330}" srcOrd="1" destOrd="0" presId="urn:microsoft.com/office/officeart/2005/8/layout/bList2"/>
    <dgm:cxn modelId="{43045A3E-1090-461C-86B3-330AC07B0668}" type="presParOf" srcId="{D58D207C-B426-4DF6-807E-F0D9852A1F77}" destId="{9F0A18C7-63C3-4DEA-B644-9DCE744EE864}" srcOrd="2" destOrd="0" presId="urn:microsoft.com/office/officeart/2005/8/layout/bList2"/>
    <dgm:cxn modelId="{C383AB84-9C42-48F9-88B2-8C362318E208}" type="presParOf" srcId="{D58D207C-B426-4DF6-807E-F0D9852A1F77}" destId="{E3B9EE7D-9378-4AA8-8017-32AE0F68EC14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54964A5-6503-4284-B348-ACE68490BA25}" type="doc">
      <dgm:prSet loTypeId="urn:microsoft.com/office/officeart/2005/8/layout/radial5" loCatId="relationship" qsTypeId="urn:microsoft.com/office/officeart/2005/8/quickstyle/simple5" qsCatId="simple" csTypeId="urn:microsoft.com/office/officeart/2005/8/colors/accent2_5" csCatId="accent2" phldr="1"/>
      <dgm:spPr/>
      <dgm:t>
        <a:bodyPr/>
        <a:lstStyle/>
        <a:p>
          <a:endParaRPr lang="fr-FR"/>
        </a:p>
      </dgm:t>
    </dgm:pt>
    <dgm:pt modelId="{07956236-E1A9-40AC-A9B3-0D8AF7C040CE}">
      <dgm:prSet phldrT="[Text]" custT="1"/>
      <dgm:spPr/>
      <dgm:t>
        <a:bodyPr/>
        <a:lstStyle/>
        <a:p>
          <a:r>
            <a:rPr lang="en-US" sz="3200" dirty="0" smtClean="0"/>
            <a:t>Fog</a:t>
          </a:r>
          <a:endParaRPr lang="fr-FR" sz="5000" dirty="0"/>
        </a:p>
      </dgm:t>
    </dgm:pt>
    <dgm:pt modelId="{FFA7A87F-2855-440C-BE66-133AB1098EB5}" type="parTrans" cxnId="{393EC268-4C1A-4770-89B4-C0478D27C8C5}">
      <dgm:prSet/>
      <dgm:spPr/>
      <dgm:t>
        <a:bodyPr/>
        <a:lstStyle/>
        <a:p>
          <a:endParaRPr lang="fr-FR"/>
        </a:p>
      </dgm:t>
    </dgm:pt>
    <dgm:pt modelId="{73540D59-11C1-483A-A906-2D847F949A27}" type="sibTrans" cxnId="{393EC268-4C1A-4770-89B4-C0478D27C8C5}">
      <dgm:prSet/>
      <dgm:spPr/>
      <dgm:t>
        <a:bodyPr/>
        <a:lstStyle/>
        <a:p>
          <a:endParaRPr lang="fr-FR"/>
        </a:p>
      </dgm:t>
    </dgm:pt>
    <dgm:pt modelId="{DD8ADFDC-A2DC-47BA-B5FA-5D7CF21CD101}">
      <dgm:prSet phldrT="[Text]" custT="1"/>
      <dgm:spPr/>
      <dgm:t>
        <a:bodyPr/>
        <a:lstStyle/>
        <a:p>
          <a:r>
            <a:rPr lang="en-US" sz="1300" dirty="0" err="1" smtClean="0"/>
            <a:t>Déploiement</a:t>
          </a:r>
          <a:r>
            <a:rPr lang="en-US" sz="1300" dirty="0" smtClean="0"/>
            <a:t> par le </a:t>
          </a:r>
          <a:r>
            <a:rPr lang="en-US" sz="1300" dirty="0" err="1" smtClean="0"/>
            <a:t>réseau</a:t>
          </a:r>
          <a:endParaRPr lang="fr-FR" sz="1300" dirty="0"/>
        </a:p>
      </dgm:t>
    </dgm:pt>
    <dgm:pt modelId="{78CB7E6A-2A99-4CC5-AA4B-17CD97509AB1}" type="parTrans" cxnId="{0D27A036-FF1F-4728-BCFF-7D5932E59613}">
      <dgm:prSet/>
      <dgm:spPr/>
      <dgm:t>
        <a:bodyPr/>
        <a:lstStyle/>
        <a:p>
          <a:endParaRPr lang="fr-FR"/>
        </a:p>
      </dgm:t>
    </dgm:pt>
    <dgm:pt modelId="{8F1DC354-A022-46A4-9BFC-38747F568498}" type="sibTrans" cxnId="{0D27A036-FF1F-4728-BCFF-7D5932E59613}">
      <dgm:prSet/>
      <dgm:spPr/>
      <dgm:t>
        <a:bodyPr/>
        <a:lstStyle/>
        <a:p>
          <a:endParaRPr lang="fr-FR"/>
        </a:p>
      </dgm:t>
    </dgm:pt>
    <dgm:pt modelId="{FD49B78D-AC2F-4B22-AD9E-735BA86DC9E0}">
      <dgm:prSet phldrT="[Text]" custT="1"/>
      <dgm:spPr/>
      <dgm:t>
        <a:bodyPr/>
        <a:lstStyle/>
        <a:p>
          <a:r>
            <a:rPr lang="en-US" sz="1300" dirty="0" err="1" smtClean="0"/>
            <a:t>Changement</a:t>
          </a:r>
          <a:r>
            <a:rPr lang="en-US" sz="1300" dirty="0" smtClean="0"/>
            <a:t> du nom d’hôte</a:t>
          </a:r>
          <a:endParaRPr lang="fr-FR" sz="1300" dirty="0"/>
        </a:p>
      </dgm:t>
    </dgm:pt>
    <dgm:pt modelId="{16449AEB-0EF2-4509-B3FE-197A95EF8A59}" type="parTrans" cxnId="{4BB0C71A-8173-4925-AD08-FD8227E34CFD}">
      <dgm:prSet/>
      <dgm:spPr/>
      <dgm:t>
        <a:bodyPr/>
        <a:lstStyle/>
        <a:p>
          <a:endParaRPr lang="fr-FR"/>
        </a:p>
      </dgm:t>
    </dgm:pt>
    <dgm:pt modelId="{AF77F4D3-AFA8-46A8-A624-3179D65206E9}" type="sibTrans" cxnId="{4BB0C71A-8173-4925-AD08-FD8227E34CFD}">
      <dgm:prSet/>
      <dgm:spPr/>
      <dgm:t>
        <a:bodyPr/>
        <a:lstStyle/>
        <a:p>
          <a:endParaRPr lang="fr-FR"/>
        </a:p>
      </dgm:t>
    </dgm:pt>
    <dgm:pt modelId="{24DAD460-8658-4946-BA12-3EFD636E43FE}">
      <dgm:prSet phldrT="[Text]" custT="1"/>
      <dgm:spPr/>
      <dgm:t>
        <a:bodyPr/>
        <a:lstStyle/>
        <a:p>
          <a:r>
            <a:rPr lang="en-US" sz="1300" dirty="0" err="1" smtClean="0"/>
            <a:t>Gratuit</a:t>
          </a:r>
          <a:r>
            <a:rPr lang="en-US" sz="1300" dirty="0" smtClean="0"/>
            <a:t> et Open Source</a:t>
          </a:r>
          <a:endParaRPr lang="fr-FR" sz="1300" dirty="0"/>
        </a:p>
      </dgm:t>
    </dgm:pt>
    <dgm:pt modelId="{2ABDB7EB-AA34-41CB-93C8-6AF6C47D51F2}" type="parTrans" cxnId="{D109CAA8-70FA-495E-84EF-B05D8E199400}">
      <dgm:prSet/>
      <dgm:spPr/>
      <dgm:t>
        <a:bodyPr/>
        <a:lstStyle/>
        <a:p>
          <a:endParaRPr lang="fr-FR"/>
        </a:p>
      </dgm:t>
    </dgm:pt>
    <dgm:pt modelId="{1DF0F586-4ADE-4645-AD4B-4E6B78ACF6F9}" type="sibTrans" cxnId="{D109CAA8-70FA-495E-84EF-B05D8E199400}">
      <dgm:prSet/>
      <dgm:spPr/>
      <dgm:t>
        <a:bodyPr/>
        <a:lstStyle/>
        <a:p>
          <a:endParaRPr lang="fr-FR"/>
        </a:p>
      </dgm:t>
    </dgm:pt>
    <dgm:pt modelId="{9972896B-0394-4224-8F62-AD68BEE257CC}">
      <dgm:prSet phldrT="[Text]" custT="1"/>
      <dgm:spPr/>
      <dgm:t>
        <a:bodyPr/>
        <a:lstStyle/>
        <a:p>
          <a:r>
            <a:rPr lang="en-US" sz="1300" dirty="0" smtClean="0"/>
            <a:t>Installation </a:t>
          </a:r>
          <a:r>
            <a:rPr lang="en-US" sz="1300" dirty="0" err="1" smtClean="0"/>
            <a:t>d’imprimantes</a:t>
          </a:r>
          <a:r>
            <a:rPr lang="en-US" sz="1300" dirty="0" smtClean="0"/>
            <a:t> locales et </a:t>
          </a:r>
          <a:r>
            <a:rPr lang="en-US" sz="1300" dirty="0" err="1" smtClean="0"/>
            <a:t>réseaux</a:t>
          </a:r>
          <a:endParaRPr lang="fr-FR" sz="1300" dirty="0"/>
        </a:p>
      </dgm:t>
    </dgm:pt>
    <dgm:pt modelId="{D53DBA53-BBC5-4D3F-B8B7-7F560518330D}" type="parTrans" cxnId="{020C23C8-ADEA-4DE9-BDA4-C36F700C58BC}">
      <dgm:prSet/>
      <dgm:spPr/>
      <dgm:t>
        <a:bodyPr/>
        <a:lstStyle/>
        <a:p>
          <a:endParaRPr lang="fr-FR"/>
        </a:p>
      </dgm:t>
    </dgm:pt>
    <dgm:pt modelId="{CFDDA88F-9E3C-44E9-AC6A-BAE5F0FA5F19}" type="sibTrans" cxnId="{020C23C8-ADEA-4DE9-BDA4-C36F700C58BC}">
      <dgm:prSet/>
      <dgm:spPr/>
      <dgm:t>
        <a:bodyPr/>
        <a:lstStyle/>
        <a:p>
          <a:endParaRPr lang="fr-FR"/>
        </a:p>
      </dgm:t>
    </dgm:pt>
    <dgm:pt modelId="{C0C3F659-2055-4A4F-9998-4FE89C18524E}">
      <dgm:prSet phldrT="[Text]" custT="1"/>
      <dgm:spPr/>
      <dgm:t>
        <a:bodyPr/>
        <a:lstStyle/>
        <a:p>
          <a:r>
            <a:rPr lang="en-US" sz="1300" dirty="0" err="1" smtClean="0"/>
            <a:t>Permet</a:t>
          </a:r>
          <a:r>
            <a:rPr lang="en-US" sz="1300" dirty="0" smtClean="0"/>
            <a:t> de </a:t>
          </a:r>
          <a:r>
            <a:rPr lang="en-US" sz="1300" dirty="0" err="1" smtClean="0"/>
            <a:t>déployer</a:t>
          </a:r>
          <a:r>
            <a:rPr lang="en-US" sz="1300" dirty="0" smtClean="0"/>
            <a:t> les 3 OS </a:t>
          </a:r>
          <a:r>
            <a:rPr lang="en-US" sz="1300" dirty="0" err="1" smtClean="0"/>
            <a:t>principaux</a:t>
          </a:r>
          <a:endParaRPr lang="fr-FR" sz="1300" dirty="0"/>
        </a:p>
      </dgm:t>
    </dgm:pt>
    <dgm:pt modelId="{1436D4DA-1E5C-4229-A6AA-28A7354B00A2}" type="parTrans" cxnId="{AD026EC4-3286-4672-875C-A4ED5E538F17}">
      <dgm:prSet/>
      <dgm:spPr/>
      <dgm:t>
        <a:bodyPr/>
        <a:lstStyle/>
        <a:p>
          <a:endParaRPr lang="fr-FR"/>
        </a:p>
      </dgm:t>
    </dgm:pt>
    <dgm:pt modelId="{4C3AA406-9E10-43B9-B280-28188907C71A}" type="sibTrans" cxnId="{AD026EC4-3286-4672-875C-A4ED5E538F17}">
      <dgm:prSet/>
      <dgm:spPr/>
      <dgm:t>
        <a:bodyPr/>
        <a:lstStyle/>
        <a:p>
          <a:endParaRPr lang="fr-FR"/>
        </a:p>
      </dgm:t>
    </dgm:pt>
    <dgm:pt modelId="{005E3297-96F3-4A50-89D1-399FEA167CAD}">
      <dgm:prSet phldrT="[Text]" custT="1"/>
      <dgm:spPr/>
      <dgm:t>
        <a:bodyPr/>
        <a:lstStyle/>
        <a:p>
          <a:r>
            <a:rPr lang="en-US" sz="1300" dirty="0" err="1" smtClean="0"/>
            <a:t>Planification</a:t>
          </a:r>
          <a:r>
            <a:rPr lang="en-US" sz="1300" dirty="0" smtClean="0"/>
            <a:t> de </a:t>
          </a:r>
          <a:r>
            <a:rPr lang="en-US" sz="1300" dirty="0" err="1" smtClean="0"/>
            <a:t>tâches</a:t>
          </a:r>
          <a:r>
            <a:rPr lang="en-US" sz="1300" dirty="0" smtClean="0"/>
            <a:t> de </a:t>
          </a:r>
          <a:r>
            <a:rPr lang="en-US" sz="1300" dirty="0" err="1" smtClean="0"/>
            <a:t>déploiements</a:t>
          </a:r>
          <a:endParaRPr lang="fr-FR" sz="1300" dirty="0"/>
        </a:p>
      </dgm:t>
    </dgm:pt>
    <dgm:pt modelId="{1CC0D107-7DF0-4BB3-9EB1-E9C6C7BD3BD0}" type="parTrans" cxnId="{706BF9EE-B5C7-46E5-B0AD-E7508AE5F5E4}">
      <dgm:prSet/>
      <dgm:spPr/>
      <dgm:t>
        <a:bodyPr/>
        <a:lstStyle/>
        <a:p>
          <a:endParaRPr lang="fr-FR"/>
        </a:p>
      </dgm:t>
    </dgm:pt>
    <dgm:pt modelId="{F0B8427E-0575-4921-AEBE-8B804B0C39E4}" type="sibTrans" cxnId="{706BF9EE-B5C7-46E5-B0AD-E7508AE5F5E4}">
      <dgm:prSet/>
      <dgm:spPr/>
      <dgm:t>
        <a:bodyPr/>
        <a:lstStyle/>
        <a:p>
          <a:endParaRPr lang="fr-FR"/>
        </a:p>
      </dgm:t>
    </dgm:pt>
    <dgm:pt modelId="{5C39067C-B542-41E0-BA61-A9610CC9D77B}">
      <dgm:prSet phldrT="[Text]" custT="1"/>
      <dgm:spPr/>
      <dgm:t>
        <a:bodyPr/>
        <a:lstStyle/>
        <a:p>
          <a:r>
            <a:rPr lang="en-US" sz="1300" dirty="0" err="1" smtClean="0"/>
            <a:t>Déploiement</a:t>
          </a:r>
          <a:r>
            <a:rPr lang="en-US" sz="1300" dirty="0" smtClean="0"/>
            <a:t> de </a:t>
          </a:r>
          <a:r>
            <a:rPr lang="en-US" sz="1300" dirty="0" err="1" smtClean="0"/>
            <a:t>postes</a:t>
          </a:r>
          <a:r>
            <a:rPr lang="en-US" sz="1300" dirty="0" smtClean="0"/>
            <a:t> </a:t>
          </a:r>
          <a:r>
            <a:rPr lang="en-US" sz="1300" dirty="0" err="1" smtClean="0"/>
            <a:t>simultanément</a:t>
          </a:r>
          <a:endParaRPr lang="fr-FR" sz="1300" dirty="0"/>
        </a:p>
      </dgm:t>
    </dgm:pt>
    <dgm:pt modelId="{B5ADC414-85B3-4602-A411-ADFB79112E8C}" type="parTrans" cxnId="{AD491DA8-2885-4F74-B48F-5B01DF70BEF3}">
      <dgm:prSet/>
      <dgm:spPr/>
      <dgm:t>
        <a:bodyPr/>
        <a:lstStyle/>
        <a:p>
          <a:endParaRPr lang="fr-FR"/>
        </a:p>
      </dgm:t>
    </dgm:pt>
    <dgm:pt modelId="{60CDB344-1CC9-476E-A8FC-7AE75D36E66C}" type="sibTrans" cxnId="{AD491DA8-2885-4F74-B48F-5B01DF70BEF3}">
      <dgm:prSet/>
      <dgm:spPr/>
      <dgm:t>
        <a:bodyPr/>
        <a:lstStyle/>
        <a:p>
          <a:endParaRPr lang="fr-FR"/>
        </a:p>
      </dgm:t>
    </dgm:pt>
    <dgm:pt modelId="{9FC42CF6-D425-4FC5-8793-85AB8C34152C}">
      <dgm:prSet phldrT="[Text]" custT="1"/>
      <dgm:spPr/>
      <dgm:t>
        <a:bodyPr/>
        <a:lstStyle/>
        <a:p>
          <a:r>
            <a:rPr lang="en-US" sz="1300" dirty="0" err="1" smtClean="0"/>
            <a:t>Intégration</a:t>
          </a:r>
          <a:r>
            <a:rPr lang="en-US" sz="1300" dirty="0" smtClean="0"/>
            <a:t> à </a:t>
          </a:r>
          <a:r>
            <a:rPr lang="en-US" sz="1300" dirty="0" err="1" smtClean="0"/>
            <a:t>l’A.D</a:t>
          </a:r>
          <a:r>
            <a:rPr lang="en-US" sz="1300" dirty="0" smtClean="0"/>
            <a:t>.</a:t>
          </a:r>
          <a:endParaRPr lang="fr-FR" sz="1300" dirty="0"/>
        </a:p>
      </dgm:t>
    </dgm:pt>
    <dgm:pt modelId="{B8EF1F85-2B4A-4D69-A65A-4A996C9EB1D1}" type="parTrans" cxnId="{C358AEDD-6ABF-480E-A699-68B004035F33}">
      <dgm:prSet/>
      <dgm:spPr/>
      <dgm:t>
        <a:bodyPr/>
        <a:lstStyle/>
        <a:p>
          <a:endParaRPr lang="fr-FR"/>
        </a:p>
      </dgm:t>
    </dgm:pt>
    <dgm:pt modelId="{0C96F304-F39F-4F08-B8E3-CA046AEC424B}" type="sibTrans" cxnId="{C358AEDD-6ABF-480E-A699-68B004035F33}">
      <dgm:prSet/>
      <dgm:spPr/>
      <dgm:t>
        <a:bodyPr/>
        <a:lstStyle/>
        <a:p>
          <a:endParaRPr lang="fr-FR"/>
        </a:p>
      </dgm:t>
    </dgm:pt>
    <dgm:pt modelId="{6E3A9FB5-3BD3-40F2-8EFF-8FB4D27E937E}" type="pres">
      <dgm:prSet presAssocID="{954964A5-6503-4284-B348-ACE68490BA25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6EBB74F-725A-4651-BAA1-8AFF4D5FC086}" type="pres">
      <dgm:prSet presAssocID="{07956236-E1A9-40AC-A9B3-0D8AF7C040CE}" presName="centerShape" presStyleLbl="node0" presStyleIdx="0" presStyleCnt="1"/>
      <dgm:spPr/>
      <dgm:t>
        <a:bodyPr/>
        <a:lstStyle/>
        <a:p>
          <a:endParaRPr lang="fr-FR"/>
        </a:p>
      </dgm:t>
    </dgm:pt>
    <dgm:pt modelId="{0EE9D4C2-0C47-41DD-9846-4B8FB9C8F7BE}" type="pres">
      <dgm:prSet presAssocID="{78CB7E6A-2A99-4CC5-AA4B-17CD97509AB1}" presName="parTrans" presStyleLbl="sibTrans2D1" presStyleIdx="0" presStyleCnt="8"/>
      <dgm:spPr/>
      <dgm:t>
        <a:bodyPr/>
        <a:lstStyle/>
        <a:p>
          <a:endParaRPr lang="fr-FR"/>
        </a:p>
      </dgm:t>
    </dgm:pt>
    <dgm:pt modelId="{5E484ECB-8A27-4BEE-82D0-F01D4B453842}" type="pres">
      <dgm:prSet presAssocID="{78CB7E6A-2A99-4CC5-AA4B-17CD97509AB1}" presName="connectorText" presStyleLbl="sibTrans2D1" presStyleIdx="0" presStyleCnt="8"/>
      <dgm:spPr/>
      <dgm:t>
        <a:bodyPr/>
        <a:lstStyle/>
        <a:p>
          <a:endParaRPr lang="fr-FR"/>
        </a:p>
      </dgm:t>
    </dgm:pt>
    <dgm:pt modelId="{3EE1BE40-1BF6-46A5-88EE-A6137C37EB5C}" type="pres">
      <dgm:prSet presAssocID="{DD8ADFDC-A2DC-47BA-B5FA-5D7CF21CD101}" presName="node" presStyleLbl="node1" presStyleIdx="0" presStyleCnt="8" custScaleX="116538" custScaleY="1152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C2C3C16-DB5A-433F-BC4D-206E1602BA5B}" type="pres">
      <dgm:prSet presAssocID="{16449AEB-0EF2-4509-B3FE-197A95EF8A59}" presName="parTrans" presStyleLbl="sibTrans2D1" presStyleIdx="1" presStyleCnt="8"/>
      <dgm:spPr/>
      <dgm:t>
        <a:bodyPr/>
        <a:lstStyle/>
        <a:p>
          <a:endParaRPr lang="fr-FR"/>
        </a:p>
      </dgm:t>
    </dgm:pt>
    <dgm:pt modelId="{EAEDC6A8-CD85-40B2-B820-64CEE1F2B6BB}" type="pres">
      <dgm:prSet presAssocID="{16449AEB-0EF2-4509-B3FE-197A95EF8A59}" presName="connectorText" presStyleLbl="sibTrans2D1" presStyleIdx="1" presStyleCnt="8"/>
      <dgm:spPr/>
      <dgm:t>
        <a:bodyPr/>
        <a:lstStyle/>
        <a:p>
          <a:endParaRPr lang="fr-FR"/>
        </a:p>
      </dgm:t>
    </dgm:pt>
    <dgm:pt modelId="{D9C0E2CF-B4EE-462C-A7E7-D31AB58B4CAA}" type="pres">
      <dgm:prSet presAssocID="{FD49B78D-AC2F-4B22-AD9E-735BA86DC9E0}" presName="node" presStyleLbl="node1" presStyleIdx="1" presStyleCnt="8" custScaleX="116538" custScaleY="1152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49A9169-627B-4DA6-9009-FA448DB04FA5}" type="pres">
      <dgm:prSet presAssocID="{2ABDB7EB-AA34-41CB-93C8-6AF6C47D51F2}" presName="parTrans" presStyleLbl="sibTrans2D1" presStyleIdx="2" presStyleCnt="8"/>
      <dgm:spPr/>
      <dgm:t>
        <a:bodyPr/>
        <a:lstStyle/>
        <a:p>
          <a:endParaRPr lang="fr-FR"/>
        </a:p>
      </dgm:t>
    </dgm:pt>
    <dgm:pt modelId="{9B616C8E-72AD-4254-8345-A7E5C5E40511}" type="pres">
      <dgm:prSet presAssocID="{2ABDB7EB-AA34-41CB-93C8-6AF6C47D51F2}" presName="connectorText" presStyleLbl="sibTrans2D1" presStyleIdx="2" presStyleCnt="8"/>
      <dgm:spPr/>
      <dgm:t>
        <a:bodyPr/>
        <a:lstStyle/>
        <a:p>
          <a:endParaRPr lang="fr-FR"/>
        </a:p>
      </dgm:t>
    </dgm:pt>
    <dgm:pt modelId="{E08EB0E6-058A-46AA-8CD8-1D1BBC41DD4D}" type="pres">
      <dgm:prSet presAssocID="{24DAD460-8658-4946-BA12-3EFD636E43FE}" presName="node" presStyleLbl="node1" presStyleIdx="2" presStyleCnt="8" custScaleX="116538" custScaleY="1152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A69AE30-A24A-48E4-BE12-97B4FC29BD8C}" type="pres">
      <dgm:prSet presAssocID="{D53DBA53-BBC5-4D3F-B8B7-7F560518330D}" presName="parTrans" presStyleLbl="sibTrans2D1" presStyleIdx="3" presStyleCnt="8"/>
      <dgm:spPr/>
      <dgm:t>
        <a:bodyPr/>
        <a:lstStyle/>
        <a:p>
          <a:endParaRPr lang="fr-FR"/>
        </a:p>
      </dgm:t>
    </dgm:pt>
    <dgm:pt modelId="{F50B9DE2-09FC-4D2D-A56E-2B284E1019BC}" type="pres">
      <dgm:prSet presAssocID="{D53DBA53-BBC5-4D3F-B8B7-7F560518330D}" presName="connectorText" presStyleLbl="sibTrans2D1" presStyleIdx="3" presStyleCnt="8"/>
      <dgm:spPr/>
      <dgm:t>
        <a:bodyPr/>
        <a:lstStyle/>
        <a:p>
          <a:endParaRPr lang="fr-FR"/>
        </a:p>
      </dgm:t>
    </dgm:pt>
    <dgm:pt modelId="{BA84A1E1-966C-4FBA-BC36-8CAF040B6537}" type="pres">
      <dgm:prSet presAssocID="{9972896B-0394-4224-8F62-AD68BEE257CC}" presName="node" presStyleLbl="node1" presStyleIdx="3" presStyleCnt="8" custScaleX="116538" custScaleY="1152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5CB9285-2F1E-459A-93D9-20F898A83B54}" type="pres">
      <dgm:prSet presAssocID="{1CC0D107-7DF0-4BB3-9EB1-E9C6C7BD3BD0}" presName="parTrans" presStyleLbl="sibTrans2D1" presStyleIdx="4" presStyleCnt="8"/>
      <dgm:spPr/>
      <dgm:t>
        <a:bodyPr/>
        <a:lstStyle/>
        <a:p>
          <a:endParaRPr lang="fr-FR"/>
        </a:p>
      </dgm:t>
    </dgm:pt>
    <dgm:pt modelId="{5400C21A-0448-4795-8E11-0001C55D86A0}" type="pres">
      <dgm:prSet presAssocID="{1CC0D107-7DF0-4BB3-9EB1-E9C6C7BD3BD0}" presName="connectorText" presStyleLbl="sibTrans2D1" presStyleIdx="4" presStyleCnt="8"/>
      <dgm:spPr/>
      <dgm:t>
        <a:bodyPr/>
        <a:lstStyle/>
        <a:p>
          <a:endParaRPr lang="fr-FR"/>
        </a:p>
      </dgm:t>
    </dgm:pt>
    <dgm:pt modelId="{5F868CB4-C2AB-48C7-B5DF-3434277CE029}" type="pres">
      <dgm:prSet presAssocID="{005E3297-96F3-4A50-89D1-399FEA167CAD}" presName="node" presStyleLbl="node1" presStyleIdx="4" presStyleCnt="8" custScaleX="116538" custScaleY="1152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BA0F78F-9215-4999-847F-C1343E103006}" type="pres">
      <dgm:prSet presAssocID="{B5ADC414-85B3-4602-A411-ADFB79112E8C}" presName="parTrans" presStyleLbl="sibTrans2D1" presStyleIdx="5" presStyleCnt="8"/>
      <dgm:spPr/>
      <dgm:t>
        <a:bodyPr/>
        <a:lstStyle/>
        <a:p>
          <a:endParaRPr lang="fr-FR"/>
        </a:p>
      </dgm:t>
    </dgm:pt>
    <dgm:pt modelId="{9E1B27BA-B818-4658-ADAC-FBF80A95DE0B}" type="pres">
      <dgm:prSet presAssocID="{B5ADC414-85B3-4602-A411-ADFB79112E8C}" presName="connectorText" presStyleLbl="sibTrans2D1" presStyleIdx="5" presStyleCnt="8"/>
      <dgm:spPr/>
      <dgm:t>
        <a:bodyPr/>
        <a:lstStyle/>
        <a:p>
          <a:endParaRPr lang="fr-FR"/>
        </a:p>
      </dgm:t>
    </dgm:pt>
    <dgm:pt modelId="{3B2B259D-1114-4FFB-BF00-DD68E2D0F417}" type="pres">
      <dgm:prSet presAssocID="{5C39067C-B542-41E0-BA61-A9610CC9D77B}" presName="node" presStyleLbl="node1" presStyleIdx="5" presStyleCnt="8" custScaleX="116538" custScaleY="1152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D6813C6-FE11-40D3-AD76-61AFA9BEA61F}" type="pres">
      <dgm:prSet presAssocID="{B8EF1F85-2B4A-4D69-A65A-4A996C9EB1D1}" presName="parTrans" presStyleLbl="sibTrans2D1" presStyleIdx="6" presStyleCnt="8"/>
      <dgm:spPr/>
      <dgm:t>
        <a:bodyPr/>
        <a:lstStyle/>
        <a:p>
          <a:endParaRPr lang="fr-FR"/>
        </a:p>
      </dgm:t>
    </dgm:pt>
    <dgm:pt modelId="{EBC99A58-F1D2-4C24-9C3B-8FE0A62A41BB}" type="pres">
      <dgm:prSet presAssocID="{B8EF1F85-2B4A-4D69-A65A-4A996C9EB1D1}" presName="connectorText" presStyleLbl="sibTrans2D1" presStyleIdx="6" presStyleCnt="8"/>
      <dgm:spPr/>
      <dgm:t>
        <a:bodyPr/>
        <a:lstStyle/>
        <a:p>
          <a:endParaRPr lang="fr-FR"/>
        </a:p>
      </dgm:t>
    </dgm:pt>
    <dgm:pt modelId="{C09701FB-2BD9-410E-9042-72766F7E1F2C}" type="pres">
      <dgm:prSet presAssocID="{9FC42CF6-D425-4FC5-8793-85AB8C34152C}" presName="node" presStyleLbl="node1" presStyleIdx="6" presStyleCnt="8" custScaleX="116538" custScaleY="1152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51AD99-13B8-405F-B2CC-876160C552D1}" type="pres">
      <dgm:prSet presAssocID="{1436D4DA-1E5C-4229-A6AA-28A7354B00A2}" presName="parTrans" presStyleLbl="sibTrans2D1" presStyleIdx="7" presStyleCnt="8"/>
      <dgm:spPr/>
      <dgm:t>
        <a:bodyPr/>
        <a:lstStyle/>
        <a:p>
          <a:endParaRPr lang="fr-FR"/>
        </a:p>
      </dgm:t>
    </dgm:pt>
    <dgm:pt modelId="{67557C24-F352-4E5B-BC6C-7C1BFA3F7BB9}" type="pres">
      <dgm:prSet presAssocID="{1436D4DA-1E5C-4229-A6AA-28A7354B00A2}" presName="connectorText" presStyleLbl="sibTrans2D1" presStyleIdx="7" presStyleCnt="8"/>
      <dgm:spPr/>
      <dgm:t>
        <a:bodyPr/>
        <a:lstStyle/>
        <a:p>
          <a:endParaRPr lang="fr-FR"/>
        </a:p>
      </dgm:t>
    </dgm:pt>
    <dgm:pt modelId="{9727A4C8-EF5C-4EBF-A14D-571ECDFC82CE}" type="pres">
      <dgm:prSet presAssocID="{C0C3F659-2055-4A4F-9998-4FE89C18524E}" presName="node" presStyleLbl="node1" presStyleIdx="7" presStyleCnt="8" custScaleX="116538" custScaleY="1152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706BF9EE-B5C7-46E5-B0AD-E7508AE5F5E4}" srcId="{07956236-E1A9-40AC-A9B3-0D8AF7C040CE}" destId="{005E3297-96F3-4A50-89D1-399FEA167CAD}" srcOrd="4" destOrd="0" parTransId="{1CC0D107-7DF0-4BB3-9EB1-E9C6C7BD3BD0}" sibTransId="{F0B8427E-0575-4921-AEBE-8B804B0C39E4}"/>
    <dgm:cxn modelId="{AD491DA8-2885-4F74-B48F-5B01DF70BEF3}" srcId="{07956236-E1A9-40AC-A9B3-0D8AF7C040CE}" destId="{5C39067C-B542-41E0-BA61-A9610CC9D77B}" srcOrd="5" destOrd="0" parTransId="{B5ADC414-85B3-4602-A411-ADFB79112E8C}" sibTransId="{60CDB344-1CC9-476E-A8FC-7AE75D36E66C}"/>
    <dgm:cxn modelId="{F61BEA9C-63D0-4D40-B069-607CF4194EC6}" type="presOf" srcId="{16449AEB-0EF2-4509-B3FE-197A95EF8A59}" destId="{CC2C3C16-DB5A-433F-BC4D-206E1602BA5B}" srcOrd="0" destOrd="0" presId="urn:microsoft.com/office/officeart/2005/8/layout/radial5"/>
    <dgm:cxn modelId="{0D27A036-FF1F-4728-BCFF-7D5932E59613}" srcId="{07956236-E1A9-40AC-A9B3-0D8AF7C040CE}" destId="{DD8ADFDC-A2DC-47BA-B5FA-5D7CF21CD101}" srcOrd="0" destOrd="0" parTransId="{78CB7E6A-2A99-4CC5-AA4B-17CD97509AB1}" sibTransId="{8F1DC354-A022-46A4-9BFC-38747F568498}"/>
    <dgm:cxn modelId="{55EA3156-DB3C-4D89-94C3-50B4F8B4E267}" type="presOf" srcId="{FD49B78D-AC2F-4B22-AD9E-735BA86DC9E0}" destId="{D9C0E2CF-B4EE-462C-A7E7-D31AB58B4CAA}" srcOrd="0" destOrd="0" presId="urn:microsoft.com/office/officeart/2005/8/layout/radial5"/>
    <dgm:cxn modelId="{FB1E4B74-A1C5-4CD2-AB15-D189C9A889AD}" type="presOf" srcId="{9972896B-0394-4224-8F62-AD68BEE257CC}" destId="{BA84A1E1-966C-4FBA-BC36-8CAF040B6537}" srcOrd="0" destOrd="0" presId="urn:microsoft.com/office/officeart/2005/8/layout/radial5"/>
    <dgm:cxn modelId="{4BB0C71A-8173-4925-AD08-FD8227E34CFD}" srcId="{07956236-E1A9-40AC-A9B3-0D8AF7C040CE}" destId="{FD49B78D-AC2F-4B22-AD9E-735BA86DC9E0}" srcOrd="1" destOrd="0" parTransId="{16449AEB-0EF2-4509-B3FE-197A95EF8A59}" sibTransId="{AF77F4D3-AFA8-46A8-A624-3179D65206E9}"/>
    <dgm:cxn modelId="{070905A3-CF74-4BAA-A035-9CF4A1822CDC}" type="presOf" srcId="{DD8ADFDC-A2DC-47BA-B5FA-5D7CF21CD101}" destId="{3EE1BE40-1BF6-46A5-88EE-A6137C37EB5C}" srcOrd="0" destOrd="0" presId="urn:microsoft.com/office/officeart/2005/8/layout/radial5"/>
    <dgm:cxn modelId="{393EC268-4C1A-4770-89B4-C0478D27C8C5}" srcId="{954964A5-6503-4284-B348-ACE68490BA25}" destId="{07956236-E1A9-40AC-A9B3-0D8AF7C040CE}" srcOrd="0" destOrd="0" parTransId="{FFA7A87F-2855-440C-BE66-133AB1098EB5}" sibTransId="{73540D59-11C1-483A-A906-2D847F949A27}"/>
    <dgm:cxn modelId="{C358AEDD-6ABF-480E-A699-68B004035F33}" srcId="{07956236-E1A9-40AC-A9B3-0D8AF7C040CE}" destId="{9FC42CF6-D425-4FC5-8793-85AB8C34152C}" srcOrd="6" destOrd="0" parTransId="{B8EF1F85-2B4A-4D69-A65A-4A996C9EB1D1}" sibTransId="{0C96F304-F39F-4F08-B8E3-CA046AEC424B}"/>
    <dgm:cxn modelId="{8D2AE10F-5AF4-4CE5-A626-70B4B99C4856}" type="presOf" srcId="{C0C3F659-2055-4A4F-9998-4FE89C18524E}" destId="{9727A4C8-EF5C-4EBF-A14D-571ECDFC82CE}" srcOrd="0" destOrd="0" presId="urn:microsoft.com/office/officeart/2005/8/layout/radial5"/>
    <dgm:cxn modelId="{A8A3D1E6-AC02-4574-88F8-BB8B4DE65BE6}" type="presOf" srcId="{24DAD460-8658-4946-BA12-3EFD636E43FE}" destId="{E08EB0E6-058A-46AA-8CD8-1D1BBC41DD4D}" srcOrd="0" destOrd="0" presId="urn:microsoft.com/office/officeart/2005/8/layout/radial5"/>
    <dgm:cxn modelId="{9F8F0DE4-75F6-4BCD-825B-2536B04CA7E8}" type="presOf" srcId="{78CB7E6A-2A99-4CC5-AA4B-17CD97509AB1}" destId="{0EE9D4C2-0C47-41DD-9846-4B8FB9C8F7BE}" srcOrd="0" destOrd="0" presId="urn:microsoft.com/office/officeart/2005/8/layout/radial5"/>
    <dgm:cxn modelId="{E973B92F-E8AC-4C6B-BB47-8BD5ACFC1360}" type="presOf" srcId="{78CB7E6A-2A99-4CC5-AA4B-17CD97509AB1}" destId="{5E484ECB-8A27-4BEE-82D0-F01D4B453842}" srcOrd="1" destOrd="0" presId="urn:microsoft.com/office/officeart/2005/8/layout/radial5"/>
    <dgm:cxn modelId="{AC0854A7-2263-4228-AD54-C62423D59C81}" type="presOf" srcId="{1436D4DA-1E5C-4229-A6AA-28A7354B00A2}" destId="{3651AD99-13B8-405F-B2CC-876160C552D1}" srcOrd="0" destOrd="0" presId="urn:microsoft.com/office/officeart/2005/8/layout/radial5"/>
    <dgm:cxn modelId="{AD026EC4-3286-4672-875C-A4ED5E538F17}" srcId="{07956236-E1A9-40AC-A9B3-0D8AF7C040CE}" destId="{C0C3F659-2055-4A4F-9998-4FE89C18524E}" srcOrd="7" destOrd="0" parTransId="{1436D4DA-1E5C-4229-A6AA-28A7354B00A2}" sibTransId="{4C3AA406-9E10-43B9-B280-28188907C71A}"/>
    <dgm:cxn modelId="{020C23C8-ADEA-4DE9-BDA4-C36F700C58BC}" srcId="{07956236-E1A9-40AC-A9B3-0D8AF7C040CE}" destId="{9972896B-0394-4224-8F62-AD68BEE257CC}" srcOrd="3" destOrd="0" parTransId="{D53DBA53-BBC5-4D3F-B8B7-7F560518330D}" sibTransId="{CFDDA88F-9E3C-44E9-AC6A-BAE5F0FA5F19}"/>
    <dgm:cxn modelId="{47D84CD6-E2C0-4BFB-9CE9-76363A794AE9}" type="presOf" srcId="{1CC0D107-7DF0-4BB3-9EB1-E9C6C7BD3BD0}" destId="{5400C21A-0448-4795-8E11-0001C55D86A0}" srcOrd="1" destOrd="0" presId="urn:microsoft.com/office/officeart/2005/8/layout/radial5"/>
    <dgm:cxn modelId="{1DCB5C46-46F6-410C-8BF9-F0E5F5166670}" type="presOf" srcId="{5C39067C-B542-41E0-BA61-A9610CC9D77B}" destId="{3B2B259D-1114-4FFB-BF00-DD68E2D0F417}" srcOrd="0" destOrd="0" presId="urn:microsoft.com/office/officeart/2005/8/layout/radial5"/>
    <dgm:cxn modelId="{ADA0A65D-B3EB-4803-AC9E-11F42D702862}" type="presOf" srcId="{B5ADC414-85B3-4602-A411-ADFB79112E8C}" destId="{9E1B27BA-B818-4658-ADAC-FBF80A95DE0B}" srcOrd="1" destOrd="0" presId="urn:microsoft.com/office/officeart/2005/8/layout/radial5"/>
    <dgm:cxn modelId="{5FE551C6-ADCE-40CE-920B-162C158B5547}" type="presOf" srcId="{B8EF1F85-2B4A-4D69-A65A-4A996C9EB1D1}" destId="{EBC99A58-F1D2-4C24-9C3B-8FE0A62A41BB}" srcOrd="1" destOrd="0" presId="urn:microsoft.com/office/officeart/2005/8/layout/radial5"/>
    <dgm:cxn modelId="{9177D47E-E2D6-43A6-87AA-88BB264612FC}" type="presOf" srcId="{1CC0D107-7DF0-4BB3-9EB1-E9C6C7BD3BD0}" destId="{E5CB9285-2F1E-459A-93D9-20F898A83B54}" srcOrd="0" destOrd="0" presId="urn:microsoft.com/office/officeart/2005/8/layout/radial5"/>
    <dgm:cxn modelId="{DBDEC1D1-7B2F-432B-88A9-9654A708D093}" type="presOf" srcId="{D53DBA53-BBC5-4D3F-B8B7-7F560518330D}" destId="{FA69AE30-A24A-48E4-BE12-97B4FC29BD8C}" srcOrd="0" destOrd="0" presId="urn:microsoft.com/office/officeart/2005/8/layout/radial5"/>
    <dgm:cxn modelId="{D6BB7ADF-522C-4B36-BA89-38D6D06E5D39}" type="presOf" srcId="{2ABDB7EB-AA34-41CB-93C8-6AF6C47D51F2}" destId="{9B616C8E-72AD-4254-8345-A7E5C5E40511}" srcOrd="1" destOrd="0" presId="urn:microsoft.com/office/officeart/2005/8/layout/radial5"/>
    <dgm:cxn modelId="{D109CAA8-70FA-495E-84EF-B05D8E199400}" srcId="{07956236-E1A9-40AC-A9B3-0D8AF7C040CE}" destId="{24DAD460-8658-4946-BA12-3EFD636E43FE}" srcOrd="2" destOrd="0" parTransId="{2ABDB7EB-AA34-41CB-93C8-6AF6C47D51F2}" sibTransId="{1DF0F586-4ADE-4645-AD4B-4E6B78ACF6F9}"/>
    <dgm:cxn modelId="{E6B258EE-FC99-4253-9691-CBD4AFFCA70E}" type="presOf" srcId="{954964A5-6503-4284-B348-ACE68490BA25}" destId="{6E3A9FB5-3BD3-40F2-8EFF-8FB4D27E937E}" srcOrd="0" destOrd="0" presId="urn:microsoft.com/office/officeart/2005/8/layout/radial5"/>
    <dgm:cxn modelId="{1D60C36E-1DA5-40BE-859C-F5055A75AEF9}" type="presOf" srcId="{9FC42CF6-D425-4FC5-8793-85AB8C34152C}" destId="{C09701FB-2BD9-410E-9042-72766F7E1F2C}" srcOrd="0" destOrd="0" presId="urn:microsoft.com/office/officeart/2005/8/layout/radial5"/>
    <dgm:cxn modelId="{560994BC-75AC-4D16-8EAC-1CC659479C9E}" type="presOf" srcId="{1436D4DA-1E5C-4229-A6AA-28A7354B00A2}" destId="{67557C24-F352-4E5B-BC6C-7C1BFA3F7BB9}" srcOrd="1" destOrd="0" presId="urn:microsoft.com/office/officeart/2005/8/layout/radial5"/>
    <dgm:cxn modelId="{5FB7E749-143C-48D2-9F40-247A473951DA}" type="presOf" srcId="{B5ADC414-85B3-4602-A411-ADFB79112E8C}" destId="{ABA0F78F-9215-4999-847F-C1343E103006}" srcOrd="0" destOrd="0" presId="urn:microsoft.com/office/officeart/2005/8/layout/radial5"/>
    <dgm:cxn modelId="{404929DC-D456-4709-ACC8-8FC88DBA87FD}" type="presOf" srcId="{2ABDB7EB-AA34-41CB-93C8-6AF6C47D51F2}" destId="{349A9169-627B-4DA6-9009-FA448DB04FA5}" srcOrd="0" destOrd="0" presId="urn:microsoft.com/office/officeart/2005/8/layout/radial5"/>
    <dgm:cxn modelId="{1AA0BAD2-AAC9-4CFC-A79D-6F43EE4A9DCB}" type="presOf" srcId="{005E3297-96F3-4A50-89D1-399FEA167CAD}" destId="{5F868CB4-C2AB-48C7-B5DF-3434277CE029}" srcOrd="0" destOrd="0" presId="urn:microsoft.com/office/officeart/2005/8/layout/radial5"/>
    <dgm:cxn modelId="{25680E95-6684-426E-9A5D-A0C7F7D8F7DF}" type="presOf" srcId="{16449AEB-0EF2-4509-B3FE-197A95EF8A59}" destId="{EAEDC6A8-CD85-40B2-B820-64CEE1F2B6BB}" srcOrd="1" destOrd="0" presId="urn:microsoft.com/office/officeart/2005/8/layout/radial5"/>
    <dgm:cxn modelId="{4B3E1A35-E72D-4219-A3EE-3330DB9B1880}" type="presOf" srcId="{D53DBA53-BBC5-4D3F-B8B7-7F560518330D}" destId="{F50B9DE2-09FC-4D2D-A56E-2B284E1019BC}" srcOrd="1" destOrd="0" presId="urn:microsoft.com/office/officeart/2005/8/layout/radial5"/>
    <dgm:cxn modelId="{9C30ED64-34EA-446A-9715-5A3F3B10F0A3}" type="presOf" srcId="{07956236-E1A9-40AC-A9B3-0D8AF7C040CE}" destId="{D6EBB74F-725A-4651-BAA1-8AFF4D5FC086}" srcOrd="0" destOrd="0" presId="urn:microsoft.com/office/officeart/2005/8/layout/radial5"/>
    <dgm:cxn modelId="{801AE8F1-243B-4AC6-8450-75222BC1D2D5}" type="presOf" srcId="{B8EF1F85-2B4A-4D69-A65A-4A996C9EB1D1}" destId="{6D6813C6-FE11-40D3-AD76-61AFA9BEA61F}" srcOrd="0" destOrd="0" presId="urn:microsoft.com/office/officeart/2005/8/layout/radial5"/>
    <dgm:cxn modelId="{D40CE303-B4B2-4E37-9F8E-8C8F8D05BCFE}" type="presParOf" srcId="{6E3A9FB5-3BD3-40F2-8EFF-8FB4D27E937E}" destId="{D6EBB74F-725A-4651-BAA1-8AFF4D5FC086}" srcOrd="0" destOrd="0" presId="urn:microsoft.com/office/officeart/2005/8/layout/radial5"/>
    <dgm:cxn modelId="{E44717A1-B8C2-4B84-BF4C-B0463C59B08F}" type="presParOf" srcId="{6E3A9FB5-3BD3-40F2-8EFF-8FB4D27E937E}" destId="{0EE9D4C2-0C47-41DD-9846-4B8FB9C8F7BE}" srcOrd="1" destOrd="0" presId="urn:microsoft.com/office/officeart/2005/8/layout/radial5"/>
    <dgm:cxn modelId="{8BFE7EB4-CE52-48A2-8DE1-FB65F6E384CA}" type="presParOf" srcId="{0EE9D4C2-0C47-41DD-9846-4B8FB9C8F7BE}" destId="{5E484ECB-8A27-4BEE-82D0-F01D4B453842}" srcOrd="0" destOrd="0" presId="urn:microsoft.com/office/officeart/2005/8/layout/radial5"/>
    <dgm:cxn modelId="{5A62F4D9-46A4-49E8-8FAC-7AB10726D0E3}" type="presParOf" srcId="{6E3A9FB5-3BD3-40F2-8EFF-8FB4D27E937E}" destId="{3EE1BE40-1BF6-46A5-88EE-A6137C37EB5C}" srcOrd="2" destOrd="0" presId="urn:microsoft.com/office/officeart/2005/8/layout/radial5"/>
    <dgm:cxn modelId="{E579C03A-4B9D-4FED-91BE-CEBA6E6F73AB}" type="presParOf" srcId="{6E3A9FB5-3BD3-40F2-8EFF-8FB4D27E937E}" destId="{CC2C3C16-DB5A-433F-BC4D-206E1602BA5B}" srcOrd="3" destOrd="0" presId="urn:microsoft.com/office/officeart/2005/8/layout/radial5"/>
    <dgm:cxn modelId="{4FFD9847-6BB1-4308-A99A-133C4321B826}" type="presParOf" srcId="{CC2C3C16-DB5A-433F-BC4D-206E1602BA5B}" destId="{EAEDC6A8-CD85-40B2-B820-64CEE1F2B6BB}" srcOrd="0" destOrd="0" presId="urn:microsoft.com/office/officeart/2005/8/layout/radial5"/>
    <dgm:cxn modelId="{8A791B5F-BA9E-4BFC-B686-7923B6BCCA88}" type="presParOf" srcId="{6E3A9FB5-3BD3-40F2-8EFF-8FB4D27E937E}" destId="{D9C0E2CF-B4EE-462C-A7E7-D31AB58B4CAA}" srcOrd="4" destOrd="0" presId="urn:microsoft.com/office/officeart/2005/8/layout/radial5"/>
    <dgm:cxn modelId="{C76B0039-785A-41B7-9D58-9976E51914A5}" type="presParOf" srcId="{6E3A9FB5-3BD3-40F2-8EFF-8FB4D27E937E}" destId="{349A9169-627B-4DA6-9009-FA448DB04FA5}" srcOrd="5" destOrd="0" presId="urn:microsoft.com/office/officeart/2005/8/layout/radial5"/>
    <dgm:cxn modelId="{F49A48F3-4232-4F0D-BB05-F8B7E5153255}" type="presParOf" srcId="{349A9169-627B-4DA6-9009-FA448DB04FA5}" destId="{9B616C8E-72AD-4254-8345-A7E5C5E40511}" srcOrd="0" destOrd="0" presId="urn:microsoft.com/office/officeart/2005/8/layout/radial5"/>
    <dgm:cxn modelId="{2085DBE7-5AD7-4756-8A4A-CA3FCEC0E059}" type="presParOf" srcId="{6E3A9FB5-3BD3-40F2-8EFF-8FB4D27E937E}" destId="{E08EB0E6-058A-46AA-8CD8-1D1BBC41DD4D}" srcOrd="6" destOrd="0" presId="urn:microsoft.com/office/officeart/2005/8/layout/radial5"/>
    <dgm:cxn modelId="{8F29BFB0-03C2-4B13-8EEB-E53B81AA3668}" type="presParOf" srcId="{6E3A9FB5-3BD3-40F2-8EFF-8FB4D27E937E}" destId="{FA69AE30-A24A-48E4-BE12-97B4FC29BD8C}" srcOrd="7" destOrd="0" presId="urn:microsoft.com/office/officeart/2005/8/layout/radial5"/>
    <dgm:cxn modelId="{27FC9C85-4EB1-48AE-942F-BC1C886EAEED}" type="presParOf" srcId="{FA69AE30-A24A-48E4-BE12-97B4FC29BD8C}" destId="{F50B9DE2-09FC-4D2D-A56E-2B284E1019BC}" srcOrd="0" destOrd="0" presId="urn:microsoft.com/office/officeart/2005/8/layout/radial5"/>
    <dgm:cxn modelId="{21160D10-9CEB-4022-869D-88F8346EA40C}" type="presParOf" srcId="{6E3A9FB5-3BD3-40F2-8EFF-8FB4D27E937E}" destId="{BA84A1E1-966C-4FBA-BC36-8CAF040B6537}" srcOrd="8" destOrd="0" presId="urn:microsoft.com/office/officeart/2005/8/layout/radial5"/>
    <dgm:cxn modelId="{3B265BB7-A250-4F55-8CE0-E836C8D3A91C}" type="presParOf" srcId="{6E3A9FB5-3BD3-40F2-8EFF-8FB4D27E937E}" destId="{E5CB9285-2F1E-459A-93D9-20F898A83B54}" srcOrd="9" destOrd="0" presId="urn:microsoft.com/office/officeart/2005/8/layout/radial5"/>
    <dgm:cxn modelId="{6EA8C6BC-ED93-43C6-A7D2-CE5CFCE64754}" type="presParOf" srcId="{E5CB9285-2F1E-459A-93D9-20F898A83B54}" destId="{5400C21A-0448-4795-8E11-0001C55D86A0}" srcOrd="0" destOrd="0" presId="urn:microsoft.com/office/officeart/2005/8/layout/radial5"/>
    <dgm:cxn modelId="{E47B7879-43E9-4260-B860-B5A7AF0D0239}" type="presParOf" srcId="{6E3A9FB5-3BD3-40F2-8EFF-8FB4D27E937E}" destId="{5F868CB4-C2AB-48C7-B5DF-3434277CE029}" srcOrd="10" destOrd="0" presId="urn:microsoft.com/office/officeart/2005/8/layout/radial5"/>
    <dgm:cxn modelId="{FC3E9C30-ABF3-4069-8286-ADDD5852DDF2}" type="presParOf" srcId="{6E3A9FB5-3BD3-40F2-8EFF-8FB4D27E937E}" destId="{ABA0F78F-9215-4999-847F-C1343E103006}" srcOrd="11" destOrd="0" presId="urn:microsoft.com/office/officeart/2005/8/layout/radial5"/>
    <dgm:cxn modelId="{4127EA05-4983-49A8-A864-58E655DB15A6}" type="presParOf" srcId="{ABA0F78F-9215-4999-847F-C1343E103006}" destId="{9E1B27BA-B818-4658-ADAC-FBF80A95DE0B}" srcOrd="0" destOrd="0" presId="urn:microsoft.com/office/officeart/2005/8/layout/radial5"/>
    <dgm:cxn modelId="{7537B35E-A12C-4412-8894-673CC9F4755B}" type="presParOf" srcId="{6E3A9FB5-3BD3-40F2-8EFF-8FB4D27E937E}" destId="{3B2B259D-1114-4FFB-BF00-DD68E2D0F417}" srcOrd="12" destOrd="0" presId="urn:microsoft.com/office/officeart/2005/8/layout/radial5"/>
    <dgm:cxn modelId="{ECE78996-27AE-4044-85B1-4650DEFED2CE}" type="presParOf" srcId="{6E3A9FB5-3BD3-40F2-8EFF-8FB4D27E937E}" destId="{6D6813C6-FE11-40D3-AD76-61AFA9BEA61F}" srcOrd="13" destOrd="0" presId="urn:microsoft.com/office/officeart/2005/8/layout/radial5"/>
    <dgm:cxn modelId="{6FE88182-3875-46B1-8D56-D3B0724E0930}" type="presParOf" srcId="{6D6813C6-FE11-40D3-AD76-61AFA9BEA61F}" destId="{EBC99A58-F1D2-4C24-9C3B-8FE0A62A41BB}" srcOrd="0" destOrd="0" presId="urn:microsoft.com/office/officeart/2005/8/layout/radial5"/>
    <dgm:cxn modelId="{50E38767-F123-48D8-A934-9F3FF060F3C6}" type="presParOf" srcId="{6E3A9FB5-3BD3-40F2-8EFF-8FB4D27E937E}" destId="{C09701FB-2BD9-410E-9042-72766F7E1F2C}" srcOrd="14" destOrd="0" presId="urn:microsoft.com/office/officeart/2005/8/layout/radial5"/>
    <dgm:cxn modelId="{88828E99-1C53-422F-866C-D9EDCC97481A}" type="presParOf" srcId="{6E3A9FB5-3BD3-40F2-8EFF-8FB4D27E937E}" destId="{3651AD99-13B8-405F-B2CC-876160C552D1}" srcOrd="15" destOrd="0" presId="urn:microsoft.com/office/officeart/2005/8/layout/radial5"/>
    <dgm:cxn modelId="{337578DC-DB13-4A09-8688-81BF83E84F69}" type="presParOf" srcId="{3651AD99-13B8-405F-B2CC-876160C552D1}" destId="{67557C24-F352-4E5B-BC6C-7C1BFA3F7BB9}" srcOrd="0" destOrd="0" presId="urn:microsoft.com/office/officeart/2005/8/layout/radial5"/>
    <dgm:cxn modelId="{4350736B-98A5-4F19-8615-15439A990803}" type="presParOf" srcId="{6E3A9FB5-3BD3-40F2-8EFF-8FB4D27E937E}" destId="{9727A4C8-EF5C-4EBF-A14D-571ECDFC82CE}" srcOrd="1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67A2328-24F9-4EA2-B578-F4A6F6C917ED}" type="doc">
      <dgm:prSet loTypeId="urn:microsoft.com/office/officeart/2005/8/layout/process5" loCatId="process" qsTypeId="urn:microsoft.com/office/officeart/2005/8/quickstyle/simple5" qsCatId="simple" csTypeId="urn:microsoft.com/office/officeart/2005/8/colors/accent0_2" csCatId="mainScheme" phldr="1"/>
      <dgm:spPr/>
      <dgm:t>
        <a:bodyPr/>
        <a:lstStyle/>
        <a:p>
          <a:endParaRPr lang="fr-FR"/>
        </a:p>
      </dgm:t>
    </dgm:pt>
    <dgm:pt modelId="{CDC1584A-D8A9-42E5-8AB9-82D7C69206A8}">
      <dgm:prSet phldrT="[Text]"/>
      <dgm:spPr/>
      <dgm:t>
        <a:bodyPr/>
        <a:lstStyle/>
        <a:p>
          <a:r>
            <a:rPr lang="fr-FR" dirty="0" smtClean="0"/>
            <a:t>Installation d’un serveur ESX Physique</a:t>
          </a:r>
          <a:endParaRPr lang="fr-FR" dirty="0"/>
        </a:p>
      </dgm:t>
    </dgm:pt>
    <dgm:pt modelId="{6FD74199-460F-4985-BAB9-2A72DB72869B}" type="parTrans" cxnId="{4FCDFF19-0CAF-4BEE-BDE3-CDFAB9A2BA2C}">
      <dgm:prSet/>
      <dgm:spPr/>
      <dgm:t>
        <a:bodyPr/>
        <a:lstStyle/>
        <a:p>
          <a:endParaRPr lang="fr-FR"/>
        </a:p>
      </dgm:t>
    </dgm:pt>
    <dgm:pt modelId="{CEB20718-D621-4C40-BA1A-AB152F8F855A}" type="sibTrans" cxnId="{4FCDFF19-0CAF-4BEE-BDE3-CDFAB9A2BA2C}">
      <dgm:prSet/>
      <dgm:spPr/>
      <dgm:t>
        <a:bodyPr/>
        <a:lstStyle/>
        <a:p>
          <a:endParaRPr lang="fr-FR"/>
        </a:p>
      </dgm:t>
    </dgm:pt>
    <dgm:pt modelId="{206DCA65-93E5-46E1-894E-B88942CE07C2}">
      <dgm:prSet phldrT="[Text]"/>
      <dgm:spPr/>
      <dgm:t>
        <a:bodyPr/>
        <a:lstStyle/>
        <a:p>
          <a:r>
            <a:rPr lang="fr-FR" dirty="0" smtClean="0"/>
            <a:t>Installation d’une VM </a:t>
          </a:r>
          <a:r>
            <a:rPr lang="fr-FR" dirty="0" err="1" smtClean="0"/>
            <a:t>Red</a:t>
          </a:r>
          <a:r>
            <a:rPr lang="fr-FR" dirty="0" smtClean="0"/>
            <a:t> Hat 6 Enterprise</a:t>
          </a:r>
          <a:endParaRPr lang="fr-FR" dirty="0"/>
        </a:p>
      </dgm:t>
    </dgm:pt>
    <dgm:pt modelId="{2293EE27-8853-4B21-AD04-6F1553696CB7}" type="parTrans" cxnId="{49C0ACE2-1E01-4EBB-90D4-1748F304D502}">
      <dgm:prSet/>
      <dgm:spPr/>
      <dgm:t>
        <a:bodyPr/>
        <a:lstStyle/>
        <a:p>
          <a:endParaRPr lang="fr-FR"/>
        </a:p>
      </dgm:t>
    </dgm:pt>
    <dgm:pt modelId="{8DB1CB1E-1A92-4E56-92A5-C4080186D049}" type="sibTrans" cxnId="{49C0ACE2-1E01-4EBB-90D4-1748F304D502}">
      <dgm:prSet/>
      <dgm:spPr/>
      <dgm:t>
        <a:bodyPr/>
        <a:lstStyle/>
        <a:p>
          <a:endParaRPr lang="fr-FR"/>
        </a:p>
      </dgm:t>
    </dgm:pt>
    <dgm:pt modelId="{DDF60A41-CCDA-4322-8CA3-CE02A523F386}">
      <dgm:prSet phldrT="[Text]"/>
      <dgm:spPr/>
      <dgm:t>
        <a:bodyPr/>
        <a:lstStyle/>
        <a:p>
          <a:r>
            <a:rPr lang="fr-FR" dirty="0" smtClean="0"/>
            <a:t>Mise en place d’un serveur de fichier TFTP</a:t>
          </a:r>
          <a:endParaRPr lang="fr-FR" dirty="0"/>
        </a:p>
      </dgm:t>
    </dgm:pt>
    <dgm:pt modelId="{425ACD9A-6BD7-48FD-8236-70748B0191C4}" type="parTrans" cxnId="{B588B8E4-D918-4DC2-A380-6DDCCC168843}">
      <dgm:prSet/>
      <dgm:spPr/>
      <dgm:t>
        <a:bodyPr/>
        <a:lstStyle/>
        <a:p>
          <a:endParaRPr lang="fr-FR"/>
        </a:p>
      </dgm:t>
    </dgm:pt>
    <dgm:pt modelId="{BD3112F4-722D-45E3-B452-49DF2A77330D}" type="sibTrans" cxnId="{B588B8E4-D918-4DC2-A380-6DDCCC168843}">
      <dgm:prSet/>
      <dgm:spPr/>
      <dgm:t>
        <a:bodyPr/>
        <a:lstStyle/>
        <a:p>
          <a:endParaRPr lang="fr-FR"/>
        </a:p>
      </dgm:t>
    </dgm:pt>
    <dgm:pt modelId="{85C936E4-D0D9-4390-982E-CF3965B1B3D2}">
      <dgm:prSet phldrT="[Text]"/>
      <dgm:spPr/>
      <dgm:t>
        <a:bodyPr/>
        <a:lstStyle/>
        <a:p>
          <a:r>
            <a:rPr lang="fr-FR" dirty="0" smtClean="0"/>
            <a:t>Installation et configuration de FOG</a:t>
          </a:r>
          <a:endParaRPr lang="fr-FR" dirty="0"/>
        </a:p>
      </dgm:t>
    </dgm:pt>
    <dgm:pt modelId="{AFA86A8A-1ADB-4843-9104-0062A3B6F3BE}" type="parTrans" cxnId="{23A98825-6C25-41F0-BF7A-1714DB490176}">
      <dgm:prSet/>
      <dgm:spPr/>
      <dgm:t>
        <a:bodyPr/>
        <a:lstStyle/>
        <a:p>
          <a:endParaRPr lang="fr-FR"/>
        </a:p>
      </dgm:t>
    </dgm:pt>
    <dgm:pt modelId="{58E1A713-9191-4886-8731-21427E74C7C0}" type="sibTrans" cxnId="{23A98825-6C25-41F0-BF7A-1714DB490176}">
      <dgm:prSet/>
      <dgm:spPr/>
      <dgm:t>
        <a:bodyPr/>
        <a:lstStyle/>
        <a:p>
          <a:endParaRPr lang="fr-FR"/>
        </a:p>
      </dgm:t>
    </dgm:pt>
    <dgm:pt modelId="{632B3E06-C0C5-4115-BF1D-6396861BB09B}">
      <dgm:prSet phldrT="[Text]"/>
      <dgm:spPr/>
      <dgm:t>
        <a:bodyPr/>
        <a:lstStyle/>
        <a:p>
          <a:r>
            <a:rPr lang="fr-FR" dirty="0" err="1" smtClean="0"/>
            <a:t>Mastérisation</a:t>
          </a:r>
          <a:r>
            <a:rPr lang="fr-FR" dirty="0" smtClean="0"/>
            <a:t> de postes</a:t>
          </a:r>
          <a:endParaRPr lang="fr-FR" dirty="0"/>
        </a:p>
      </dgm:t>
    </dgm:pt>
    <dgm:pt modelId="{CA07588D-C3C5-4241-8504-9199791C6915}" type="parTrans" cxnId="{FD5AA98B-92EF-4E81-AAE7-FA4E1FFF3613}">
      <dgm:prSet/>
      <dgm:spPr/>
      <dgm:t>
        <a:bodyPr/>
        <a:lstStyle/>
        <a:p>
          <a:endParaRPr lang="fr-FR"/>
        </a:p>
      </dgm:t>
    </dgm:pt>
    <dgm:pt modelId="{E2D28F26-0C07-4A9D-9F33-1574A91C9EBA}" type="sibTrans" cxnId="{FD5AA98B-92EF-4E81-AAE7-FA4E1FFF3613}">
      <dgm:prSet/>
      <dgm:spPr/>
      <dgm:t>
        <a:bodyPr/>
        <a:lstStyle/>
        <a:p>
          <a:endParaRPr lang="fr-FR"/>
        </a:p>
      </dgm:t>
    </dgm:pt>
    <dgm:pt modelId="{DCF08EA2-B43D-480D-9C68-195FC17216B4}">
      <dgm:prSet phldrT="[Text]"/>
      <dgm:spPr/>
      <dgm:t>
        <a:bodyPr/>
        <a:lstStyle/>
        <a:p>
          <a:r>
            <a:rPr lang="fr-FR" dirty="0" smtClean="0"/>
            <a:t>Configuration de la VM</a:t>
          </a:r>
          <a:endParaRPr lang="fr-FR" dirty="0"/>
        </a:p>
      </dgm:t>
    </dgm:pt>
    <dgm:pt modelId="{7247EF56-C4AE-470B-9AF2-EB7644855666}" type="parTrans" cxnId="{5D3389E8-1749-4FF5-8725-231AC53719DF}">
      <dgm:prSet/>
      <dgm:spPr/>
      <dgm:t>
        <a:bodyPr/>
        <a:lstStyle/>
        <a:p>
          <a:endParaRPr lang="fr-FR"/>
        </a:p>
      </dgm:t>
    </dgm:pt>
    <dgm:pt modelId="{FA506065-5E70-4829-A8CA-B6FD643194B4}" type="sibTrans" cxnId="{5D3389E8-1749-4FF5-8725-231AC53719DF}">
      <dgm:prSet/>
      <dgm:spPr/>
      <dgm:t>
        <a:bodyPr/>
        <a:lstStyle/>
        <a:p>
          <a:endParaRPr lang="fr-FR"/>
        </a:p>
      </dgm:t>
    </dgm:pt>
    <dgm:pt modelId="{85C39A66-B59F-486D-8C23-BEDC4A140288}">
      <dgm:prSet phldrT="[Text]"/>
      <dgm:spPr/>
      <dgm:t>
        <a:bodyPr/>
        <a:lstStyle/>
        <a:p>
          <a:r>
            <a:rPr lang="fr-FR" dirty="0" smtClean="0"/>
            <a:t>Configuration DHCP serveur </a:t>
          </a:r>
          <a:endParaRPr lang="fr-FR" dirty="0"/>
        </a:p>
      </dgm:t>
    </dgm:pt>
    <dgm:pt modelId="{26C16D14-0FF3-4249-916D-F36A1D8DD70D}" type="parTrans" cxnId="{1367B356-0204-4AF3-94D7-6C0165207776}">
      <dgm:prSet/>
      <dgm:spPr/>
      <dgm:t>
        <a:bodyPr/>
        <a:lstStyle/>
        <a:p>
          <a:endParaRPr lang="fr-FR"/>
        </a:p>
      </dgm:t>
    </dgm:pt>
    <dgm:pt modelId="{DD7D22DC-E9C9-46A3-AED9-0FCB9840C34C}" type="sibTrans" cxnId="{1367B356-0204-4AF3-94D7-6C0165207776}">
      <dgm:prSet/>
      <dgm:spPr/>
      <dgm:t>
        <a:bodyPr/>
        <a:lstStyle/>
        <a:p>
          <a:endParaRPr lang="fr-FR"/>
        </a:p>
      </dgm:t>
    </dgm:pt>
    <dgm:pt modelId="{E63DD4A0-F3D4-4C7F-AA03-FF41D5E948E4}">
      <dgm:prSet phldrT="[Text]"/>
      <dgm:spPr/>
      <dgm:t>
        <a:bodyPr/>
        <a:lstStyle/>
        <a:p>
          <a:r>
            <a:rPr lang="fr-FR" dirty="0" smtClean="0"/>
            <a:t>Déploiement de postes</a:t>
          </a:r>
          <a:endParaRPr lang="fr-FR" dirty="0"/>
        </a:p>
      </dgm:t>
    </dgm:pt>
    <dgm:pt modelId="{D522A8D5-FA1B-4072-874B-AE612A9DB676}" type="parTrans" cxnId="{E842384D-FECB-4693-A3C3-E0BF99819CBD}">
      <dgm:prSet/>
      <dgm:spPr/>
      <dgm:t>
        <a:bodyPr/>
        <a:lstStyle/>
        <a:p>
          <a:endParaRPr lang="fr-FR"/>
        </a:p>
      </dgm:t>
    </dgm:pt>
    <dgm:pt modelId="{FFD8F36C-9D82-483B-AB6D-0EA6B63138A2}" type="sibTrans" cxnId="{E842384D-FECB-4693-A3C3-E0BF99819CBD}">
      <dgm:prSet/>
      <dgm:spPr/>
      <dgm:t>
        <a:bodyPr/>
        <a:lstStyle/>
        <a:p>
          <a:endParaRPr lang="fr-FR"/>
        </a:p>
      </dgm:t>
    </dgm:pt>
    <dgm:pt modelId="{C36B0280-32DE-4CE8-9D6D-25E90A03CB4F}" type="pres">
      <dgm:prSet presAssocID="{E67A2328-24F9-4EA2-B578-F4A6F6C917E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C6B30E72-C979-46ED-AF07-242938407C0B}" type="pres">
      <dgm:prSet presAssocID="{CDC1584A-D8A9-42E5-8AB9-82D7C69206A8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48097D6-D18E-411D-90E0-676E799652C8}" type="pres">
      <dgm:prSet presAssocID="{CEB20718-D621-4C40-BA1A-AB152F8F855A}" presName="sibTrans" presStyleLbl="sibTrans2D1" presStyleIdx="0" presStyleCnt="7"/>
      <dgm:spPr/>
      <dgm:t>
        <a:bodyPr/>
        <a:lstStyle/>
        <a:p>
          <a:endParaRPr lang="fr-FR"/>
        </a:p>
      </dgm:t>
    </dgm:pt>
    <dgm:pt modelId="{027CD57D-AE36-47D1-B0CF-9A7A75DDF596}" type="pres">
      <dgm:prSet presAssocID="{CEB20718-D621-4C40-BA1A-AB152F8F855A}" presName="connectorText" presStyleLbl="sibTrans2D1" presStyleIdx="0" presStyleCnt="7"/>
      <dgm:spPr/>
      <dgm:t>
        <a:bodyPr/>
        <a:lstStyle/>
        <a:p>
          <a:endParaRPr lang="fr-FR"/>
        </a:p>
      </dgm:t>
    </dgm:pt>
    <dgm:pt modelId="{F06B86B6-DBFE-47FE-847B-6DAA45073DF5}" type="pres">
      <dgm:prSet presAssocID="{206DCA65-93E5-46E1-894E-B88942CE07C2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D0245F6-0DD7-4147-B971-661228DC0790}" type="pres">
      <dgm:prSet presAssocID="{8DB1CB1E-1A92-4E56-92A5-C4080186D049}" presName="sibTrans" presStyleLbl="sibTrans2D1" presStyleIdx="1" presStyleCnt="7"/>
      <dgm:spPr/>
      <dgm:t>
        <a:bodyPr/>
        <a:lstStyle/>
        <a:p>
          <a:endParaRPr lang="fr-FR"/>
        </a:p>
      </dgm:t>
    </dgm:pt>
    <dgm:pt modelId="{B917965F-6EC8-4CAB-8D85-F873BFDE987C}" type="pres">
      <dgm:prSet presAssocID="{8DB1CB1E-1A92-4E56-92A5-C4080186D049}" presName="connectorText" presStyleLbl="sibTrans2D1" presStyleIdx="1" presStyleCnt="7"/>
      <dgm:spPr/>
      <dgm:t>
        <a:bodyPr/>
        <a:lstStyle/>
        <a:p>
          <a:endParaRPr lang="fr-FR"/>
        </a:p>
      </dgm:t>
    </dgm:pt>
    <dgm:pt modelId="{2F559266-C085-44B1-819B-F5F375C59027}" type="pres">
      <dgm:prSet presAssocID="{DCF08EA2-B43D-480D-9C68-195FC17216B4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3650026-3306-4D14-91AC-B4888A354439}" type="pres">
      <dgm:prSet presAssocID="{FA506065-5E70-4829-A8CA-B6FD643194B4}" presName="sibTrans" presStyleLbl="sibTrans2D1" presStyleIdx="2" presStyleCnt="7"/>
      <dgm:spPr/>
      <dgm:t>
        <a:bodyPr/>
        <a:lstStyle/>
        <a:p>
          <a:endParaRPr lang="fr-FR"/>
        </a:p>
      </dgm:t>
    </dgm:pt>
    <dgm:pt modelId="{B5BAE584-ED26-4E23-9801-D8BA37A9062C}" type="pres">
      <dgm:prSet presAssocID="{FA506065-5E70-4829-A8CA-B6FD643194B4}" presName="connectorText" presStyleLbl="sibTrans2D1" presStyleIdx="2" presStyleCnt="7"/>
      <dgm:spPr/>
      <dgm:t>
        <a:bodyPr/>
        <a:lstStyle/>
        <a:p>
          <a:endParaRPr lang="fr-FR"/>
        </a:p>
      </dgm:t>
    </dgm:pt>
    <dgm:pt modelId="{BF62BF4E-8DF8-490E-A750-1FAC3518B26E}" type="pres">
      <dgm:prSet presAssocID="{85C39A66-B59F-486D-8C23-BEDC4A140288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B1B3BFC-B4F0-4CDB-B715-A286F71DC30C}" type="pres">
      <dgm:prSet presAssocID="{DD7D22DC-E9C9-46A3-AED9-0FCB9840C34C}" presName="sibTrans" presStyleLbl="sibTrans2D1" presStyleIdx="3" presStyleCnt="7"/>
      <dgm:spPr/>
      <dgm:t>
        <a:bodyPr/>
        <a:lstStyle/>
        <a:p>
          <a:endParaRPr lang="fr-FR"/>
        </a:p>
      </dgm:t>
    </dgm:pt>
    <dgm:pt modelId="{24F145E9-669F-4DC2-9F37-A62A7D74F728}" type="pres">
      <dgm:prSet presAssocID="{DD7D22DC-E9C9-46A3-AED9-0FCB9840C34C}" presName="connectorText" presStyleLbl="sibTrans2D1" presStyleIdx="3" presStyleCnt="7"/>
      <dgm:spPr/>
      <dgm:t>
        <a:bodyPr/>
        <a:lstStyle/>
        <a:p>
          <a:endParaRPr lang="fr-FR"/>
        </a:p>
      </dgm:t>
    </dgm:pt>
    <dgm:pt modelId="{20089005-0426-4974-8824-FAAEFDA89B9B}" type="pres">
      <dgm:prSet presAssocID="{DDF60A41-CCDA-4322-8CA3-CE02A523F386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83C96F7-D802-4DD6-A709-F0BF2EA2CFA7}" type="pres">
      <dgm:prSet presAssocID="{BD3112F4-722D-45E3-B452-49DF2A77330D}" presName="sibTrans" presStyleLbl="sibTrans2D1" presStyleIdx="4" presStyleCnt="7"/>
      <dgm:spPr/>
      <dgm:t>
        <a:bodyPr/>
        <a:lstStyle/>
        <a:p>
          <a:endParaRPr lang="fr-FR"/>
        </a:p>
      </dgm:t>
    </dgm:pt>
    <dgm:pt modelId="{7075F28E-5163-4005-9D34-D39305DF3BCE}" type="pres">
      <dgm:prSet presAssocID="{BD3112F4-722D-45E3-B452-49DF2A77330D}" presName="connectorText" presStyleLbl="sibTrans2D1" presStyleIdx="4" presStyleCnt="7"/>
      <dgm:spPr/>
      <dgm:t>
        <a:bodyPr/>
        <a:lstStyle/>
        <a:p>
          <a:endParaRPr lang="fr-FR"/>
        </a:p>
      </dgm:t>
    </dgm:pt>
    <dgm:pt modelId="{5A379C33-98B3-4FE2-AE5A-72767D806E5D}" type="pres">
      <dgm:prSet presAssocID="{85C936E4-D0D9-4390-982E-CF3965B1B3D2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3BFDE25-BC0F-4822-BD45-4BD9AD7326E9}" type="pres">
      <dgm:prSet presAssocID="{58E1A713-9191-4886-8731-21427E74C7C0}" presName="sibTrans" presStyleLbl="sibTrans2D1" presStyleIdx="5" presStyleCnt="7"/>
      <dgm:spPr/>
      <dgm:t>
        <a:bodyPr/>
        <a:lstStyle/>
        <a:p>
          <a:endParaRPr lang="fr-FR"/>
        </a:p>
      </dgm:t>
    </dgm:pt>
    <dgm:pt modelId="{65156C98-DCAA-456C-9281-88F324DE03AD}" type="pres">
      <dgm:prSet presAssocID="{58E1A713-9191-4886-8731-21427E74C7C0}" presName="connectorText" presStyleLbl="sibTrans2D1" presStyleIdx="5" presStyleCnt="7"/>
      <dgm:spPr/>
      <dgm:t>
        <a:bodyPr/>
        <a:lstStyle/>
        <a:p>
          <a:endParaRPr lang="fr-FR"/>
        </a:p>
      </dgm:t>
    </dgm:pt>
    <dgm:pt modelId="{ABEF3FFB-0A0D-42CA-AD6E-245F87BF4337}" type="pres">
      <dgm:prSet presAssocID="{632B3E06-C0C5-4115-BF1D-6396861BB09B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E3A6A25-01BC-4494-8553-AECE73A6B7C5}" type="pres">
      <dgm:prSet presAssocID="{E2D28F26-0C07-4A9D-9F33-1574A91C9EBA}" presName="sibTrans" presStyleLbl="sibTrans2D1" presStyleIdx="6" presStyleCnt="7"/>
      <dgm:spPr/>
      <dgm:t>
        <a:bodyPr/>
        <a:lstStyle/>
        <a:p>
          <a:endParaRPr lang="fr-FR"/>
        </a:p>
      </dgm:t>
    </dgm:pt>
    <dgm:pt modelId="{2269E961-E3B3-409B-816D-3C174AC1B01C}" type="pres">
      <dgm:prSet presAssocID="{E2D28F26-0C07-4A9D-9F33-1574A91C9EBA}" presName="connectorText" presStyleLbl="sibTrans2D1" presStyleIdx="6" presStyleCnt="7"/>
      <dgm:spPr/>
      <dgm:t>
        <a:bodyPr/>
        <a:lstStyle/>
        <a:p>
          <a:endParaRPr lang="fr-FR"/>
        </a:p>
      </dgm:t>
    </dgm:pt>
    <dgm:pt modelId="{5178A5DC-3424-4B06-B917-5D5F893921F8}" type="pres">
      <dgm:prSet presAssocID="{E63DD4A0-F3D4-4C7F-AA03-FF41D5E948E4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F11886A-71FC-4812-B1BD-7AB9511F48EC}" type="presOf" srcId="{DD7D22DC-E9C9-46A3-AED9-0FCB9840C34C}" destId="{DB1B3BFC-B4F0-4CDB-B715-A286F71DC30C}" srcOrd="0" destOrd="0" presId="urn:microsoft.com/office/officeart/2005/8/layout/process5"/>
    <dgm:cxn modelId="{A19A7136-C136-46DA-93DC-D12708BCC99D}" type="presOf" srcId="{206DCA65-93E5-46E1-894E-B88942CE07C2}" destId="{F06B86B6-DBFE-47FE-847B-6DAA45073DF5}" srcOrd="0" destOrd="0" presId="urn:microsoft.com/office/officeart/2005/8/layout/process5"/>
    <dgm:cxn modelId="{70B1C049-665F-41CA-81FE-210B50010C2D}" type="presOf" srcId="{8DB1CB1E-1A92-4E56-92A5-C4080186D049}" destId="{B917965F-6EC8-4CAB-8D85-F873BFDE987C}" srcOrd="1" destOrd="0" presId="urn:microsoft.com/office/officeart/2005/8/layout/process5"/>
    <dgm:cxn modelId="{1E8D6B1E-BC3D-4BC2-8A43-BF3A74A0DD8B}" type="presOf" srcId="{BD3112F4-722D-45E3-B452-49DF2A77330D}" destId="{7075F28E-5163-4005-9D34-D39305DF3BCE}" srcOrd="1" destOrd="0" presId="urn:microsoft.com/office/officeart/2005/8/layout/process5"/>
    <dgm:cxn modelId="{B0A9BD84-1245-455A-AC15-E8B9428D6A80}" type="presOf" srcId="{58E1A713-9191-4886-8731-21427E74C7C0}" destId="{65156C98-DCAA-456C-9281-88F324DE03AD}" srcOrd="1" destOrd="0" presId="urn:microsoft.com/office/officeart/2005/8/layout/process5"/>
    <dgm:cxn modelId="{CD83A24C-A142-4670-80B9-06B919BD1F8E}" type="presOf" srcId="{DDF60A41-CCDA-4322-8CA3-CE02A523F386}" destId="{20089005-0426-4974-8824-FAAEFDA89B9B}" srcOrd="0" destOrd="0" presId="urn:microsoft.com/office/officeart/2005/8/layout/process5"/>
    <dgm:cxn modelId="{1F4097EA-57BE-4A39-90CA-3E16DA387667}" type="presOf" srcId="{E2D28F26-0C07-4A9D-9F33-1574A91C9EBA}" destId="{2269E961-E3B3-409B-816D-3C174AC1B01C}" srcOrd="1" destOrd="0" presId="urn:microsoft.com/office/officeart/2005/8/layout/process5"/>
    <dgm:cxn modelId="{23A98825-6C25-41F0-BF7A-1714DB490176}" srcId="{E67A2328-24F9-4EA2-B578-F4A6F6C917ED}" destId="{85C936E4-D0D9-4390-982E-CF3965B1B3D2}" srcOrd="5" destOrd="0" parTransId="{AFA86A8A-1ADB-4843-9104-0062A3B6F3BE}" sibTransId="{58E1A713-9191-4886-8731-21427E74C7C0}"/>
    <dgm:cxn modelId="{1AECBE3E-40A6-4D09-8BB5-925D24821389}" type="presOf" srcId="{85C936E4-D0D9-4390-982E-CF3965B1B3D2}" destId="{5A379C33-98B3-4FE2-AE5A-72767D806E5D}" srcOrd="0" destOrd="0" presId="urn:microsoft.com/office/officeart/2005/8/layout/process5"/>
    <dgm:cxn modelId="{814FC8F6-BF6A-43EF-967A-24E8C6E20AE7}" type="presOf" srcId="{58E1A713-9191-4886-8731-21427E74C7C0}" destId="{23BFDE25-BC0F-4822-BD45-4BD9AD7326E9}" srcOrd="0" destOrd="0" presId="urn:microsoft.com/office/officeart/2005/8/layout/process5"/>
    <dgm:cxn modelId="{8DE272FF-5081-46F2-9398-5E8D5221FDFC}" type="presOf" srcId="{8DB1CB1E-1A92-4E56-92A5-C4080186D049}" destId="{ED0245F6-0DD7-4147-B971-661228DC0790}" srcOrd="0" destOrd="0" presId="urn:microsoft.com/office/officeart/2005/8/layout/process5"/>
    <dgm:cxn modelId="{4FCDFF19-0CAF-4BEE-BDE3-CDFAB9A2BA2C}" srcId="{E67A2328-24F9-4EA2-B578-F4A6F6C917ED}" destId="{CDC1584A-D8A9-42E5-8AB9-82D7C69206A8}" srcOrd="0" destOrd="0" parTransId="{6FD74199-460F-4985-BAB9-2A72DB72869B}" sibTransId="{CEB20718-D621-4C40-BA1A-AB152F8F855A}"/>
    <dgm:cxn modelId="{1367B356-0204-4AF3-94D7-6C0165207776}" srcId="{E67A2328-24F9-4EA2-B578-F4A6F6C917ED}" destId="{85C39A66-B59F-486D-8C23-BEDC4A140288}" srcOrd="3" destOrd="0" parTransId="{26C16D14-0FF3-4249-916D-F36A1D8DD70D}" sibTransId="{DD7D22DC-E9C9-46A3-AED9-0FCB9840C34C}"/>
    <dgm:cxn modelId="{5D3389E8-1749-4FF5-8725-231AC53719DF}" srcId="{E67A2328-24F9-4EA2-B578-F4A6F6C917ED}" destId="{DCF08EA2-B43D-480D-9C68-195FC17216B4}" srcOrd="2" destOrd="0" parTransId="{7247EF56-C4AE-470B-9AF2-EB7644855666}" sibTransId="{FA506065-5E70-4829-A8CA-B6FD643194B4}"/>
    <dgm:cxn modelId="{457EC92F-93EE-42DD-B47A-BED8B64A7950}" type="presOf" srcId="{CDC1584A-D8A9-42E5-8AB9-82D7C69206A8}" destId="{C6B30E72-C979-46ED-AF07-242938407C0B}" srcOrd="0" destOrd="0" presId="urn:microsoft.com/office/officeart/2005/8/layout/process5"/>
    <dgm:cxn modelId="{14266469-4D26-4CD8-AFAA-8C1155398524}" type="presOf" srcId="{FA506065-5E70-4829-A8CA-B6FD643194B4}" destId="{73650026-3306-4D14-91AC-B4888A354439}" srcOrd="0" destOrd="0" presId="urn:microsoft.com/office/officeart/2005/8/layout/process5"/>
    <dgm:cxn modelId="{B588B8E4-D918-4DC2-A380-6DDCCC168843}" srcId="{E67A2328-24F9-4EA2-B578-F4A6F6C917ED}" destId="{DDF60A41-CCDA-4322-8CA3-CE02A523F386}" srcOrd="4" destOrd="0" parTransId="{425ACD9A-6BD7-48FD-8236-70748B0191C4}" sibTransId="{BD3112F4-722D-45E3-B452-49DF2A77330D}"/>
    <dgm:cxn modelId="{8B2B043D-AD4F-4AAB-BAC8-002DF66EE28A}" type="presOf" srcId="{E2D28F26-0C07-4A9D-9F33-1574A91C9EBA}" destId="{BE3A6A25-01BC-4494-8553-AECE73A6B7C5}" srcOrd="0" destOrd="0" presId="urn:microsoft.com/office/officeart/2005/8/layout/process5"/>
    <dgm:cxn modelId="{49C0ACE2-1E01-4EBB-90D4-1748F304D502}" srcId="{E67A2328-24F9-4EA2-B578-F4A6F6C917ED}" destId="{206DCA65-93E5-46E1-894E-B88942CE07C2}" srcOrd="1" destOrd="0" parTransId="{2293EE27-8853-4B21-AD04-6F1553696CB7}" sibTransId="{8DB1CB1E-1A92-4E56-92A5-C4080186D049}"/>
    <dgm:cxn modelId="{75BFAA89-8592-4B33-A31A-7CA5BE24B61F}" type="presOf" srcId="{E63DD4A0-F3D4-4C7F-AA03-FF41D5E948E4}" destId="{5178A5DC-3424-4B06-B917-5D5F893921F8}" srcOrd="0" destOrd="0" presId="urn:microsoft.com/office/officeart/2005/8/layout/process5"/>
    <dgm:cxn modelId="{2C10A046-7BDA-4259-B700-654A62D69395}" type="presOf" srcId="{CEB20718-D621-4C40-BA1A-AB152F8F855A}" destId="{948097D6-D18E-411D-90E0-676E799652C8}" srcOrd="0" destOrd="0" presId="urn:microsoft.com/office/officeart/2005/8/layout/process5"/>
    <dgm:cxn modelId="{6A6021E2-5D44-475E-B479-329682E1755B}" type="presOf" srcId="{FA506065-5E70-4829-A8CA-B6FD643194B4}" destId="{B5BAE584-ED26-4E23-9801-D8BA37A9062C}" srcOrd="1" destOrd="0" presId="urn:microsoft.com/office/officeart/2005/8/layout/process5"/>
    <dgm:cxn modelId="{61DBCE30-2980-453F-88CD-C91A202DE3A2}" type="presOf" srcId="{E67A2328-24F9-4EA2-B578-F4A6F6C917ED}" destId="{C36B0280-32DE-4CE8-9D6D-25E90A03CB4F}" srcOrd="0" destOrd="0" presId="urn:microsoft.com/office/officeart/2005/8/layout/process5"/>
    <dgm:cxn modelId="{FD5AA98B-92EF-4E81-AAE7-FA4E1FFF3613}" srcId="{E67A2328-24F9-4EA2-B578-F4A6F6C917ED}" destId="{632B3E06-C0C5-4115-BF1D-6396861BB09B}" srcOrd="6" destOrd="0" parTransId="{CA07588D-C3C5-4241-8504-9199791C6915}" sibTransId="{E2D28F26-0C07-4A9D-9F33-1574A91C9EBA}"/>
    <dgm:cxn modelId="{234BA447-9DB7-47A6-BEF9-FA8222169A03}" type="presOf" srcId="{DCF08EA2-B43D-480D-9C68-195FC17216B4}" destId="{2F559266-C085-44B1-819B-F5F375C59027}" srcOrd="0" destOrd="0" presId="urn:microsoft.com/office/officeart/2005/8/layout/process5"/>
    <dgm:cxn modelId="{D226BE3B-F6FF-4544-A181-3A4E753B3A4A}" type="presOf" srcId="{85C39A66-B59F-486D-8C23-BEDC4A140288}" destId="{BF62BF4E-8DF8-490E-A750-1FAC3518B26E}" srcOrd="0" destOrd="0" presId="urn:microsoft.com/office/officeart/2005/8/layout/process5"/>
    <dgm:cxn modelId="{A3C438D1-74EC-4DE4-B257-FEB34095F9DF}" type="presOf" srcId="{CEB20718-D621-4C40-BA1A-AB152F8F855A}" destId="{027CD57D-AE36-47D1-B0CF-9A7A75DDF596}" srcOrd="1" destOrd="0" presId="urn:microsoft.com/office/officeart/2005/8/layout/process5"/>
    <dgm:cxn modelId="{C4E80B90-0305-464E-98DA-12F4750F0B4A}" type="presOf" srcId="{BD3112F4-722D-45E3-B452-49DF2A77330D}" destId="{C83C96F7-D802-4DD6-A709-F0BF2EA2CFA7}" srcOrd="0" destOrd="0" presId="urn:microsoft.com/office/officeart/2005/8/layout/process5"/>
    <dgm:cxn modelId="{8E29E21C-8BEE-436D-B724-3533AB4443A3}" type="presOf" srcId="{DD7D22DC-E9C9-46A3-AED9-0FCB9840C34C}" destId="{24F145E9-669F-4DC2-9F37-A62A7D74F728}" srcOrd="1" destOrd="0" presId="urn:microsoft.com/office/officeart/2005/8/layout/process5"/>
    <dgm:cxn modelId="{E842384D-FECB-4693-A3C3-E0BF99819CBD}" srcId="{E67A2328-24F9-4EA2-B578-F4A6F6C917ED}" destId="{E63DD4A0-F3D4-4C7F-AA03-FF41D5E948E4}" srcOrd="7" destOrd="0" parTransId="{D522A8D5-FA1B-4072-874B-AE612A9DB676}" sibTransId="{FFD8F36C-9D82-483B-AB6D-0EA6B63138A2}"/>
    <dgm:cxn modelId="{4DA78578-D5B2-4EE7-8E7F-FF51BEFC4F6F}" type="presOf" srcId="{632B3E06-C0C5-4115-BF1D-6396861BB09B}" destId="{ABEF3FFB-0A0D-42CA-AD6E-245F87BF4337}" srcOrd="0" destOrd="0" presId="urn:microsoft.com/office/officeart/2005/8/layout/process5"/>
    <dgm:cxn modelId="{6678709C-DC8C-437D-9485-44A1D8FCE239}" type="presParOf" srcId="{C36B0280-32DE-4CE8-9D6D-25E90A03CB4F}" destId="{C6B30E72-C979-46ED-AF07-242938407C0B}" srcOrd="0" destOrd="0" presId="urn:microsoft.com/office/officeart/2005/8/layout/process5"/>
    <dgm:cxn modelId="{B0441452-4DB9-4A54-A21D-B961903979CB}" type="presParOf" srcId="{C36B0280-32DE-4CE8-9D6D-25E90A03CB4F}" destId="{948097D6-D18E-411D-90E0-676E799652C8}" srcOrd="1" destOrd="0" presId="urn:microsoft.com/office/officeart/2005/8/layout/process5"/>
    <dgm:cxn modelId="{6B96EBA6-D239-4810-A54A-FDACDD5A7C9C}" type="presParOf" srcId="{948097D6-D18E-411D-90E0-676E799652C8}" destId="{027CD57D-AE36-47D1-B0CF-9A7A75DDF596}" srcOrd="0" destOrd="0" presId="urn:microsoft.com/office/officeart/2005/8/layout/process5"/>
    <dgm:cxn modelId="{87F339AF-3824-44D6-B936-7F5EF055F406}" type="presParOf" srcId="{C36B0280-32DE-4CE8-9D6D-25E90A03CB4F}" destId="{F06B86B6-DBFE-47FE-847B-6DAA45073DF5}" srcOrd="2" destOrd="0" presId="urn:microsoft.com/office/officeart/2005/8/layout/process5"/>
    <dgm:cxn modelId="{1BA5E8CE-D9D6-4C10-9970-7482EDC5F360}" type="presParOf" srcId="{C36B0280-32DE-4CE8-9D6D-25E90A03CB4F}" destId="{ED0245F6-0DD7-4147-B971-661228DC0790}" srcOrd="3" destOrd="0" presId="urn:microsoft.com/office/officeart/2005/8/layout/process5"/>
    <dgm:cxn modelId="{6136548C-07E1-4858-B666-0D1E22DD1D92}" type="presParOf" srcId="{ED0245F6-0DD7-4147-B971-661228DC0790}" destId="{B917965F-6EC8-4CAB-8D85-F873BFDE987C}" srcOrd="0" destOrd="0" presId="urn:microsoft.com/office/officeart/2005/8/layout/process5"/>
    <dgm:cxn modelId="{3DCEBB2F-BEB4-46C8-AB4B-18B96D7A2055}" type="presParOf" srcId="{C36B0280-32DE-4CE8-9D6D-25E90A03CB4F}" destId="{2F559266-C085-44B1-819B-F5F375C59027}" srcOrd="4" destOrd="0" presId="urn:microsoft.com/office/officeart/2005/8/layout/process5"/>
    <dgm:cxn modelId="{CAFB1BFE-C5EF-4DA3-BB23-41550678EE2B}" type="presParOf" srcId="{C36B0280-32DE-4CE8-9D6D-25E90A03CB4F}" destId="{73650026-3306-4D14-91AC-B4888A354439}" srcOrd="5" destOrd="0" presId="urn:microsoft.com/office/officeart/2005/8/layout/process5"/>
    <dgm:cxn modelId="{99527789-D6C7-4CA2-B658-0B454888D274}" type="presParOf" srcId="{73650026-3306-4D14-91AC-B4888A354439}" destId="{B5BAE584-ED26-4E23-9801-D8BA37A9062C}" srcOrd="0" destOrd="0" presId="urn:microsoft.com/office/officeart/2005/8/layout/process5"/>
    <dgm:cxn modelId="{D30CFDC7-26E4-4A0F-9FBA-D97E5D297EAF}" type="presParOf" srcId="{C36B0280-32DE-4CE8-9D6D-25E90A03CB4F}" destId="{BF62BF4E-8DF8-490E-A750-1FAC3518B26E}" srcOrd="6" destOrd="0" presId="urn:microsoft.com/office/officeart/2005/8/layout/process5"/>
    <dgm:cxn modelId="{CE9347E5-25CE-42CC-A76E-A6FDE4FBFAE2}" type="presParOf" srcId="{C36B0280-32DE-4CE8-9D6D-25E90A03CB4F}" destId="{DB1B3BFC-B4F0-4CDB-B715-A286F71DC30C}" srcOrd="7" destOrd="0" presId="urn:microsoft.com/office/officeart/2005/8/layout/process5"/>
    <dgm:cxn modelId="{DCCAC0BA-C0FE-4AFA-A077-037077ED9AFA}" type="presParOf" srcId="{DB1B3BFC-B4F0-4CDB-B715-A286F71DC30C}" destId="{24F145E9-669F-4DC2-9F37-A62A7D74F728}" srcOrd="0" destOrd="0" presId="urn:microsoft.com/office/officeart/2005/8/layout/process5"/>
    <dgm:cxn modelId="{052C1801-4FE4-43C7-B04E-03E169FC7BF3}" type="presParOf" srcId="{C36B0280-32DE-4CE8-9D6D-25E90A03CB4F}" destId="{20089005-0426-4974-8824-FAAEFDA89B9B}" srcOrd="8" destOrd="0" presId="urn:microsoft.com/office/officeart/2005/8/layout/process5"/>
    <dgm:cxn modelId="{F3F2911A-3932-4369-B056-15DEDE0D077E}" type="presParOf" srcId="{C36B0280-32DE-4CE8-9D6D-25E90A03CB4F}" destId="{C83C96F7-D802-4DD6-A709-F0BF2EA2CFA7}" srcOrd="9" destOrd="0" presId="urn:microsoft.com/office/officeart/2005/8/layout/process5"/>
    <dgm:cxn modelId="{AD3E4575-3594-41B5-8B00-F787ACF696E5}" type="presParOf" srcId="{C83C96F7-D802-4DD6-A709-F0BF2EA2CFA7}" destId="{7075F28E-5163-4005-9D34-D39305DF3BCE}" srcOrd="0" destOrd="0" presId="urn:microsoft.com/office/officeart/2005/8/layout/process5"/>
    <dgm:cxn modelId="{7EC03928-BCEF-4D09-85C0-6E45C82769AC}" type="presParOf" srcId="{C36B0280-32DE-4CE8-9D6D-25E90A03CB4F}" destId="{5A379C33-98B3-4FE2-AE5A-72767D806E5D}" srcOrd="10" destOrd="0" presId="urn:microsoft.com/office/officeart/2005/8/layout/process5"/>
    <dgm:cxn modelId="{DD1E1D33-F853-4C6D-B050-B5A55D4EDBA5}" type="presParOf" srcId="{C36B0280-32DE-4CE8-9D6D-25E90A03CB4F}" destId="{23BFDE25-BC0F-4822-BD45-4BD9AD7326E9}" srcOrd="11" destOrd="0" presId="urn:microsoft.com/office/officeart/2005/8/layout/process5"/>
    <dgm:cxn modelId="{01409AEF-253D-4C59-9845-AC4FFAE68D4D}" type="presParOf" srcId="{23BFDE25-BC0F-4822-BD45-4BD9AD7326E9}" destId="{65156C98-DCAA-456C-9281-88F324DE03AD}" srcOrd="0" destOrd="0" presId="urn:microsoft.com/office/officeart/2005/8/layout/process5"/>
    <dgm:cxn modelId="{E948BCFF-F10F-4356-AF76-D799E4E004B4}" type="presParOf" srcId="{C36B0280-32DE-4CE8-9D6D-25E90A03CB4F}" destId="{ABEF3FFB-0A0D-42CA-AD6E-245F87BF4337}" srcOrd="12" destOrd="0" presId="urn:microsoft.com/office/officeart/2005/8/layout/process5"/>
    <dgm:cxn modelId="{17C2D68A-46D2-4748-851D-F715DFA7D52B}" type="presParOf" srcId="{C36B0280-32DE-4CE8-9D6D-25E90A03CB4F}" destId="{BE3A6A25-01BC-4494-8553-AECE73A6B7C5}" srcOrd="13" destOrd="0" presId="urn:microsoft.com/office/officeart/2005/8/layout/process5"/>
    <dgm:cxn modelId="{94F1D4AD-F049-4E5E-950A-A7AA08E23C57}" type="presParOf" srcId="{BE3A6A25-01BC-4494-8553-AECE73A6B7C5}" destId="{2269E961-E3B3-409B-816D-3C174AC1B01C}" srcOrd="0" destOrd="0" presId="urn:microsoft.com/office/officeart/2005/8/layout/process5"/>
    <dgm:cxn modelId="{D63C18AA-511D-4BC3-ACDB-8F3B7CD324BE}" type="presParOf" srcId="{C36B0280-32DE-4CE8-9D6D-25E90A03CB4F}" destId="{5178A5DC-3424-4B06-B917-5D5F893921F8}" srcOrd="1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E81E52D-2194-4806-940B-097008227853}" type="doc">
      <dgm:prSet loTypeId="urn:microsoft.com/office/officeart/2005/8/layout/hProcess4" loCatId="process" qsTypeId="urn:microsoft.com/office/officeart/2005/8/quickstyle/simple5" qsCatId="simple" csTypeId="urn:microsoft.com/office/officeart/2005/8/colors/accent3_3" csCatId="accent3" phldr="1"/>
      <dgm:spPr/>
      <dgm:t>
        <a:bodyPr/>
        <a:lstStyle/>
        <a:p>
          <a:endParaRPr lang="fr-FR"/>
        </a:p>
      </dgm:t>
    </dgm:pt>
    <dgm:pt modelId="{AC0609B1-65EC-4FCD-85D6-ECDC08407094}">
      <dgm:prSet phldrT="[Text]"/>
      <dgm:spPr/>
      <dgm:t>
        <a:bodyPr/>
        <a:lstStyle/>
        <a:p>
          <a:r>
            <a:rPr lang="en-US" dirty="0" err="1" smtClean="0"/>
            <a:t>Lancement</a:t>
          </a:r>
          <a:r>
            <a:rPr lang="en-US" dirty="0" smtClean="0"/>
            <a:t> du </a:t>
          </a:r>
          <a:r>
            <a:rPr lang="en-US" dirty="0" err="1" smtClean="0"/>
            <a:t>projet</a:t>
          </a:r>
          <a:endParaRPr lang="fr-FR" dirty="0"/>
        </a:p>
      </dgm:t>
    </dgm:pt>
    <dgm:pt modelId="{F8C7A9FF-52AB-4C71-B4DA-4B7F4574FAE0}" type="parTrans" cxnId="{AC2AB27D-9EE5-4B1B-94FB-49CAF710E230}">
      <dgm:prSet/>
      <dgm:spPr/>
      <dgm:t>
        <a:bodyPr/>
        <a:lstStyle/>
        <a:p>
          <a:endParaRPr lang="fr-FR"/>
        </a:p>
      </dgm:t>
    </dgm:pt>
    <dgm:pt modelId="{6D15ADFA-1EA3-469F-BD69-6AEF73F7ADB9}" type="sibTrans" cxnId="{AC2AB27D-9EE5-4B1B-94FB-49CAF710E230}">
      <dgm:prSet/>
      <dgm:spPr/>
      <dgm:t>
        <a:bodyPr/>
        <a:lstStyle/>
        <a:p>
          <a:endParaRPr lang="fr-FR"/>
        </a:p>
      </dgm:t>
    </dgm:pt>
    <dgm:pt modelId="{AFEF5335-585C-42CB-9BBD-D33966C7BAED}">
      <dgm:prSet phldrT="[Text]"/>
      <dgm:spPr/>
      <dgm:t>
        <a:bodyPr/>
        <a:lstStyle/>
        <a:p>
          <a:r>
            <a:rPr lang="en-US" dirty="0" smtClean="0"/>
            <a:t>Etude </a:t>
          </a:r>
          <a:r>
            <a:rPr lang="en-US" dirty="0" err="1" smtClean="0"/>
            <a:t>préalable</a:t>
          </a:r>
          <a:endParaRPr lang="fr-FR" dirty="0"/>
        </a:p>
      </dgm:t>
    </dgm:pt>
    <dgm:pt modelId="{C9227DCD-8777-4EE6-BAEE-92603AFB37E1}" type="parTrans" cxnId="{28C85571-85C4-4B23-B897-EB6CB693A167}">
      <dgm:prSet/>
      <dgm:spPr/>
      <dgm:t>
        <a:bodyPr/>
        <a:lstStyle/>
        <a:p>
          <a:endParaRPr lang="fr-FR"/>
        </a:p>
      </dgm:t>
    </dgm:pt>
    <dgm:pt modelId="{0AE353D9-0617-49E2-8A33-63C4EC55753B}" type="sibTrans" cxnId="{28C85571-85C4-4B23-B897-EB6CB693A167}">
      <dgm:prSet/>
      <dgm:spPr/>
      <dgm:t>
        <a:bodyPr/>
        <a:lstStyle/>
        <a:p>
          <a:endParaRPr lang="fr-FR"/>
        </a:p>
      </dgm:t>
    </dgm:pt>
    <dgm:pt modelId="{390A643E-132A-49D2-B884-B152916B619F}">
      <dgm:prSet phldrT="[Text]"/>
      <dgm:spPr/>
      <dgm:t>
        <a:bodyPr/>
        <a:lstStyle/>
        <a:p>
          <a:r>
            <a:rPr lang="en-US" dirty="0" smtClean="0"/>
            <a:t>Etude </a:t>
          </a:r>
          <a:r>
            <a:rPr lang="en-US" dirty="0" err="1" smtClean="0"/>
            <a:t>détaillée</a:t>
          </a:r>
          <a:endParaRPr lang="en-US" dirty="0" smtClean="0"/>
        </a:p>
      </dgm:t>
    </dgm:pt>
    <dgm:pt modelId="{8F772337-72BF-4FA9-99EA-DE8E4470EE79}" type="parTrans" cxnId="{01988FCB-9D82-4ACB-85DF-19674EDCFF16}">
      <dgm:prSet/>
      <dgm:spPr/>
      <dgm:t>
        <a:bodyPr/>
        <a:lstStyle/>
        <a:p>
          <a:endParaRPr lang="fr-FR"/>
        </a:p>
      </dgm:t>
    </dgm:pt>
    <dgm:pt modelId="{70A12B31-7A6A-4C28-91B9-19BDBB31D58C}" type="sibTrans" cxnId="{01988FCB-9D82-4ACB-85DF-19674EDCFF16}">
      <dgm:prSet/>
      <dgm:spPr/>
      <dgm:t>
        <a:bodyPr/>
        <a:lstStyle/>
        <a:p>
          <a:endParaRPr lang="fr-FR"/>
        </a:p>
      </dgm:t>
    </dgm:pt>
    <dgm:pt modelId="{E620F87D-2F12-4554-856E-1EFD5F8FAAD9}">
      <dgm:prSet phldrT="[Text]"/>
      <dgm:spPr/>
      <dgm:t>
        <a:bodyPr/>
        <a:lstStyle/>
        <a:p>
          <a:r>
            <a:rPr lang="en-US" dirty="0" smtClean="0"/>
            <a:t>Conception de la </a:t>
          </a:r>
          <a:r>
            <a:rPr lang="en-US" dirty="0" err="1" smtClean="0"/>
            <a:t>maquette</a:t>
          </a:r>
          <a:endParaRPr lang="en-US" dirty="0" smtClean="0"/>
        </a:p>
      </dgm:t>
    </dgm:pt>
    <dgm:pt modelId="{20C199C0-4166-4556-A907-A3F0BFC7C90C}" type="parTrans" cxnId="{1A9FD6C3-5993-4FC1-B013-9F4E99BDF59F}">
      <dgm:prSet/>
      <dgm:spPr/>
      <dgm:t>
        <a:bodyPr/>
        <a:lstStyle/>
        <a:p>
          <a:endParaRPr lang="fr-FR"/>
        </a:p>
      </dgm:t>
    </dgm:pt>
    <dgm:pt modelId="{AC6A54E2-673E-442A-B0CF-BD2F2C1415C7}" type="sibTrans" cxnId="{1A9FD6C3-5993-4FC1-B013-9F4E99BDF59F}">
      <dgm:prSet/>
      <dgm:spPr/>
      <dgm:t>
        <a:bodyPr/>
        <a:lstStyle/>
        <a:p>
          <a:endParaRPr lang="fr-FR"/>
        </a:p>
      </dgm:t>
    </dgm:pt>
    <dgm:pt modelId="{CC7D3188-C563-4F9D-B854-B7F3F0786CA3}">
      <dgm:prSet phldrT="[Text]"/>
      <dgm:spPr/>
      <dgm:t>
        <a:bodyPr/>
        <a:lstStyle/>
        <a:p>
          <a:r>
            <a:rPr lang="en-US" dirty="0" err="1" smtClean="0"/>
            <a:t>Planification</a:t>
          </a:r>
          <a:endParaRPr lang="en-US" dirty="0" smtClean="0"/>
        </a:p>
      </dgm:t>
    </dgm:pt>
    <dgm:pt modelId="{65F7A3BD-6489-4DEA-B160-DF0DCBC3D3D2}" type="parTrans" cxnId="{A161BC28-12ED-4EAB-94C6-B788444030B5}">
      <dgm:prSet/>
      <dgm:spPr/>
      <dgm:t>
        <a:bodyPr/>
        <a:lstStyle/>
        <a:p>
          <a:endParaRPr lang="fr-FR"/>
        </a:p>
      </dgm:t>
    </dgm:pt>
    <dgm:pt modelId="{ACB506CD-BD0F-464A-A865-A7564EFF563B}" type="sibTrans" cxnId="{A161BC28-12ED-4EAB-94C6-B788444030B5}">
      <dgm:prSet/>
      <dgm:spPr/>
      <dgm:t>
        <a:bodyPr/>
        <a:lstStyle/>
        <a:p>
          <a:endParaRPr lang="fr-FR"/>
        </a:p>
      </dgm:t>
    </dgm:pt>
    <dgm:pt modelId="{393E38DB-6446-47A0-96B0-8AA0A2FA1F17}">
      <dgm:prSet phldrT="[Text]"/>
      <dgm:spPr/>
      <dgm:t>
        <a:bodyPr/>
        <a:lstStyle/>
        <a:p>
          <a:r>
            <a:rPr lang="en-US" dirty="0" err="1" smtClean="0"/>
            <a:t>Mise</a:t>
          </a:r>
          <a:r>
            <a:rPr lang="en-US" dirty="0" smtClean="0"/>
            <a:t> </a:t>
          </a:r>
          <a:r>
            <a:rPr lang="en-US" dirty="0" err="1" smtClean="0"/>
            <a:t>en</a:t>
          </a:r>
          <a:r>
            <a:rPr lang="en-US" dirty="0" smtClean="0"/>
            <a:t> production</a:t>
          </a:r>
        </a:p>
      </dgm:t>
    </dgm:pt>
    <dgm:pt modelId="{0C608EA0-90C9-413C-BB2E-66A12F73D71A}" type="parTrans" cxnId="{0C9AE571-47A7-4C12-B2DA-96A6F64F49EB}">
      <dgm:prSet/>
      <dgm:spPr/>
      <dgm:t>
        <a:bodyPr/>
        <a:lstStyle/>
        <a:p>
          <a:endParaRPr lang="fr-FR"/>
        </a:p>
      </dgm:t>
    </dgm:pt>
    <dgm:pt modelId="{139F3094-A61D-43E4-AE47-E49E19D00B20}" type="sibTrans" cxnId="{0C9AE571-47A7-4C12-B2DA-96A6F64F49EB}">
      <dgm:prSet/>
      <dgm:spPr/>
      <dgm:t>
        <a:bodyPr/>
        <a:lstStyle/>
        <a:p>
          <a:endParaRPr lang="fr-FR"/>
        </a:p>
      </dgm:t>
    </dgm:pt>
    <dgm:pt modelId="{F117C65D-05FA-4627-9CCF-17216933A718}">
      <dgm:prSet phldrT="[Text]"/>
      <dgm:spPr/>
      <dgm:t>
        <a:bodyPr/>
        <a:lstStyle/>
        <a:p>
          <a:r>
            <a:rPr lang="en-US" dirty="0" err="1" smtClean="0"/>
            <a:t>Réunion</a:t>
          </a:r>
          <a:r>
            <a:rPr lang="en-US" dirty="0" smtClean="0"/>
            <a:t> de </a:t>
          </a:r>
          <a:r>
            <a:rPr lang="en-US" dirty="0" err="1" smtClean="0"/>
            <a:t>valiation</a:t>
          </a:r>
          <a:endParaRPr lang="en-US" dirty="0" smtClean="0"/>
        </a:p>
      </dgm:t>
    </dgm:pt>
    <dgm:pt modelId="{9D2E1D5A-4A87-427E-85BE-A3D8344859F0}" type="parTrans" cxnId="{652DA9BB-005F-47AE-9656-30ED8C032AC5}">
      <dgm:prSet/>
      <dgm:spPr/>
      <dgm:t>
        <a:bodyPr/>
        <a:lstStyle/>
        <a:p>
          <a:endParaRPr lang="fr-FR"/>
        </a:p>
      </dgm:t>
    </dgm:pt>
    <dgm:pt modelId="{C80E1E31-E0F5-45A7-88A4-7DCDD8DBFEAB}" type="sibTrans" cxnId="{652DA9BB-005F-47AE-9656-30ED8C032AC5}">
      <dgm:prSet/>
      <dgm:spPr/>
      <dgm:t>
        <a:bodyPr/>
        <a:lstStyle/>
        <a:p>
          <a:endParaRPr lang="fr-FR"/>
        </a:p>
      </dgm:t>
    </dgm:pt>
    <dgm:pt modelId="{C397A9E2-0D4C-4B47-B961-D7A79362DBF6}">
      <dgm:prSet phldrT="[Text]"/>
      <dgm:spPr/>
      <dgm:t>
        <a:bodyPr/>
        <a:lstStyle/>
        <a:p>
          <a:r>
            <a:rPr lang="en-US" dirty="0" smtClean="0"/>
            <a:t>Le 01/07/2016</a:t>
          </a:r>
          <a:endParaRPr lang="fr-FR" dirty="0"/>
        </a:p>
      </dgm:t>
    </dgm:pt>
    <dgm:pt modelId="{983E0287-007E-42C9-948E-F19CA2A8666A}" type="parTrans" cxnId="{01ECB679-A141-4BCC-AFB3-A735AF13C543}">
      <dgm:prSet/>
      <dgm:spPr/>
      <dgm:t>
        <a:bodyPr/>
        <a:lstStyle/>
        <a:p>
          <a:endParaRPr lang="fr-FR"/>
        </a:p>
      </dgm:t>
    </dgm:pt>
    <dgm:pt modelId="{03EC0FB3-7C4A-4447-8943-0A75C8C0B754}" type="sibTrans" cxnId="{01ECB679-A141-4BCC-AFB3-A735AF13C543}">
      <dgm:prSet/>
      <dgm:spPr/>
      <dgm:t>
        <a:bodyPr/>
        <a:lstStyle/>
        <a:p>
          <a:endParaRPr lang="fr-FR"/>
        </a:p>
      </dgm:t>
    </dgm:pt>
    <dgm:pt modelId="{7CAB1E0E-07FC-4724-8F38-1A5F88B7AC07}">
      <dgm:prSet phldrT="[Text]"/>
      <dgm:spPr/>
      <dgm:t>
        <a:bodyPr/>
        <a:lstStyle/>
        <a:p>
          <a:r>
            <a:rPr lang="en-US" dirty="0" smtClean="0"/>
            <a:t>Le 30/07/2016</a:t>
          </a:r>
        </a:p>
      </dgm:t>
    </dgm:pt>
    <dgm:pt modelId="{479B0BDC-A923-4B38-BCE4-74A4BC83A353}" type="parTrans" cxnId="{E153CC85-8BCD-461C-8B65-1190AEBDC137}">
      <dgm:prSet/>
      <dgm:spPr/>
      <dgm:t>
        <a:bodyPr/>
        <a:lstStyle/>
        <a:p>
          <a:endParaRPr lang="fr-FR"/>
        </a:p>
      </dgm:t>
    </dgm:pt>
    <dgm:pt modelId="{E8C9F697-D44A-4AD8-A4C6-FDFA47DB56A5}" type="sibTrans" cxnId="{E153CC85-8BCD-461C-8B65-1190AEBDC137}">
      <dgm:prSet/>
      <dgm:spPr/>
      <dgm:t>
        <a:bodyPr/>
        <a:lstStyle/>
        <a:p>
          <a:endParaRPr lang="fr-FR"/>
        </a:p>
      </dgm:t>
    </dgm:pt>
    <dgm:pt modelId="{72A8C178-9C0B-4253-A215-2EC388EC671A}">
      <dgm:prSet phldrT="[Text]"/>
      <dgm:spPr/>
      <dgm:t>
        <a:bodyPr/>
        <a:lstStyle/>
        <a:p>
          <a:r>
            <a:rPr lang="en-US" dirty="0" smtClean="0"/>
            <a:t>Le 11/07/2016</a:t>
          </a:r>
        </a:p>
      </dgm:t>
    </dgm:pt>
    <dgm:pt modelId="{EE7BFEDD-6D90-4886-87A2-54D9545EEDD6}" type="parTrans" cxnId="{9DB63BE3-31EF-4BE4-ABE8-4B60AE5FC397}">
      <dgm:prSet/>
      <dgm:spPr/>
      <dgm:t>
        <a:bodyPr/>
        <a:lstStyle/>
        <a:p>
          <a:endParaRPr lang="fr-FR"/>
        </a:p>
      </dgm:t>
    </dgm:pt>
    <dgm:pt modelId="{066446CC-A9E5-45DC-B16A-028F9B788CDC}" type="sibTrans" cxnId="{9DB63BE3-31EF-4BE4-ABE8-4B60AE5FC397}">
      <dgm:prSet/>
      <dgm:spPr/>
      <dgm:t>
        <a:bodyPr/>
        <a:lstStyle/>
        <a:p>
          <a:endParaRPr lang="fr-FR"/>
        </a:p>
      </dgm:t>
    </dgm:pt>
    <dgm:pt modelId="{9628D33E-BB22-4835-8F01-281314F70C57}">
      <dgm:prSet phldrT="[Text]"/>
      <dgm:spPr/>
      <dgm:t>
        <a:bodyPr/>
        <a:lstStyle/>
        <a:p>
          <a:r>
            <a:rPr lang="en-US" dirty="0" smtClean="0"/>
            <a:t>Le 04/07/2016</a:t>
          </a:r>
          <a:endParaRPr lang="fr-FR" dirty="0"/>
        </a:p>
      </dgm:t>
    </dgm:pt>
    <dgm:pt modelId="{D5FD9387-3441-4BEE-B24C-184F4809DBF2}" type="parTrans" cxnId="{3FD1AE30-CD99-47F9-AB4F-5E28D725934C}">
      <dgm:prSet/>
      <dgm:spPr/>
      <dgm:t>
        <a:bodyPr/>
        <a:lstStyle/>
        <a:p>
          <a:endParaRPr lang="fr-FR"/>
        </a:p>
      </dgm:t>
    </dgm:pt>
    <dgm:pt modelId="{42A91B03-A7AE-49F9-B98E-156B88F3AB10}" type="sibTrans" cxnId="{3FD1AE30-CD99-47F9-AB4F-5E28D725934C}">
      <dgm:prSet/>
      <dgm:spPr/>
      <dgm:t>
        <a:bodyPr/>
        <a:lstStyle/>
        <a:p>
          <a:endParaRPr lang="fr-FR"/>
        </a:p>
      </dgm:t>
    </dgm:pt>
    <dgm:pt modelId="{9D197AD2-2A6F-45C8-AE02-FEF2C11376E2}">
      <dgm:prSet phldrT="[Text]"/>
      <dgm:spPr/>
      <dgm:t>
        <a:bodyPr/>
        <a:lstStyle/>
        <a:p>
          <a:r>
            <a:rPr lang="en-US" dirty="0" smtClean="0"/>
            <a:t>Le 28/07/2016</a:t>
          </a:r>
        </a:p>
      </dgm:t>
    </dgm:pt>
    <dgm:pt modelId="{2F361122-1B72-4E9C-8D2E-520B9326A11C}" type="parTrans" cxnId="{BAD9EEF2-5F9A-46C0-8170-4FDCBBBA3B5C}">
      <dgm:prSet/>
      <dgm:spPr/>
      <dgm:t>
        <a:bodyPr/>
        <a:lstStyle/>
        <a:p>
          <a:endParaRPr lang="fr-FR"/>
        </a:p>
      </dgm:t>
    </dgm:pt>
    <dgm:pt modelId="{D29C3803-E096-44E9-B5BD-55045F100093}" type="sibTrans" cxnId="{BAD9EEF2-5F9A-46C0-8170-4FDCBBBA3B5C}">
      <dgm:prSet/>
      <dgm:spPr/>
      <dgm:t>
        <a:bodyPr/>
        <a:lstStyle/>
        <a:p>
          <a:endParaRPr lang="fr-FR"/>
        </a:p>
      </dgm:t>
    </dgm:pt>
    <dgm:pt modelId="{F6036E23-E0D0-46F0-A1D5-374EA492587A}">
      <dgm:prSet phldrT="[Text]"/>
      <dgm:spPr/>
      <dgm:t>
        <a:bodyPr/>
        <a:lstStyle/>
        <a:p>
          <a:r>
            <a:rPr lang="en-US" dirty="0" smtClean="0"/>
            <a:t>Le 14/07/2016</a:t>
          </a:r>
        </a:p>
      </dgm:t>
    </dgm:pt>
    <dgm:pt modelId="{7A75E8EC-9AE9-4DD2-BBA7-0F7D16DDC63C}" type="parTrans" cxnId="{E18BDF43-1FFD-4D84-A259-C870844B9090}">
      <dgm:prSet/>
      <dgm:spPr/>
      <dgm:t>
        <a:bodyPr/>
        <a:lstStyle/>
        <a:p>
          <a:endParaRPr lang="fr-FR"/>
        </a:p>
      </dgm:t>
    </dgm:pt>
    <dgm:pt modelId="{7D1B2644-5FCC-4F36-AB48-2D0B90B2B932}" type="sibTrans" cxnId="{E18BDF43-1FFD-4D84-A259-C870844B9090}">
      <dgm:prSet/>
      <dgm:spPr/>
      <dgm:t>
        <a:bodyPr/>
        <a:lstStyle/>
        <a:p>
          <a:endParaRPr lang="fr-FR"/>
        </a:p>
      </dgm:t>
    </dgm:pt>
    <dgm:pt modelId="{A64C99AD-DAF3-4886-8222-FA09967CD546}">
      <dgm:prSet/>
      <dgm:spPr/>
      <dgm:t>
        <a:bodyPr/>
        <a:lstStyle/>
        <a:p>
          <a:r>
            <a:rPr lang="en-US" dirty="0" smtClean="0"/>
            <a:t>Le 06/07/2016</a:t>
          </a:r>
          <a:endParaRPr lang="fr-FR" dirty="0"/>
        </a:p>
      </dgm:t>
    </dgm:pt>
    <dgm:pt modelId="{56B5C00E-4BC9-4A57-A4B2-180C73FB247F}" type="sibTrans" cxnId="{6B4314A9-4BC6-4088-A609-9CC6C1F17606}">
      <dgm:prSet/>
      <dgm:spPr/>
      <dgm:t>
        <a:bodyPr/>
        <a:lstStyle/>
        <a:p>
          <a:endParaRPr lang="fr-FR"/>
        </a:p>
      </dgm:t>
    </dgm:pt>
    <dgm:pt modelId="{31A55B98-1ADF-4EEA-B213-9C5DB3962479}" type="parTrans" cxnId="{6B4314A9-4BC6-4088-A609-9CC6C1F17606}">
      <dgm:prSet/>
      <dgm:spPr/>
      <dgm:t>
        <a:bodyPr/>
        <a:lstStyle/>
        <a:p>
          <a:endParaRPr lang="fr-FR"/>
        </a:p>
      </dgm:t>
    </dgm:pt>
    <dgm:pt modelId="{AAFC2557-00C4-41E0-9C7A-AE0D360C3119}" type="pres">
      <dgm:prSet presAssocID="{9E81E52D-2194-4806-940B-09700822785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F1AEFA8-27EC-4870-953D-EB687904314C}" type="pres">
      <dgm:prSet presAssocID="{9E81E52D-2194-4806-940B-097008227853}" presName="tSp" presStyleCnt="0"/>
      <dgm:spPr/>
      <dgm:t>
        <a:bodyPr/>
        <a:lstStyle/>
        <a:p>
          <a:endParaRPr lang="fr-FR"/>
        </a:p>
      </dgm:t>
    </dgm:pt>
    <dgm:pt modelId="{57206C05-796A-4A9A-9FE9-C434C72D2D61}" type="pres">
      <dgm:prSet presAssocID="{9E81E52D-2194-4806-940B-097008227853}" presName="bSp" presStyleCnt="0"/>
      <dgm:spPr/>
      <dgm:t>
        <a:bodyPr/>
        <a:lstStyle/>
        <a:p>
          <a:endParaRPr lang="fr-FR"/>
        </a:p>
      </dgm:t>
    </dgm:pt>
    <dgm:pt modelId="{7D11C5A3-6ED0-47FE-906E-293CD70051AF}" type="pres">
      <dgm:prSet presAssocID="{9E81E52D-2194-4806-940B-097008227853}" presName="process" presStyleCnt="0"/>
      <dgm:spPr/>
      <dgm:t>
        <a:bodyPr/>
        <a:lstStyle/>
        <a:p>
          <a:endParaRPr lang="fr-FR"/>
        </a:p>
      </dgm:t>
    </dgm:pt>
    <dgm:pt modelId="{AD5B5D31-3A47-4ADA-A533-836C37339422}" type="pres">
      <dgm:prSet presAssocID="{AC0609B1-65EC-4FCD-85D6-ECDC08407094}" presName="composite1" presStyleCnt="0"/>
      <dgm:spPr/>
      <dgm:t>
        <a:bodyPr/>
        <a:lstStyle/>
        <a:p>
          <a:endParaRPr lang="fr-FR"/>
        </a:p>
      </dgm:t>
    </dgm:pt>
    <dgm:pt modelId="{A9B8B351-E4A3-43FA-B1A9-3B4A7C3AB61D}" type="pres">
      <dgm:prSet presAssocID="{AC0609B1-65EC-4FCD-85D6-ECDC08407094}" presName="dummyNode1" presStyleLbl="node1" presStyleIdx="0" presStyleCnt="7"/>
      <dgm:spPr/>
      <dgm:t>
        <a:bodyPr/>
        <a:lstStyle/>
        <a:p>
          <a:endParaRPr lang="fr-FR"/>
        </a:p>
      </dgm:t>
    </dgm:pt>
    <dgm:pt modelId="{98D99FCB-0E19-4CC0-A715-65E911EC7AC2}" type="pres">
      <dgm:prSet presAssocID="{AC0609B1-65EC-4FCD-85D6-ECDC08407094}" presName="childNode1" presStyleLbl="bgAcc1" presStyleIdx="0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9C5A1AC-2412-4691-B660-3EA612D89326}" type="pres">
      <dgm:prSet presAssocID="{AC0609B1-65EC-4FCD-85D6-ECDC08407094}" presName="childNode1tx" presStyleLbl="bgAcc1" presStyleIdx="0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8D99D6E-31B1-4412-925B-687CAEE52D71}" type="pres">
      <dgm:prSet presAssocID="{AC0609B1-65EC-4FCD-85D6-ECDC08407094}" presName="parentNode1" presStyleLbl="node1" presStyleIdx="0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00DD8FF-FCEC-4F65-8D99-EE3183E66761}" type="pres">
      <dgm:prSet presAssocID="{AC0609B1-65EC-4FCD-85D6-ECDC08407094}" presName="connSite1" presStyleCnt="0"/>
      <dgm:spPr/>
      <dgm:t>
        <a:bodyPr/>
        <a:lstStyle/>
        <a:p>
          <a:endParaRPr lang="fr-FR"/>
        </a:p>
      </dgm:t>
    </dgm:pt>
    <dgm:pt modelId="{54249EB5-B018-47A4-A700-37F7CC6DD1A1}" type="pres">
      <dgm:prSet presAssocID="{6D15ADFA-1EA3-469F-BD69-6AEF73F7ADB9}" presName="Name9" presStyleLbl="sibTrans2D1" presStyleIdx="0" presStyleCnt="6"/>
      <dgm:spPr/>
      <dgm:t>
        <a:bodyPr/>
        <a:lstStyle/>
        <a:p>
          <a:endParaRPr lang="fr-FR"/>
        </a:p>
      </dgm:t>
    </dgm:pt>
    <dgm:pt modelId="{FE706B48-2572-4C1F-9229-BD53F9C9592D}" type="pres">
      <dgm:prSet presAssocID="{AFEF5335-585C-42CB-9BBD-D33966C7BAED}" presName="composite2" presStyleCnt="0"/>
      <dgm:spPr/>
      <dgm:t>
        <a:bodyPr/>
        <a:lstStyle/>
        <a:p>
          <a:endParaRPr lang="fr-FR"/>
        </a:p>
      </dgm:t>
    </dgm:pt>
    <dgm:pt modelId="{0C0E0E6C-0847-4EB0-B8C4-1EDE0C700C49}" type="pres">
      <dgm:prSet presAssocID="{AFEF5335-585C-42CB-9BBD-D33966C7BAED}" presName="dummyNode2" presStyleLbl="node1" presStyleIdx="0" presStyleCnt="7"/>
      <dgm:spPr/>
      <dgm:t>
        <a:bodyPr/>
        <a:lstStyle/>
        <a:p>
          <a:endParaRPr lang="fr-FR"/>
        </a:p>
      </dgm:t>
    </dgm:pt>
    <dgm:pt modelId="{E06232B4-02BF-41D6-BCED-37E58AB2CB97}" type="pres">
      <dgm:prSet presAssocID="{AFEF5335-585C-42CB-9BBD-D33966C7BAED}" presName="childNode2" presStyleLbl="bgAcc1" presStyleIdx="1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97FE066-DF2E-418C-92DA-6486D942A1CF}" type="pres">
      <dgm:prSet presAssocID="{AFEF5335-585C-42CB-9BBD-D33966C7BAED}" presName="childNode2tx" presStyleLbl="bgAcc1" presStyleIdx="1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8FD2456-517B-42FA-80AC-37F608BE646B}" type="pres">
      <dgm:prSet presAssocID="{AFEF5335-585C-42CB-9BBD-D33966C7BAED}" presName="parentNode2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4D7C21F-A2BF-47E4-B585-E2542B630FF7}" type="pres">
      <dgm:prSet presAssocID="{AFEF5335-585C-42CB-9BBD-D33966C7BAED}" presName="connSite2" presStyleCnt="0"/>
      <dgm:spPr/>
      <dgm:t>
        <a:bodyPr/>
        <a:lstStyle/>
        <a:p>
          <a:endParaRPr lang="fr-FR"/>
        </a:p>
      </dgm:t>
    </dgm:pt>
    <dgm:pt modelId="{D58AD9BE-FBFD-4581-B9CB-C8C9072D8D34}" type="pres">
      <dgm:prSet presAssocID="{0AE353D9-0617-49E2-8A33-63C4EC55753B}" presName="Name18" presStyleLbl="sibTrans2D1" presStyleIdx="1" presStyleCnt="6"/>
      <dgm:spPr/>
      <dgm:t>
        <a:bodyPr/>
        <a:lstStyle/>
        <a:p>
          <a:endParaRPr lang="fr-FR"/>
        </a:p>
      </dgm:t>
    </dgm:pt>
    <dgm:pt modelId="{CDA0501B-8383-4F94-BBF7-7F84C33F07A3}" type="pres">
      <dgm:prSet presAssocID="{390A643E-132A-49D2-B884-B152916B619F}" presName="composite1" presStyleCnt="0"/>
      <dgm:spPr/>
      <dgm:t>
        <a:bodyPr/>
        <a:lstStyle/>
        <a:p>
          <a:endParaRPr lang="fr-FR"/>
        </a:p>
      </dgm:t>
    </dgm:pt>
    <dgm:pt modelId="{E5525367-DD4E-4697-8101-906B39D9AF5A}" type="pres">
      <dgm:prSet presAssocID="{390A643E-132A-49D2-B884-B152916B619F}" presName="dummyNode1" presStyleLbl="node1" presStyleIdx="1" presStyleCnt="7"/>
      <dgm:spPr/>
      <dgm:t>
        <a:bodyPr/>
        <a:lstStyle/>
        <a:p>
          <a:endParaRPr lang="fr-FR"/>
        </a:p>
      </dgm:t>
    </dgm:pt>
    <dgm:pt modelId="{44B28719-3313-4B49-9B01-BBAF3C918CAD}" type="pres">
      <dgm:prSet presAssocID="{390A643E-132A-49D2-B884-B152916B619F}" presName="childNode1" presStyleLbl="bgAcc1" presStyleIdx="2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EF54C45-D633-4B14-9075-583C3C214411}" type="pres">
      <dgm:prSet presAssocID="{390A643E-132A-49D2-B884-B152916B619F}" presName="childNode1tx" presStyleLbl="bgAcc1" presStyleIdx="2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BB3A156-DAE2-46DF-AF2A-BC7E35836181}" type="pres">
      <dgm:prSet presAssocID="{390A643E-132A-49D2-B884-B152916B619F}" presName="parentNode1" presStyleLbl="node1" presStyleIdx="2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6AB7BEE-AB0F-43AE-8DB4-712BEC6BEF52}" type="pres">
      <dgm:prSet presAssocID="{390A643E-132A-49D2-B884-B152916B619F}" presName="connSite1" presStyleCnt="0"/>
      <dgm:spPr/>
      <dgm:t>
        <a:bodyPr/>
        <a:lstStyle/>
        <a:p>
          <a:endParaRPr lang="fr-FR"/>
        </a:p>
      </dgm:t>
    </dgm:pt>
    <dgm:pt modelId="{42C1C1ED-E378-48C5-AE78-23311DAD4A6F}" type="pres">
      <dgm:prSet presAssocID="{70A12B31-7A6A-4C28-91B9-19BDBB31D58C}" presName="Name9" presStyleLbl="sibTrans2D1" presStyleIdx="2" presStyleCnt="6"/>
      <dgm:spPr/>
      <dgm:t>
        <a:bodyPr/>
        <a:lstStyle/>
        <a:p>
          <a:endParaRPr lang="fr-FR"/>
        </a:p>
      </dgm:t>
    </dgm:pt>
    <dgm:pt modelId="{9429C61C-04E7-49CA-A3F1-CBA7CAD6E7A6}" type="pres">
      <dgm:prSet presAssocID="{E620F87D-2F12-4554-856E-1EFD5F8FAAD9}" presName="composite2" presStyleCnt="0"/>
      <dgm:spPr/>
      <dgm:t>
        <a:bodyPr/>
        <a:lstStyle/>
        <a:p>
          <a:endParaRPr lang="fr-FR"/>
        </a:p>
      </dgm:t>
    </dgm:pt>
    <dgm:pt modelId="{51262AD1-CA7B-4D5B-A0BC-80D63592CC30}" type="pres">
      <dgm:prSet presAssocID="{E620F87D-2F12-4554-856E-1EFD5F8FAAD9}" presName="dummyNode2" presStyleLbl="node1" presStyleIdx="2" presStyleCnt="7"/>
      <dgm:spPr/>
      <dgm:t>
        <a:bodyPr/>
        <a:lstStyle/>
        <a:p>
          <a:endParaRPr lang="fr-FR"/>
        </a:p>
      </dgm:t>
    </dgm:pt>
    <dgm:pt modelId="{0B01AD1A-4B91-4CDF-A0AF-8233B408F70F}" type="pres">
      <dgm:prSet presAssocID="{E620F87D-2F12-4554-856E-1EFD5F8FAAD9}" presName="childNode2" presStyleLbl="bgAcc1" presStyleIdx="3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F69AB27-6231-4C6A-8677-80CD5006911B}" type="pres">
      <dgm:prSet presAssocID="{E620F87D-2F12-4554-856E-1EFD5F8FAAD9}" presName="childNode2tx" presStyleLbl="bgAcc1" presStyleIdx="3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9A6FF74-C896-4372-A7A9-8E9D6CBD629B}" type="pres">
      <dgm:prSet presAssocID="{E620F87D-2F12-4554-856E-1EFD5F8FAAD9}" presName="parentNode2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18C6B8D-21BE-4C68-B14B-CF95987A1C93}" type="pres">
      <dgm:prSet presAssocID="{E620F87D-2F12-4554-856E-1EFD5F8FAAD9}" presName="connSite2" presStyleCnt="0"/>
      <dgm:spPr/>
      <dgm:t>
        <a:bodyPr/>
        <a:lstStyle/>
        <a:p>
          <a:endParaRPr lang="fr-FR"/>
        </a:p>
      </dgm:t>
    </dgm:pt>
    <dgm:pt modelId="{3DCC0E32-E569-4A3F-845B-FB67667C2AFB}" type="pres">
      <dgm:prSet presAssocID="{AC6A54E2-673E-442A-B0CF-BD2F2C1415C7}" presName="Name18" presStyleLbl="sibTrans2D1" presStyleIdx="3" presStyleCnt="6"/>
      <dgm:spPr/>
      <dgm:t>
        <a:bodyPr/>
        <a:lstStyle/>
        <a:p>
          <a:endParaRPr lang="fr-FR"/>
        </a:p>
      </dgm:t>
    </dgm:pt>
    <dgm:pt modelId="{1B7FC79D-AA59-40BB-983D-457A3613BEA7}" type="pres">
      <dgm:prSet presAssocID="{CC7D3188-C563-4F9D-B854-B7F3F0786CA3}" presName="composite1" presStyleCnt="0"/>
      <dgm:spPr/>
      <dgm:t>
        <a:bodyPr/>
        <a:lstStyle/>
        <a:p>
          <a:endParaRPr lang="fr-FR"/>
        </a:p>
      </dgm:t>
    </dgm:pt>
    <dgm:pt modelId="{B805356B-794D-4FF9-8739-0FCF7DD3B432}" type="pres">
      <dgm:prSet presAssocID="{CC7D3188-C563-4F9D-B854-B7F3F0786CA3}" presName="dummyNode1" presStyleLbl="node1" presStyleIdx="3" presStyleCnt="7"/>
      <dgm:spPr/>
      <dgm:t>
        <a:bodyPr/>
        <a:lstStyle/>
        <a:p>
          <a:endParaRPr lang="fr-FR"/>
        </a:p>
      </dgm:t>
    </dgm:pt>
    <dgm:pt modelId="{85943286-6B3F-4F13-A3DE-1EEDBDE16EC2}" type="pres">
      <dgm:prSet presAssocID="{CC7D3188-C563-4F9D-B854-B7F3F0786CA3}" presName="childNode1" presStyleLbl="bgAcc1" presStyleIdx="4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5B994B8-7A26-40AA-B65B-4589D978F134}" type="pres">
      <dgm:prSet presAssocID="{CC7D3188-C563-4F9D-B854-B7F3F0786CA3}" presName="childNode1tx" presStyleLbl="bgAcc1" presStyleIdx="4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F00B557-13A5-404A-A244-CB6EB8647F44}" type="pres">
      <dgm:prSet presAssocID="{CC7D3188-C563-4F9D-B854-B7F3F0786CA3}" presName="parentNode1" presStyleLbl="node1" presStyleIdx="4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C9826D2-5DD2-4AE3-B6FA-F7BAABEE66FF}" type="pres">
      <dgm:prSet presAssocID="{CC7D3188-C563-4F9D-B854-B7F3F0786CA3}" presName="connSite1" presStyleCnt="0"/>
      <dgm:spPr/>
      <dgm:t>
        <a:bodyPr/>
        <a:lstStyle/>
        <a:p>
          <a:endParaRPr lang="fr-FR"/>
        </a:p>
      </dgm:t>
    </dgm:pt>
    <dgm:pt modelId="{769AC44C-DD55-46EA-978F-01F3282327FB}" type="pres">
      <dgm:prSet presAssocID="{ACB506CD-BD0F-464A-A865-A7564EFF563B}" presName="Name9" presStyleLbl="sibTrans2D1" presStyleIdx="4" presStyleCnt="6"/>
      <dgm:spPr/>
      <dgm:t>
        <a:bodyPr/>
        <a:lstStyle/>
        <a:p>
          <a:endParaRPr lang="fr-FR"/>
        </a:p>
      </dgm:t>
    </dgm:pt>
    <dgm:pt modelId="{089F9600-E5C4-4E63-BDE7-9B8D04F9613A}" type="pres">
      <dgm:prSet presAssocID="{393E38DB-6446-47A0-96B0-8AA0A2FA1F17}" presName="composite2" presStyleCnt="0"/>
      <dgm:spPr/>
      <dgm:t>
        <a:bodyPr/>
        <a:lstStyle/>
        <a:p>
          <a:endParaRPr lang="fr-FR"/>
        </a:p>
      </dgm:t>
    </dgm:pt>
    <dgm:pt modelId="{13DC590C-3E08-43FF-B5C2-F5D1C93583B1}" type="pres">
      <dgm:prSet presAssocID="{393E38DB-6446-47A0-96B0-8AA0A2FA1F17}" presName="dummyNode2" presStyleLbl="node1" presStyleIdx="4" presStyleCnt="7"/>
      <dgm:spPr/>
      <dgm:t>
        <a:bodyPr/>
        <a:lstStyle/>
        <a:p>
          <a:endParaRPr lang="fr-FR"/>
        </a:p>
      </dgm:t>
    </dgm:pt>
    <dgm:pt modelId="{DD326F54-538F-46CB-BFE6-89CA58164070}" type="pres">
      <dgm:prSet presAssocID="{393E38DB-6446-47A0-96B0-8AA0A2FA1F17}" presName="childNode2" presStyleLbl="bgAcc1" presStyleIdx="5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F95A62B-B423-4D1E-BF1A-08C60C5E0493}" type="pres">
      <dgm:prSet presAssocID="{393E38DB-6446-47A0-96B0-8AA0A2FA1F17}" presName="childNode2tx" presStyleLbl="bgAcc1" presStyleIdx="5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DD731FA-2A19-4DFD-A0CE-AAB8A263E5CA}" type="pres">
      <dgm:prSet presAssocID="{393E38DB-6446-47A0-96B0-8AA0A2FA1F17}" presName="parentNode2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E79A0BD-C3C2-44CC-91CD-24CDF631FBA6}" type="pres">
      <dgm:prSet presAssocID="{393E38DB-6446-47A0-96B0-8AA0A2FA1F17}" presName="connSite2" presStyleCnt="0"/>
      <dgm:spPr/>
      <dgm:t>
        <a:bodyPr/>
        <a:lstStyle/>
        <a:p>
          <a:endParaRPr lang="fr-FR"/>
        </a:p>
      </dgm:t>
    </dgm:pt>
    <dgm:pt modelId="{68063BB6-A8D1-430D-9BDE-E06C07ED2AD9}" type="pres">
      <dgm:prSet presAssocID="{139F3094-A61D-43E4-AE47-E49E19D00B20}" presName="Name18" presStyleLbl="sibTrans2D1" presStyleIdx="5" presStyleCnt="6"/>
      <dgm:spPr/>
      <dgm:t>
        <a:bodyPr/>
        <a:lstStyle/>
        <a:p>
          <a:endParaRPr lang="fr-FR"/>
        </a:p>
      </dgm:t>
    </dgm:pt>
    <dgm:pt modelId="{60F3D345-8290-43FE-B42A-E39F02B09209}" type="pres">
      <dgm:prSet presAssocID="{F117C65D-05FA-4627-9CCF-17216933A718}" presName="composite1" presStyleCnt="0"/>
      <dgm:spPr/>
      <dgm:t>
        <a:bodyPr/>
        <a:lstStyle/>
        <a:p>
          <a:endParaRPr lang="fr-FR"/>
        </a:p>
      </dgm:t>
    </dgm:pt>
    <dgm:pt modelId="{ECDAEE31-FEAE-4A4B-89C9-E70B0D8753D2}" type="pres">
      <dgm:prSet presAssocID="{F117C65D-05FA-4627-9CCF-17216933A718}" presName="dummyNode1" presStyleLbl="node1" presStyleIdx="5" presStyleCnt="7"/>
      <dgm:spPr/>
      <dgm:t>
        <a:bodyPr/>
        <a:lstStyle/>
        <a:p>
          <a:endParaRPr lang="fr-FR"/>
        </a:p>
      </dgm:t>
    </dgm:pt>
    <dgm:pt modelId="{6C4CAFC8-1112-44A9-8F8E-EEAC0ECC855D}" type="pres">
      <dgm:prSet presAssocID="{F117C65D-05FA-4627-9CCF-17216933A718}" presName="childNode1" presStyleLbl="bgAcc1" presStyleIdx="6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1F5D112-0A71-4223-85DE-73AB99B990E5}" type="pres">
      <dgm:prSet presAssocID="{F117C65D-05FA-4627-9CCF-17216933A718}" presName="childNode1tx" presStyleLbl="bgAcc1" presStyleIdx="6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B5A573F-5735-487E-A322-4EBA3D3A1BA4}" type="pres">
      <dgm:prSet presAssocID="{F117C65D-05FA-4627-9CCF-17216933A718}" presName="parentNode1" presStyleLbl="node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CF26B33-1375-45F2-B8BC-A7B62AF17D56}" type="pres">
      <dgm:prSet presAssocID="{F117C65D-05FA-4627-9CCF-17216933A718}" presName="connSite1" presStyleCnt="0"/>
      <dgm:spPr/>
      <dgm:t>
        <a:bodyPr/>
        <a:lstStyle/>
        <a:p>
          <a:endParaRPr lang="fr-FR"/>
        </a:p>
      </dgm:t>
    </dgm:pt>
  </dgm:ptLst>
  <dgm:cxnLst>
    <dgm:cxn modelId="{DC4102E7-4044-434C-B978-830988A810AE}" type="presOf" srcId="{A64C99AD-DAF3-4886-8222-FA09967CD546}" destId="{44B28719-3313-4B49-9B01-BBAF3C918CAD}" srcOrd="0" destOrd="0" presId="urn:microsoft.com/office/officeart/2005/8/layout/hProcess4"/>
    <dgm:cxn modelId="{72BA8F41-C923-46B1-B0C4-928CE5E883A9}" type="presOf" srcId="{9E81E52D-2194-4806-940B-097008227853}" destId="{AAFC2557-00C4-41E0-9C7A-AE0D360C3119}" srcOrd="0" destOrd="0" presId="urn:microsoft.com/office/officeart/2005/8/layout/hProcess4"/>
    <dgm:cxn modelId="{559E030C-4B94-446E-94E0-72E677C4F1DD}" type="presOf" srcId="{9D197AD2-2A6F-45C8-AE02-FEF2C11376E2}" destId="{BF95A62B-B423-4D1E-BF1A-08C60C5E0493}" srcOrd="1" destOrd="0" presId="urn:microsoft.com/office/officeart/2005/8/layout/hProcess4"/>
    <dgm:cxn modelId="{276E09DA-2449-45E7-A82E-513842AC6423}" type="presOf" srcId="{AC0609B1-65EC-4FCD-85D6-ECDC08407094}" destId="{F8D99D6E-31B1-4412-925B-687CAEE52D71}" srcOrd="0" destOrd="0" presId="urn:microsoft.com/office/officeart/2005/8/layout/hProcess4"/>
    <dgm:cxn modelId="{28C85571-85C4-4B23-B897-EB6CB693A167}" srcId="{9E81E52D-2194-4806-940B-097008227853}" destId="{AFEF5335-585C-42CB-9BBD-D33966C7BAED}" srcOrd="1" destOrd="0" parTransId="{C9227DCD-8777-4EE6-BAEE-92603AFB37E1}" sibTransId="{0AE353D9-0617-49E2-8A33-63C4EC55753B}"/>
    <dgm:cxn modelId="{2EA88166-0B34-4193-8978-02A1DF81B76F}" type="presOf" srcId="{E620F87D-2F12-4554-856E-1EFD5F8FAAD9}" destId="{79A6FF74-C896-4372-A7A9-8E9D6CBD629B}" srcOrd="0" destOrd="0" presId="urn:microsoft.com/office/officeart/2005/8/layout/hProcess4"/>
    <dgm:cxn modelId="{80035C65-6314-4A2F-8978-DDC744A9846E}" type="presOf" srcId="{72A8C178-9C0B-4253-A215-2EC388EC671A}" destId="{3F69AB27-6231-4C6A-8677-80CD5006911B}" srcOrd="1" destOrd="0" presId="urn:microsoft.com/office/officeart/2005/8/layout/hProcess4"/>
    <dgm:cxn modelId="{AC2AB27D-9EE5-4B1B-94FB-49CAF710E230}" srcId="{9E81E52D-2194-4806-940B-097008227853}" destId="{AC0609B1-65EC-4FCD-85D6-ECDC08407094}" srcOrd="0" destOrd="0" parTransId="{F8C7A9FF-52AB-4C71-B4DA-4B7F4574FAE0}" sibTransId="{6D15ADFA-1EA3-469F-BD69-6AEF73F7ADB9}"/>
    <dgm:cxn modelId="{E153CC85-8BCD-461C-8B65-1190AEBDC137}" srcId="{F117C65D-05FA-4627-9CCF-17216933A718}" destId="{7CAB1E0E-07FC-4724-8F38-1A5F88B7AC07}" srcOrd="0" destOrd="0" parTransId="{479B0BDC-A923-4B38-BCE4-74A4BC83A353}" sibTransId="{E8C9F697-D44A-4AD8-A4C6-FDFA47DB56A5}"/>
    <dgm:cxn modelId="{888382A8-7F7C-43D3-BEC5-D58D0F4787B0}" type="presOf" srcId="{C397A9E2-0D4C-4B47-B961-D7A79362DBF6}" destId="{29C5A1AC-2412-4691-B660-3EA612D89326}" srcOrd="1" destOrd="0" presId="urn:microsoft.com/office/officeart/2005/8/layout/hProcess4"/>
    <dgm:cxn modelId="{4B573305-09FC-40BF-BFC7-181EF917CC59}" type="presOf" srcId="{9628D33E-BB22-4835-8F01-281314F70C57}" destId="{F97FE066-DF2E-418C-92DA-6486D942A1CF}" srcOrd="1" destOrd="0" presId="urn:microsoft.com/office/officeart/2005/8/layout/hProcess4"/>
    <dgm:cxn modelId="{B6C3EB90-5283-473B-8BC7-9600C6B8F553}" type="presOf" srcId="{C397A9E2-0D4C-4B47-B961-D7A79362DBF6}" destId="{98D99FCB-0E19-4CC0-A715-65E911EC7AC2}" srcOrd="0" destOrd="0" presId="urn:microsoft.com/office/officeart/2005/8/layout/hProcess4"/>
    <dgm:cxn modelId="{3FD1AE30-CD99-47F9-AB4F-5E28D725934C}" srcId="{AFEF5335-585C-42CB-9BBD-D33966C7BAED}" destId="{9628D33E-BB22-4835-8F01-281314F70C57}" srcOrd="0" destOrd="0" parTransId="{D5FD9387-3441-4BEE-B24C-184F4809DBF2}" sibTransId="{42A91B03-A7AE-49F9-B98E-156B88F3AB10}"/>
    <dgm:cxn modelId="{E18BDF43-1FFD-4D84-A259-C870844B9090}" srcId="{CC7D3188-C563-4F9D-B854-B7F3F0786CA3}" destId="{F6036E23-E0D0-46F0-A1D5-374EA492587A}" srcOrd="0" destOrd="0" parTransId="{7A75E8EC-9AE9-4DD2-BBA7-0F7D16DDC63C}" sibTransId="{7D1B2644-5FCC-4F36-AB48-2D0B90B2B932}"/>
    <dgm:cxn modelId="{E70EECC2-89CA-43C5-B856-1E99B085CCA6}" type="presOf" srcId="{6D15ADFA-1EA3-469F-BD69-6AEF73F7ADB9}" destId="{54249EB5-B018-47A4-A700-37F7CC6DD1A1}" srcOrd="0" destOrd="0" presId="urn:microsoft.com/office/officeart/2005/8/layout/hProcess4"/>
    <dgm:cxn modelId="{D25F82B7-D707-491A-BDE7-A942610226F6}" type="presOf" srcId="{A64C99AD-DAF3-4886-8222-FA09967CD546}" destId="{7EF54C45-D633-4B14-9075-583C3C214411}" srcOrd="1" destOrd="0" presId="urn:microsoft.com/office/officeart/2005/8/layout/hProcess4"/>
    <dgm:cxn modelId="{9DB63BE3-31EF-4BE4-ABE8-4B60AE5FC397}" srcId="{E620F87D-2F12-4554-856E-1EFD5F8FAAD9}" destId="{72A8C178-9C0B-4253-A215-2EC388EC671A}" srcOrd="0" destOrd="0" parTransId="{EE7BFEDD-6D90-4886-87A2-54D9545EEDD6}" sibTransId="{066446CC-A9E5-45DC-B16A-028F9B788CDC}"/>
    <dgm:cxn modelId="{01988FCB-9D82-4ACB-85DF-19674EDCFF16}" srcId="{9E81E52D-2194-4806-940B-097008227853}" destId="{390A643E-132A-49D2-B884-B152916B619F}" srcOrd="2" destOrd="0" parTransId="{8F772337-72BF-4FA9-99EA-DE8E4470EE79}" sibTransId="{70A12B31-7A6A-4C28-91B9-19BDBB31D58C}"/>
    <dgm:cxn modelId="{ED213FE0-DD76-4335-8F93-DC5BE109BBD6}" type="presOf" srcId="{9D197AD2-2A6F-45C8-AE02-FEF2C11376E2}" destId="{DD326F54-538F-46CB-BFE6-89CA58164070}" srcOrd="0" destOrd="0" presId="urn:microsoft.com/office/officeart/2005/8/layout/hProcess4"/>
    <dgm:cxn modelId="{E87842BD-393C-425D-ABC8-A8E160C45B7D}" type="presOf" srcId="{0AE353D9-0617-49E2-8A33-63C4EC55753B}" destId="{D58AD9BE-FBFD-4581-B9CB-C8C9072D8D34}" srcOrd="0" destOrd="0" presId="urn:microsoft.com/office/officeart/2005/8/layout/hProcess4"/>
    <dgm:cxn modelId="{9A2A7B95-A71A-4EAF-8BB1-9F04E988A4BD}" type="presOf" srcId="{F6036E23-E0D0-46F0-A1D5-374EA492587A}" destId="{85943286-6B3F-4F13-A3DE-1EEDBDE16EC2}" srcOrd="0" destOrd="0" presId="urn:microsoft.com/office/officeart/2005/8/layout/hProcess4"/>
    <dgm:cxn modelId="{A6265E57-F6D7-4CB4-AFC4-0A53F56B3FBE}" type="presOf" srcId="{AFEF5335-585C-42CB-9BBD-D33966C7BAED}" destId="{08FD2456-517B-42FA-80AC-37F608BE646B}" srcOrd="0" destOrd="0" presId="urn:microsoft.com/office/officeart/2005/8/layout/hProcess4"/>
    <dgm:cxn modelId="{1980E286-0D98-427F-B297-A2CB93CA98C4}" type="presOf" srcId="{390A643E-132A-49D2-B884-B152916B619F}" destId="{0BB3A156-DAE2-46DF-AF2A-BC7E35836181}" srcOrd="0" destOrd="0" presId="urn:microsoft.com/office/officeart/2005/8/layout/hProcess4"/>
    <dgm:cxn modelId="{6FD84411-0792-4D41-99F9-F1D1B7EB0D97}" type="presOf" srcId="{9628D33E-BB22-4835-8F01-281314F70C57}" destId="{E06232B4-02BF-41D6-BCED-37E58AB2CB97}" srcOrd="0" destOrd="0" presId="urn:microsoft.com/office/officeart/2005/8/layout/hProcess4"/>
    <dgm:cxn modelId="{652DA9BB-005F-47AE-9656-30ED8C032AC5}" srcId="{9E81E52D-2194-4806-940B-097008227853}" destId="{F117C65D-05FA-4627-9CCF-17216933A718}" srcOrd="6" destOrd="0" parTransId="{9D2E1D5A-4A87-427E-85BE-A3D8344859F0}" sibTransId="{C80E1E31-E0F5-45A7-88A4-7DCDD8DBFEAB}"/>
    <dgm:cxn modelId="{A161BC28-12ED-4EAB-94C6-B788444030B5}" srcId="{9E81E52D-2194-4806-940B-097008227853}" destId="{CC7D3188-C563-4F9D-B854-B7F3F0786CA3}" srcOrd="4" destOrd="0" parTransId="{65F7A3BD-6489-4DEA-B160-DF0DCBC3D3D2}" sibTransId="{ACB506CD-BD0F-464A-A865-A7564EFF563B}"/>
    <dgm:cxn modelId="{EEE8A797-EC80-46DC-993B-E47935C090D6}" type="presOf" srcId="{70A12B31-7A6A-4C28-91B9-19BDBB31D58C}" destId="{42C1C1ED-E378-48C5-AE78-23311DAD4A6F}" srcOrd="0" destOrd="0" presId="urn:microsoft.com/office/officeart/2005/8/layout/hProcess4"/>
    <dgm:cxn modelId="{B2D5F40F-7B60-486C-9811-99F250EC5AEA}" type="presOf" srcId="{7CAB1E0E-07FC-4724-8F38-1A5F88B7AC07}" destId="{6C4CAFC8-1112-44A9-8F8E-EEAC0ECC855D}" srcOrd="0" destOrd="0" presId="urn:microsoft.com/office/officeart/2005/8/layout/hProcess4"/>
    <dgm:cxn modelId="{BAD9EEF2-5F9A-46C0-8170-4FDCBBBA3B5C}" srcId="{393E38DB-6446-47A0-96B0-8AA0A2FA1F17}" destId="{9D197AD2-2A6F-45C8-AE02-FEF2C11376E2}" srcOrd="0" destOrd="0" parTransId="{2F361122-1B72-4E9C-8D2E-520B9326A11C}" sibTransId="{D29C3803-E096-44E9-B5BD-55045F100093}"/>
    <dgm:cxn modelId="{9F5090C9-F7D2-4CEF-946E-AB97F395E17A}" type="presOf" srcId="{139F3094-A61D-43E4-AE47-E49E19D00B20}" destId="{68063BB6-A8D1-430D-9BDE-E06C07ED2AD9}" srcOrd="0" destOrd="0" presId="urn:microsoft.com/office/officeart/2005/8/layout/hProcess4"/>
    <dgm:cxn modelId="{0CC5AD75-3D9E-4EED-A367-576BB83105A5}" type="presOf" srcId="{7CAB1E0E-07FC-4724-8F38-1A5F88B7AC07}" destId="{01F5D112-0A71-4223-85DE-73AB99B990E5}" srcOrd="1" destOrd="0" presId="urn:microsoft.com/office/officeart/2005/8/layout/hProcess4"/>
    <dgm:cxn modelId="{01ECB679-A141-4BCC-AFB3-A735AF13C543}" srcId="{AC0609B1-65EC-4FCD-85D6-ECDC08407094}" destId="{C397A9E2-0D4C-4B47-B961-D7A79362DBF6}" srcOrd="0" destOrd="0" parTransId="{983E0287-007E-42C9-948E-F19CA2A8666A}" sibTransId="{03EC0FB3-7C4A-4447-8943-0A75C8C0B754}"/>
    <dgm:cxn modelId="{0C9AE571-47A7-4C12-B2DA-96A6F64F49EB}" srcId="{9E81E52D-2194-4806-940B-097008227853}" destId="{393E38DB-6446-47A0-96B0-8AA0A2FA1F17}" srcOrd="5" destOrd="0" parTransId="{0C608EA0-90C9-413C-BB2E-66A12F73D71A}" sibTransId="{139F3094-A61D-43E4-AE47-E49E19D00B20}"/>
    <dgm:cxn modelId="{D9305C07-C1B3-4049-8B79-FB56DE208170}" type="presOf" srcId="{393E38DB-6446-47A0-96B0-8AA0A2FA1F17}" destId="{8DD731FA-2A19-4DFD-A0CE-AAB8A263E5CA}" srcOrd="0" destOrd="0" presId="urn:microsoft.com/office/officeart/2005/8/layout/hProcess4"/>
    <dgm:cxn modelId="{1A9FD6C3-5993-4FC1-B013-9F4E99BDF59F}" srcId="{9E81E52D-2194-4806-940B-097008227853}" destId="{E620F87D-2F12-4554-856E-1EFD5F8FAAD9}" srcOrd="3" destOrd="0" parTransId="{20C199C0-4166-4556-A907-A3F0BFC7C90C}" sibTransId="{AC6A54E2-673E-442A-B0CF-BD2F2C1415C7}"/>
    <dgm:cxn modelId="{8642BCC2-B9B1-472F-82AE-687EDAEA377C}" type="presOf" srcId="{ACB506CD-BD0F-464A-A865-A7564EFF563B}" destId="{769AC44C-DD55-46EA-978F-01F3282327FB}" srcOrd="0" destOrd="0" presId="urn:microsoft.com/office/officeart/2005/8/layout/hProcess4"/>
    <dgm:cxn modelId="{E0A052BB-94C6-4F51-A22D-B39285D06FEA}" type="presOf" srcId="{CC7D3188-C563-4F9D-B854-B7F3F0786CA3}" destId="{EF00B557-13A5-404A-A244-CB6EB8647F44}" srcOrd="0" destOrd="0" presId="urn:microsoft.com/office/officeart/2005/8/layout/hProcess4"/>
    <dgm:cxn modelId="{F6AD4A39-0BCA-4B71-945D-0D3A769F1CD0}" type="presOf" srcId="{AC6A54E2-673E-442A-B0CF-BD2F2C1415C7}" destId="{3DCC0E32-E569-4A3F-845B-FB67667C2AFB}" srcOrd="0" destOrd="0" presId="urn:microsoft.com/office/officeart/2005/8/layout/hProcess4"/>
    <dgm:cxn modelId="{A0DB47C4-6219-487A-802A-9E87A60579C0}" type="presOf" srcId="{F6036E23-E0D0-46F0-A1D5-374EA492587A}" destId="{55B994B8-7A26-40AA-B65B-4589D978F134}" srcOrd="1" destOrd="0" presId="urn:microsoft.com/office/officeart/2005/8/layout/hProcess4"/>
    <dgm:cxn modelId="{0232EE98-EA96-4CC2-813F-79F901A54256}" type="presOf" srcId="{F117C65D-05FA-4627-9CCF-17216933A718}" destId="{2B5A573F-5735-487E-A322-4EBA3D3A1BA4}" srcOrd="0" destOrd="0" presId="urn:microsoft.com/office/officeart/2005/8/layout/hProcess4"/>
    <dgm:cxn modelId="{07196950-5961-4947-ADD3-019C66813DDE}" type="presOf" srcId="{72A8C178-9C0B-4253-A215-2EC388EC671A}" destId="{0B01AD1A-4B91-4CDF-A0AF-8233B408F70F}" srcOrd="0" destOrd="0" presId="urn:microsoft.com/office/officeart/2005/8/layout/hProcess4"/>
    <dgm:cxn modelId="{6B4314A9-4BC6-4088-A609-9CC6C1F17606}" srcId="{390A643E-132A-49D2-B884-B152916B619F}" destId="{A64C99AD-DAF3-4886-8222-FA09967CD546}" srcOrd="0" destOrd="0" parTransId="{31A55B98-1ADF-4EEA-B213-9C5DB3962479}" sibTransId="{56B5C00E-4BC9-4A57-A4B2-180C73FB247F}"/>
    <dgm:cxn modelId="{9FA14C00-3F00-4587-A62A-70CC2F952160}" type="presParOf" srcId="{AAFC2557-00C4-41E0-9C7A-AE0D360C3119}" destId="{FF1AEFA8-27EC-4870-953D-EB687904314C}" srcOrd="0" destOrd="0" presId="urn:microsoft.com/office/officeart/2005/8/layout/hProcess4"/>
    <dgm:cxn modelId="{35BDA3BE-D790-48B0-9FC2-81C53150CB88}" type="presParOf" srcId="{AAFC2557-00C4-41E0-9C7A-AE0D360C3119}" destId="{57206C05-796A-4A9A-9FE9-C434C72D2D61}" srcOrd="1" destOrd="0" presId="urn:microsoft.com/office/officeart/2005/8/layout/hProcess4"/>
    <dgm:cxn modelId="{27CE5F10-D530-42E8-A637-FB3F0C1F1189}" type="presParOf" srcId="{AAFC2557-00C4-41E0-9C7A-AE0D360C3119}" destId="{7D11C5A3-6ED0-47FE-906E-293CD70051AF}" srcOrd="2" destOrd="0" presId="urn:microsoft.com/office/officeart/2005/8/layout/hProcess4"/>
    <dgm:cxn modelId="{B37C791E-0F69-46A5-B2EF-FB0738DAF7CC}" type="presParOf" srcId="{7D11C5A3-6ED0-47FE-906E-293CD70051AF}" destId="{AD5B5D31-3A47-4ADA-A533-836C37339422}" srcOrd="0" destOrd="0" presId="urn:microsoft.com/office/officeart/2005/8/layout/hProcess4"/>
    <dgm:cxn modelId="{54CCA754-FDF4-4D7D-BF94-0C77B2CF993F}" type="presParOf" srcId="{AD5B5D31-3A47-4ADA-A533-836C37339422}" destId="{A9B8B351-E4A3-43FA-B1A9-3B4A7C3AB61D}" srcOrd="0" destOrd="0" presId="urn:microsoft.com/office/officeart/2005/8/layout/hProcess4"/>
    <dgm:cxn modelId="{BB041CFE-6F62-43C0-9B2D-21E302096F8E}" type="presParOf" srcId="{AD5B5D31-3A47-4ADA-A533-836C37339422}" destId="{98D99FCB-0E19-4CC0-A715-65E911EC7AC2}" srcOrd="1" destOrd="0" presId="urn:microsoft.com/office/officeart/2005/8/layout/hProcess4"/>
    <dgm:cxn modelId="{6C430F0B-2645-412F-8352-A655A4346985}" type="presParOf" srcId="{AD5B5D31-3A47-4ADA-A533-836C37339422}" destId="{29C5A1AC-2412-4691-B660-3EA612D89326}" srcOrd="2" destOrd="0" presId="urn:microsoft.com/office/officeart/2005/8/layout/hProcess4"/>
    <dgm:cxn modelId="{C856F61A-A768-444B-9A9E-D25F7E3EBAF9}" type="presParOf" srcId="{AD5B5D31-3A47-4ADA-A533-836C37339422}" destId="{F8D99D6E-31B1-4412-925B-687CAEE52D71}" srcOrd="3" destOrd="0" presId="urn:microsoft.com/office/officeart/2005/8/layout/hProcess4"/>
    <dgm:cxn modelId="{9B0BCD5F-3EFF-4172-9D0A-53B8DBF24850}" type="presParOf" srcId="{AD5B5D31-3A47-4ADA-A533-836C37339422}" destId="{E00DD8FF-FCEC-4F65-8D99-EE3183E66761}" srcOrd="4" destOrd="0" presId="urn:microsoft.com/office/officeart/2005/8/layout/hProcess4"/>
    <dgm:cxn modelId="{9E030CDA-F6F1-4EA0-86C1-27205EE96E71}" type="presParOf" srcId="{7D11C5A3-6ED0-47FE-906E-293CD70051AF}" destId="{54249EB5-B018-47A4-A700-37F7CC6DD1A1}" srcOrd="1" destOrd="0" presId="urn:microsoft.com/office/officeart/2005/8/layout/hProcess4"/>
    <dgm:cxn modelId="{E159A027-ABBB-411E-9743-71739E785BEF}" type="presParOf" srcId="{7D11C5A3-6ED0-47FE-906E-293CD70051AF}" destId="{FE706B48-2572-4C1F-9229-BD53F9C9592D}" srcOrd="2" destOrd="0" presId="urn:microsoft.com/office/officeart/2005/8/layout/hProcess4"/>
    <dgm:cxn modelId="{CB0BE622-22AA-4D4E-A721-F649D564AD35}" type="presParOf" srcId="{FE706B48-2572-4C1F-9229-BD53F9C9592D}" destId="{0C0E0E6C-0847-4EB0-B8C4-1EDE0C700C49}" srcOrd="0" destOrd="0" presId="urn:microsoft.com/office/officeart/2005/8/layout/hProcess4"/>
    <dgm:cxn modelId="{40718C0E-A0CF-4415-9DA5-18871EE7C3D8}" type="presParOf" srcId="{FE706B48-2572-4C1F-9229-BD53F9C9592D}" destId="{E06232B4-02BF-41D6-BCED-37E58AB2CB97}" srcOrd="1" destOrd="0" presId="urn:microsoft.com/office/officeart/2005/8/layout/hProcess4"/>
    <dgm:cxn modelId="{88F2348D-98CB-4F30-B1E9-0B2F1527E036}" type="presParOf" srcId="{FE706B48-2572-4C1F-9229-BD53F9C9592D}" destId="{F97FE066-DF2E-418C-92DA-6486D942A1CF}" srcOrd="2" destOrd="0" presId="urn:microsoft.com/office/officeart/2005/8/layout/hProcess4"/>
    <dgm:cxn modelId="{96F7839E-1599-4533-B51C-F9B6A7BA0C16}" type="presParOf" srcId="{FE706B48-2572-4C1F-9229-BD53F9C9592D}" destId="{08FD2456-517B-42FA-80AC-37F608BE646B}" srcOrd="3" destOrd="0" presId="urn:microsoft.com/office/officeart/2005/8/layout/hProcess4"/>
    <dgm:cxn modelId="{CD68145C-2E62-42A7-9BA9-E8379933E9D2}" type="presParOf" srcId="{FE706B48-2572-4C1F-9229-BD53F9C9592D}" destId="{94D7C21F-A2BF-47E4-B585-E2542B630FF7}" srcOrd="4" destOrd="0" presId="urn:microsoft.com/office/officeart/2005/8/layout/hProcess4"/>
    <dgm:cxn modelId="{2F70A29B-B6C5-424C-B01D-04C58910EDE9}" type="presParOf" srcId="{7D11C5A3-6ED0-47FE-906E-293CD70051AF}" destId="{D58AD9BE-FBFD-4581-B9CB-C8C9072D8D34}" srcOrd="3" destOrd="0" presId="urn:microsoft.com/office/officeart/2005/8/layout/hProcess4"/>
    <dgm:cxn modelId="{51FAE163-7EE0-482D-A87D-C16C552F1CB5}" type="presParOf" srcId="{7D11C5A3-6ED0-47FE-906E-293CD70051AF}" destId="{CDA0501B-8383-4F94-BBF7-7F84C33F07A3}" srcOrd="4" destOrd="0" presId="urn:microsoft.com/office/officeart/2005/8/layout/hProcess4"/>
    <dgm:cxn modelId="{10572F95-2F18-4A48-8275-5A14D25EE744}" type="presParOf" srcId="{CDA0501B-8383-4F94-BBF7-7F84C33F07A3}" destId="{E5525367-DD4E-4697-8101-906B39D9AF5A}" srcOrd="0" destOrd="0" presId="urn:microsoft.com/office/officeart/2005/8/layout/hProcess4"/>
    <dgm:cxn modelId="{EB166623-FEE9-4805-9711-68B96914606A}" type="presParOf" srcId="{CDA0501B-8383-4F94-BBF7-7F84C33F07A3}" destId="{44B28719-3313-4B49-9B01-BBAF3C918CAD}" srcOrd="1" destOrd="0" presId="urn:microsoft.com/office/officeart/2005/8/layout/hProcess4"/>
    <dgm:cxn modelId="{8B6A22C9-93D6-40A1-9E43-39A779EA0274}" type="presParOf" srcId="{CDA0501B-8383-4F94-BBF7-7F84C33F07A3}" destId="{7EF54C45-D633-4B14-9075-583C3C214411}" srcOrd="2" destOrd="0" presId="urn:microsoft.com/office/officeart/2005/8/layout/hProcess4"/>
    <dgm:cxn modelId="{705074ED-E46C-49B8-AA0F-553CFE1802AD}" type="presParOf" srcId="{CDA0501B-8383-4F94-BBF7-7F84C33F07A3}" destId="{0BB3A156-DAE2-46DF-AF2A-BC7E35836181}" srcOrd="3" destOrd="0" presId="urn:microsoft.com/office/officeart/2005/8/layout/hProcess4"/>
    <dgm:cxn modelId="{D5DD7A79-CF8F-4EDC-8353-6F40CAC63A95}" type="presParOf" srcId="{CDA0501B-8383-4F94-BBF7-7F84C33F07A3}" destId="{96AB7BEE-AB0F-43AE-8DB4-712BEC6BEF52}" srcOrd="4" destOrd="0" presId="urn:microsoft.com/office/officeart/2005/8/layout/hProcess4"/>
    <dgm:cxn modelId="{9451AE15-69DC-41AD-9C2B-AE6C5C53AF39}" type="presParOf" srcId="{7D11C5A3-6ED0-47FE-906E-293CD70051AF}" destId="{42C1C1ED-E378-48C5-AE78-23311DAD4A6F}" srcOrd="5" destOrd="0" presId="urn:microsoft.com/office/officeart/2005/8/layout/hProcess4"/>
    <dgm:cxn modelId="{ACCC747A-6E65-421B-A13E-93F0536A78DB}" type="presParOf" srcId="{7D11C5A3-6ED0-47FE-906E-293CD70051AF}" destId="{9429C61C-04E7-49CA-A3F1-CBA7CAD6E7A6}" srcOrd="6" destOrd="0" presId="urn:microsoft.com/office/officeart/2005/8/layout/hProcess4"/>
    <dgm:cxn modelId="{50FF104B-0295-43D3-AD25-429C57809D63}" type="presParOf" srcId="{9429C61C-04E7-49CA-A3F1-CBA7CAD6E7A6}" destId="{51262AD1-CA7B-4D5B-A0BC-80D63592CC30}" srcOrd="0" destOrd="0" presId="urn:microsoft.com/office/officeart/2005/8/layout/hProcess4"/>
    <dgm:cxn modelId="{2F639BC4-5B13-4ACA-94E7-B13A67EED4C0}" type="presParOf" srcId="{9429C61C-04E7-49CA-A3F1-CBA7CAD6E7A6}" destId="{0B01AD1A-4B91-4CDF-A0AF-8233B408F70F}" srcOrd="1" destOrd="0" presId="urn:microsoft.com/office/officeart/2005/8/layout/hProcess4"/>
    <dgm:cxn modelId="{1DB658B1-1FCA-4189-9F70-3AAF0DD30233}" type="presParOf" srcId="{9429C61C-04E7-49CA-A3F1-CBA7CAD6E7A6}" destId="{3F69AB27-6231-4C6A-8677-80CD5006911B}" srcOrd="2" destOrd="0" presId="urn:microsoft.com/office/officeart/2005/8/layout/hProcess4"/>
    <dgm:cxn modelId="{00AADFFD-6E1C-473F-BE8A-61D607720610}" type="presParOf" srcId="{9429C61C-04E7-49CA-A3F1-CBA7CAD6E7A6}" destId="{79A6FF74-C896-4372-A7A9-8E9D6CBD629B}" srcOrd="3" destOrd="0" presId="urn:microsoft.com/office/officeart/2005/8/layout/hProcess4"/>
    <dgm:cxn modelId="{E87B1A45-075A-4DE5-866D-264C8E661496}" type="presParOf" srcId="{9429C61C-04E7-49CA-A3F1-CBA7CAD6E7A6}" destId="{918C6B8D-21BE-4C68-B14B-CF95987A1C93}" srcOrd="4" destOrd="0" presId="urn:microsoft.com/office/officeart/2005/8/layout/hProcess4"/>
    <dgm:cxn modelId="{CD648E7F-1155-465C-A41A-B5CD7FE84019}" type="presParOf" srcId="{7D11C5A3-6ED0-47FE-906E-293CD70051AF}" destId="{3DCC0E32-E569-4A3F-845B-FB67667C2AFB}" srcOrd="7" destOrd="0" presId="urn:microsoft.com/office/officeart/2005/8/layout/hProcess4"/>
    <dgm:cxn modelId="{367DEC0B-E31D-41BA-8A65-70207F84453F}" type="presParOf" srcId="{7D11C5A3-6ED0-47FE-906E-293CD70051AF}" destId="{1B7FC79D-AA59-40BB-983D-457A3613BEA7}" srcOrd="8" destOrd="0" presId="urn:microsoft.com/office/officeart/2005/8/layout/hProcess4"/>
    <dgm:cxn modelId="{4066B7C4-2B36-47B2-AF55-D74BDA8C5592}" type="presParOf" srcId="{1B7FC79D-AA59-40BB-983D-457A3613BEA7}" destId="{B805356B-794D-4FF9-8739-0FCF7DD3B432}" srcOrd="0" destOrd="0" presId="urn:microsoft.com/office/officeart/2005/8/layout/hProcess4"/>
    <dgm:cxn modelId="{BD6CD68D-5BB1-4166-B80B-E8AB87F62747}" type="presParOf" srcId="{1B7FC79D-AA59-40BB-983D-457A3613BEA7}" destId="{85943286-6B3F-4F13-A3DE-1EEDBDE16EC2}" srcOrd="1" destOrd="0" presId="urn:microsoft.com/office/officeart/2005/8/layout/hProcess4"/>
    <dgm:cxn modelId="{FB4D3D16-87C6-4193-A1FB-EE1BA835DE1D}" type="presParOf" srcId="{1B7FC79D-AA59-40BB-983D-457A3613BEA7}" destId="{55B994B8-7A26-40AA-B65B-4589D978F134}" srcOrd="2" destOrd="0" presId="urn:microsoft.com/office/officeart/2005/8/layout/hProcess4"/>
    <dgm:cxn modelId="{5B62A945-C6F1-4A44-8FDE-7F43A4EC4FED}" type="presParOf" srcId="{1B7FC79D-AA59-40BB-983D-457A3613BEA7}" destId="{EF00B557-13A5-404A-A244-CB6EB8647F44}" srcOrd="3" destOrd="0" presId="urn:microsoft.com/office/officeart/2005/8/layout/hProcess4"/>
    <dgm:cxn modelId="{C17CA51B-4AD3-4E6A-B178-685B9B93915A}" type="presParOf" srcId="{1B7FC79D-AA59-40BB-983D-457A3613BEA7}" destId="{5C9826D2-5DD2-4AE3-B6FA-F7BAABEE66FF}" srcOrd="4" destOrd="0" presId="urn:microsoft.com/office/officeart/2005/8/layout/hProcess4"/>
    <dgm:cxn modelId="{2900471D-7EF3-459E-9C77-64BCCBC24A26}" type="presParOf" srcId="{7D11C5A3-6ED0-47FE-906E-293CD70051AF}" destId="{769AC44C-DD55-46EA-978F-01F3282327FB}" srcOrd="9" destOrd="0" presId="urn:microsoft.com/office/officeart/2005/8/layout/hProcess4"/>
    <dgm:cxn modelId="{D773ABB0-6570-41EA-B475-5557E90FC6E3}" type="presParOf" srcId="{7D11C5A3-6ED0-47FE-906E-293CD70051AF}" destId="{089F9600-E5C4-4E63-BDE7-9B8D04F9613A}" srcOrd="10" destOrd="0" presId="urn:microsoft.com/office/officeart/2005/8/layout/hProcess4"/>
    <dgm:cxn modelId="{6083FE56-FB8B-4005-AA05-B2FFB50C9311}" type="presParOf" srcId="{089F9600-E5C4-4E63-BDE7-9B8D04F9613A}" destId="{13DC590C-3E08-43FF-B5C2-F5D1C93583B1}" srcOrd="0" destOrd="0" presId="urn:microsoft.com/office/officeart/2005/8/layout/hProcess4"/>
    <dgm:cxn modelId="{357DA187-1834-465B-B44A-0966D8011795}" type="presParOf" srcId="{089F9600-E5C4-4E63-BDE7-9B8D04F9613A}" destId="{DD326F54-538F-46CB-BFE6-89CA58164070}" srcOrd="1" destOrd="0" presId="urn:microsoft.com/office/officeart/2005/8/layout/hProcess4"/>
    <dgm:cxn modelId="{E1AA3235-395E-4A01-99D9-6363D9CC20F7}" type="presParOf" srcId="{089F9600-E5C4-4E63-BDE7-9B8D04F9613A}" destId="{BF95A62B-B423-4D1E-BF1A-08C60C5E0493}" srcOrd="2" destOrd="0" presId="urn:microsoft.com/office/officeart/2005/8/layout/hProcess4"/>
    <dgm:cxn modelId="{50D45C49-6162-4810-BB77-A416D1B6C529}" type="presParOf" srcId="{089F9600-E5C4-4E63-BDE7-9B8D04F9613A}" destId="{8DD731FA-2A19-4DFD-A0CE-AAB8A263E5CA}" srcOrd="3" destOrd="0" presId="urn:microsoft.com/office/officeart/2005/8/layout/hProcess4"/>
    <dgm:cxn modelId="{04DE6884-0B01-4C06-B977-285F734464BD}" type="presParOf" srcId="{089F9600-E5C4-4E63-BDE7-9B8D04F9613A}" destId="{CE79A0BD-C3C2-44CC-91CD-24CDF631FBA6}" srcOrd="4" destOrd="0" presId="urn:microsoft.com/office/officeart/2005/8/layout/hProcess4"/>
    <dgm:cxn modelId="{21EA6164-7202-4664-9CBB-F44862FB726F}" type="presParOf" srcId="{7D11C5A3-6ED0-47FE-906E-293CD70051AF}" destId="{68063BB6-A8D1-430D-9BDE-E06C07ED2AD9}" srcOrd="11" destOrd="0" presId="urn:microsoft.com/office/officeart/2005/8/layout/hProcess4"/>
    <dgm:cxn modelId="{BE47BE5E-58EE-47D2-9ABD-E7BE3D5E4F78}" type="presParOf" srcId="{7D11C5A3-6ED0-47FE-906E-293CD70051AF}" destId="{60F3D345-8290-43FE-B42A-E39F02B09209}" srcOrd="12" destOrd="0" presId="urn:microsoft.com/office/officeart/2005/8/layout/hProcess4"/>
    <dgm:cxn modelId="{C434144A-6636-43FE-BB0E-7AAFC9AEA41F}" type="presParOf" srcId="{60F3D345-8290-43FE-B42A-E39F02B09209}" destId="{ECDAEE31-FEAE-4A4B-89C9-E70B0D8753D2}" srcOrd="0" destOrd="0" presId="urn:microsoft.com/office/officeart/2005/8/layout/hProcess4"/>
    <dgm:cxn modelId="{4C9BE5D0-E49D-4D1B-9EE1-5C98320CFFF6}" type="presParOf" srcId="{60F3D345-8290-43FE-B42A-E39F02B09209}" destId="{6C4CAFC8-1112-44A9-8F8E-EEAC0ECC855D}" srcOrd="1" destOrd="0" presId="urn:microsoft.com/office/officeart/2005/8/layout/hProcess4"/>
    <dgm:cxn modelId="{94822F53-ABB9-4556-832A-9615A5DC57B1}" type="presParOf" srcId="{60F3D345-8290-43FE-B42A-E39F02B09209}" destId="{01F5D112-0A71-4223-85DE-73AB99B990E5}" srcOrd="2" destOrd="0" presId="urn:microsoft.com/office/officeart/2005/8/layout/hProcess4"/>
    <dgm:cxn modelId="{D5735784-809D-4B8B-B231-88BCF21520FC}" type="presParOf" srcId="{60F3D345-8290-43FE-B42A-E39F02B09209}" destId="{2B5A573F-5735-487E-A322-4EBA3D3A1BA4}" srcOrd="3" destOrd="0" presId="urn:microsoft.com/office/officeart/2005/8/layout/hProcess4"/>
    <dgm:cxn modelId="{CD24A5FE-35BB-4FDE-A748-D584D613D3C0}" type="presParOf" srcId="{60F3D345-8290-43FE-B42A-E39F02B09209}" destId="{BCF26B33-1375-45F2-B8BC-A7B62AF17D56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1ACA38-8F97-4819-85E0-36251F59CF42}">
      <dsp:nvSpPr>
        <dsp:cNvPr id="0" name=""/>
        <dsp:cNvSpPr/>
      </dsp:nvSpPr>
      <dsp:spPr>
        <a:xfrm>
          <a:off x="0" y="156672"/>
          <a:ext cx="9150469" cy="1332656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shade val="8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254000" bIns="211559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kern="1200" dirty="0" smtClean="0"/>
            <a:t>Le projet</a:t>
          </a:r>
          <a:endParaRPr lang="fr-FR" sz="2500" kern="1200" dirty="0"/>
        </a:p>
      </dsp:txBody>
      <dsp:txXfrm>
        <a:off x="0" y="489836"/>
        <a:ext cx="8817305" cy="666328"/>
      </dsp:txXfrm>
    </dsp:sp>
    <dsp:sp modelId="{506F09AF-8063-4A35-A1BF-CE4597734E2B}">
      <dsp:nvSpPr>
        <dsp:cNvPr id="0" name=""/>
        <dsp:cNvSpPr/>
      </dsp:nvSpPr>
      <dsp:spPr>
        <a:xfrm>
          <a:off x="0" y="1184342"/>
          <a:ext cx="2818344" cy="25671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/>
            <a:t>Optimisation du processus de déploiement de postes clients</a:t>
          </a:r>
          <a:endParaRPr lang="fr-FR" sz="2000" kern="1200" dirty="0"/>
        </a:p>
      </dsp:txBody>
      <dsp:txXfrm>
        <a:off x="0" y="1184342"/>
        <a:ext cx="2818344" cy="2567187"/>
      </dsp:txXfrm>
    </dsp:sp>
    <dsp:sp modelId="{6ABEFF6C-BC29-481A-903F-5EAA1F74F362}">
      <dsp:nvSpPr>
        <dsp:cNvPr id="0" name=""/>
        <dsp:cNvSpPr/>
      </dsp:nvSpPr>
      <dsp:spPr>
        <a:xfrm>
          <a:off x="2818344" y="600891"/>
          <a:ext cx="6332124" cy="1332656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2">
                <a:shade val="80000"/>
                <a:hueOff val="-240708"/>
                <a:satOff val="5083"/>
                <a:lumOff val="1354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shade val="80000"/>
                <a:hueOff val="-240708"/>
                <a:satOff val="5083"/>
                <a:lumOff val="1354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shade val="80000"/>
                <a:hueOff val="-240708"/>
                <a:satOff val="5083"/>
                <a:lumOff val="1354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254000" bIns="211559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kern="1200" dirty="0" smtClean="0"/>
            <a:t>La cause</a:t>
          </a:r>
          <a:endParaRPr lang="fr-FR" sz="2500" kern="1200" dirty="0"/>
        </a:p>
      </dsp:txBody>
      <dsp:txXfrm>
        <a:off x="2818344" y="934055"/>
        <a:ext cx="5998960" cy="666328"/>
      </dsp:txXfrm>
    </dsp:sp>
    <dsp:sp modelId="{AC87205A-9040-4BEB-83C7-C36CBE731CB9}">
      <dsp:nvSpPr>
        <dsp:cNvPr id="0" name=""/>
        <dsp:cNvSpPr/>
      </dsp:nvSpPr>
      <dsp:spPr>
        <a:xfrm>
          <a:off x="2818344" y="1628561"/>
          <a:ext cx="2818344" cy="25671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/>
            <a:t>- Réduction du personnel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/>
            <a:t>- Pénibilité du processus actuel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/>
            <a:t>- Monopolisation d’un technicien</a:t>
          </a:r>
          <a:endParaRPr lang="fr-FR" sz="2000" kern="1200" dirty="0"/>
        </a:p>
      </dsp:txBody>
      <dsp:txXfrm>
        <a:off x="2818344" y="1628561"/>
        <a:ext cx="2818344" cy="2567187"/>
      </dsp:txXfrm>
    </dsp:sp>
    <dsp:sp modelId="{B82B8478-382A-4E17-8160-0E45FE8CA9AC}">
      <dsp:nvSpPr>
        <dsp:cNvPr id="0" name=""/>
        <dsp:cNvSpPr/>
      </dsp:nvSpPr>
      <dsp:spPr>
        <a:xfrm>
          <a:off x="5636688" y="1045110"/>
          <a:ext cx="3513780" cy="1332656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2">
                <a:shade val="80000"/>
                <a:hueOff val="-481415"/>
                <a:satOff val="10166"/>
                <a:lumOff val="2708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shade val="80000"/>
                <a:hueOff val="-481415"/>
                <a:satOff val="10166"/>
                <a:lumOff val="2708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shade val="80000"/>
                <a:hueOff val="-481415"/>
                <a:satOff val="10166"/>
                <a:lumOff val="2708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254000" bIns="211559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kern="1200" dirty="0" smtClean="0"/>
            <a:t>Les bénéfices</a:t>
          </a:r>
          <a:endParaRPr lang="fr-FR" sz="2500" kern="1200" dirty="0"/>
        </a:p>
      </dsp:txBody>
      <dsp:txXfrm>
        <a:off x="5636688" y="1378274"/>
        <a:ext cx="3180616" cy="666328"/>
      </dsp:txXfrm>
    </dsp:sp>
    <dsp:sp modelId="{3FA9DA92-312A-43CE-A576-49A6AD58FFD4}">
      <dsp:nvSpPr>
        <dsp:cNvPr id="0" name=""/>
        <dsp:cNvSpPr/>
      </dsp:nvSpPr>
      <dsp:spPr>
        <a:xfrm>
          <a:off x="5636688" y="2072780"/>
          <a:ext cx="2818344" cy="252961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/>
            <a:t>- Gain de temps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/>
            <a:t>- Simplification de la préparation de postes</a:t>
          </a:r>
          <a:endParaRPr lang="fr-FR" sz="2000" kern="1200" dirty="0"/>
        </a:p>
      </dsp:txBody>
      <dsp:txXfrm>
        <a:off x="5636688" y="2072780"/>
        <a:ext cx="2818344" cy="252961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B30E72-C979-46ED-AF07-242938407C0B}">
      <dsp:nvSpPr>
        <dsp:cNvPr id="0" name=""/>
        <dsp:cNvSpPr/>
      </dsp:nvSpPr>
      <dsp:spPr>
        <a:xfrm>
          <a:off x="4635" y="943756"/>
          <a:ext cx="2026845" cy="12161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100" kern="1200" dirty="0" smtClean="0"/>
            <a:t>Installation d’un serveur ESX Physique</a:t>
          </a:r>
          <a:endParaRPr lang="fr-FR" sz="2100" kern="1200" dirty="0"/>
        </a:p>
      </dsp:txBody>
      <dsp:txXfrm>
        <a:off x="40254" y="979375"/>
        <a:ext cx="1955607" cy="1144869"/>
      </dsp:txXfrm>
    </dsp:sp>
    <dsp:sp modelId="{948097D6-D18E-411D-90E0-676E799652C8}">
      <dsp:nvSpPr>
        <dsp:cNvPr id="0" name=""/>
        <dsp:cNvSpPr/>
      </dsp:nvSpPr>
      <dsp:spPr>
        <a:xfrm>
          <a:off x="2209843" y="1300481"/>
          <a:ext cx="429691" cy="50265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700" kern="1200"/>
        </a:p>
      </dsp:txBody>
      <dsp:txXfrm>
        <a:off x="2209843" y="1401012"/>
        <a:ext cx="300784" cy="301595"/>
      </dsp:txXfrm>
    </dsp:sp>
    <dsp:sp modelId="{F06B86B6-DBFE-47FE-847B-6DAA45073DF5}">
      <dsp:nvSpPr>
        <dsp:cNvPr id="0" name=""/>
        <dsp:cNvSpPr/>
      </dsp:nvSpPr>
      <dsp:spPr>
        <a:xfrm>
          <a:off x="2842218" y="943756"/>
          <a:ext cx="2026845" cy="12161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100" kern="1200" dirty="0" smtClean="0"/>
            <a:t>Installation d’une VM </a:t>
          </a:r>
          <a:r>
            <a:rPr lang="fr-FR" sz="2100" kern="1200" dirty="0" err="1" smtClean="0"/>
            <a:t>Red</a:t>
          </a:r>
          <a:r>
            <a:rPr lang="fr-FR" sz="2100" kern="1200" dirty="0" smtClean="0"/>
            <a:t> Hat 6 Enterprise</a:t>
          </a:r>
          <a:endParaRPr lang="fr-FR" sz="2100" kern="1200" dirty="0"/>
        </a:p>
      </dsp:txBody>
      <dsp:txXfrm>
        <a:off x="2877837" y="979375"/>
        <a:ext cx="1955607" cy="1144869"/>
      </dsp:txXfrm>
    </dsp:sp>
    <dsp:sp modelId="{ED0245F6-0DD7-4147-B971-661228DC0790}">
      <dsp:nvSpPr>
        <dsp:cNvPr id="0" name=""/>
        <dsp:cNvSpPr/>
      </dsp:nvSpPr>
      <dsp:spPr>
        <a:xfrm>
          <a:off x="5047426" y="1300481"/>
          <a:ext cx="429691" cy="50265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700" kern="1200"/>
        </a:p>
      </dsp:txBody>
      <dsp:txXfrm>
        <a:off x="5047426" y="1401012"/>
        <a:ext cx="300784" cy="301595"/>
      </dsp:txXfrm>
    </dsp:sp>
    <dsp:sp modelId="{2F559266-C085-44B1-819B-F5F375C59027}">
      <dsp:nvSpPr>
        <dsp:cNvPr id="0" name=""/>
        <dsp:cNvSpPr/>
      </dsp:nvSpPr>
      <dsp:spPr>
        <a:xfrm>
          <a:off x="5679802" y="943756"/>
          <a:ext cx="2026845" cy="12161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100" kern="1200" dirty="0" smtClean="0"/>
            <a:t>Configuration de la VM</a:t>
          </a:r>
          <a:endParaRPr lang="fr-FR" sz="2100" kern="1200" dirty="0"/>
        </a:p>
      </dsp:txBody>
      <dsp:txXfrm>
        <a:off x="5715421" y="979375"/>
        <a:ext cx="1955607" cy="1144869"/>
      </dsp:txXfrm>
    </dsp:sp>
    <dsp:sp modelId="{73650026-3306-4D14-91AC-B4888A354439}">
      <dsp:nvSpPr>
        <dsp:cNvPr id="0" name=""/>
        <dsp:cNvSpPr/>
      </dsp:nvSpPr>
      <dsp:spPr>
        <a:xfrm>
          <a:off x="7885009" y="1300481"/>
          <a:ext cx="429691" cy="50265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700" kern="1200"/>
        </a:p>
      </dsp:txBody>
      <dsp:txXfrm>
        <a:off x="7885009" y="1401012"/>
        <a:ext cx="300784" cy="301595"/>
      </dsp:txXfrm>
    </dsp:sp>
    <dsp:sp modelId="{BF62BF4E-8DF8-490E-A750-1FAC3518B26E}">
      <dsp:nvSpPr>
        <dsp:cNvPr id="0" name=""/>
        <dsp:cNvSpPr/>
      </dsp:nvSpPr>
      <dsp:spPr>
        <a:xfrm>
          <a:off x="8517385" y="943756"/>
          <a:ext cx="2026845" cy="12161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100" kern="1200" dirty="0" smtClean="0"/>
            <a:t>Configuration DHCP serveur </a:t>
          </a:r>
          <a:endParaRPr lang="fr-FR" sz="2100" kern="1200" dirty="0"/>
        </a:p>
      </dsp:txBody>
      <dsp:txXfrm>
        <a:off x="8553004" y="979375"/>
        <a:ext cx="1955607" cy="1144869"/>
      </dsp:txXfrm>
    </dsp:sp>
    <dsp:sp modelId="{DB1B3BFC-B4F0-4CDB-B715-A286F71DC30C}">
      <dsp:nvSpPr>
        <dsp:cNvPr id="0" name=""/>
        <dsp:cNvSpPr/>
      </dsp:nvSpPr>
      <dsp:spPr>
        <a:xfrm rot="5400000">
          <a:off x="9315962" y="2301743"/>
          <a:ext cx="429691" cy="50265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700" kern="1200"/>
        </a:p>
      </dsp:txBody>
      <dsp:txXfrm rot="-5400000">
        <a:off x="9380011" y="2338226"/>
        <a:ext cx="301595" cy="300784"/>
      </dsp:txXfrm>
    </dsp:sp>
    <dsp:sp modelId="{20089005-0426-4974-8824-FAAEFDA89B9B}">
      <dsp:nvSpPr>
        <dsp:cNvPr id="0" name=""/>
        <dsp:cNvSpPr/>
      </dsp:nvSpPr>
      <dsp:spPr>
        <a:xfrm>
          <a:off x="8517385" y="2970602"/>
          <a:ext cx="2026845" cy="12161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100" kern="1200" dirty="0" smtClean="0"/>
            <a:t>Mise en place d’un serveur de fichier TFTP</a:t>
          </a:r>
          <a:endParaRPr lang="fr-FR" sz="2100" kern="1200" dirty="0"/>
        </a:p>
      </dsp:txBody>
      <dsp:txXfrm>
        <a:off x="8553004" y="3006221"/>
        <a:ext cx="1955607" cy="1144869"/>
      </dsp:txXfrm>
    </dsp:sp>
    <dsp:sp modelId="{C83C96F7-D802-4DD6-A709-F0BF2EA2CFA7}">
      <dsp:nvSpPr>
        <dsp:cNvPr id="0" name=""/>
        <dsp:cNvSpPr/>
      </dsp:nvSpPr>
      <dsp:spPr>
        <a:xfrm rot="10800000">
          <a:off x="7909331" y="3327326"/>
          <a:ext cx="429691" cy="50265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700" kern="1200"/>
        </a:p>
      </dsp:txBody>
      <dsp:txXfrm rot="10800000">
        <a:off x="8038238" y="3427857"/>
        <a:ext cx="300784" cy="301595"/>
      </dsp:txXfrm>
    </dsp:sp>
    <dsp:sp modelId="{5A379C33-98B3-4FE2-AE5A-72767D806E5D}">
      <dsp:nvSpPr>
        <dsp:cNvPr id="0" name=""/>
        <dsp:cNvSpPr/>
      </dsp:nvSpPr>
      <dsp:spPr>
        <a:xfrm>
          <a:off x="5679802" y="2970602"/>
          <a:ext cx="2026845" cy="12161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100" kern="1200" dirty="0" smtClean="0"/>
            <a:t>Installation et configuration de FOG</a:t>
          </a:r>
          <a:endParaRPr lang="fr-FR" sz="2100" kern="1200" dirty="0"/>
        </a:p>
      </dsp:txBody>
      <dsp:txXfrm>
        <a:off x="5715421" y="3006221"/>
        <a:ext cx="1955607" cy="1144869"/>
      </dsp:txXfrm>
    </dsp:sp>
    <dsp:sp modelId="{23BFDE25-BC0F-4822-BD45-4BD9AD7326E9}">
      <dsp:nvSpPr>
        <dsp:cNvPr id="0" name=""/>
        <dsp:cNvSpPr/>
      </dsp:nvSpPr>
      <dsp:spPr>
        <a:xfrm rot="10800000">
          <a:off x="5071748" y="3327326"/>
          <a:ext cx="429691" cy="50265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700" kern="1200"/>
        </a:p>
      </dsp:txBody>
      <dsp:txXfrm rot="10800000">
        <a:off x="5200655" y="3427857"/>
        <a:ext cx="300784" cy="301595"/>
      </dsp:txXfrm>
    </dsp:sp>
    <dsp:sp modelId="{ABEF3FFB-0A0D-42CA-AD6E-245F87BF4337}">
      <dsp:nvSpPr>
        <dsp:cNvPr id="0" name=""/>
        <dsp:cNvSpPr/>
      </dsp:nvSpPr>
      <dsp:spPr>
        <a:xfrm>
          <a:off x="2842218" y="2970602"/>
          <a:ext cx="2026845" cy="12161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100" kern="1200" dirty="0" err="1" smtClean="0"/>
            <a:t>Mastérisation</a:t>
          </a:r>
          <a:r>
            <a:rPr lang="fr-FR" sz="2100" kern="1200" dirty="0" smtClean="0"/>
            <a:t> de postes</a:t>
          </a:r>
          <a:endParaRPr lang="fr-FR" sz="2100" kern="1200" dirty="0"/>
        </a:p>
      </dsp:txBody>
      <dsp:txXfrm>
        <a:off x="2877837" y="3006221"/>
        <a:ext cx="1955607" cy="1144869"/>
      </dsp:txXfrm>
    </dsp:sp>
    <dsp:sp modelId="{BE3A6A25-01BC-4494-8553-AECE73A6B7C5}">
      <dsp:nvSpPr>
        <dsp:cNvPr id="0" name=""/>
        <dsp:cNvSpPr/>
      </dsp:nvSpPr>
      <dsp:spPr>
        <a:xfrm rot="10800000">
          <a:off x="2234165" y="3327326"/>
          <a:ext cx="429691" cy="50265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700" kern="1200"/>
        </a:p>
      </dsp:txBody>
      <dsp:txXfrm rot="10800000">
        <a:off x="2363072" y="3427857"/>
        <a:ext cx="300784" cy="301595"/>
      </dsp:txXfrm>
    </dsp:sp>
    <dsp:sp modelId="{5178A5DC-3424-4B06-B917-5D5F893921F8}">
      <dsp:nvSpPr>
        <dsp:cNvPr id="0" name=""/>
        <dsp:cNvSpPr/>
      </dsp:nvSpPr>
      <dsp:spPr>
        <a:xfrm>
          <a:off x="4635" y="2970602"/>
          <a:ext cx="2026845" cy="12161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100" kern="1200" dirty="0" smtClean="0"/>
            <a:t>Déploiement de postes</a:t>
          </a:r>
          <a:endParaRPr lang="fr-FR" sz="2100" kern="1200" dirty="0"/>
        </a:p>
      </dsp:txBody>
      <dsp:txXfrm>
        <a:off x="40254" y="3006221"/>
        <a:ext cx="1955607" cy="114486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D99FCB-0E19-4CC0-A715-65E911EC7AC2}">
      <dsp:nvSpPr>
        <dsp:cNvPr id="0" name=""/>
        <dsp:cNvSpPr/>
      </dsp:nvSpPr>
      <dsp:spPr>
        <a:xfrm>
          <a:off x="5532" y="2348147"/>
          <a:ext cx="1241130" cy="10236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8575" tIns="28575" rIns="28575" bIns="2857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Le 01/07/2016</a:t>
          </a:r>
          <a:endParaRPr lang="fr-FR" sz="1500" kern="1200" dirty="0"/>
        </a:p>
      </dsp:txBody>
      <dsp:txXfrm>
        <a:off x="29090" y="2371705"/>
        <a:ext cx="1194014" cy="757198"/>
      </dsp:txXfrm>
    </dsp:sp>
    <dsp:sp modelId="{54249EB5-B018-47A4-A700-37F7CC6DD1A1}">
      <dsp:nvSpPr>
        <dsp:cNvPr id="0" name=""/>
        <dsp:cNvSpPr/>
      </dsp:nvSpPr>
      <dsp:spPr>
        <a:xfrm>
          <a:off x="705251" y="2599984"/>
          <a:ext cx="1356875" cy="1356875"/>
        </a:xfrm>
        <a:prstGeom prst="leftCircularArrow">
          <a:avLst>
            <a:gd name="adj1" fmla="val 3068"/>
            <a:gd name="adj2" fmla="val 376731"/>
            <a:gd name="adj3" fmla="val 2152241"/>
            <a:gd name="adj4" fmla="val 9024489"/>
            <a:gd name="adj5" fmla="val 3579"/>
          </a:avLst>
        </a:prstGeom>
        <a:gradFill rotWithShape="0">
          <a:gsLst>
            <a:gs pos="0">
              <a:schemeClr val="accent3">
                <a:shade val="9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shade val="9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shade val="9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8D99D6E-31B1-4412-925B-687CAEE52D71}">
      <dsp:nvSpPr>
        <dsp:cNvPr id="0" name=""/>
        <dsp:cNvSpPr/>
      </dsp:nvSpPr>
      <dsp:spPr>
        <a:xfrm>
          <a:off x="281339" y="3152462"/>
          <a:ext cx="1103227" cy="43871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shade val="8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shade val="8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shade val="8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/>
            <a:t>Lancement</a:t>
          </a:r>
          <a:r>
            <a:rPr lang="en-US" sz="1300" kern="1200" dirty="0" smtClean="0"/>
            <a:t> du </a:t>
          </a:r>
          <a:r>
            <a:rPr lang="en-US" sz="1300" kern="1200" dirty="0" err="1" smtClean="0"/>
            <a:t>projet</a:t>
          </a:r>
          <a:endParaRPr lang="fr-FR" sz="1300" kern="1200" dirty="0"/>
        </a:p>
      </dsp:txBody>
      <dsp:txXfrm>
        <a:off x="294189" y="3165312"/>
        <a:ext cx="1077527" cy="413017"/>
      </dsp:txXfrm>
    </dsp:sp>
    <dsp:sp modelId="{E06232B4-02BF-41D6-BCED-37E58AB2CB97}">
      <dsp:nvSpPr>
        <dsp:cNvPr id="0" name=""/>
        <dsp:cNvSpPr/>
      </dsp:nvSpPr>
      <dsp:spPr>
        <a:xfrm>
          <a:off x="1582771" y="2348147"/>
          <a:ext cx="1241130" cy="10236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shade val="80000"/>
              <a:hueOff val="0"/>
              <a:satOff val="0"/>
              <a:lumOff val="318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8575" tIns="28575" rIns="28575" bIns="2857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Le 04/07/2016</a:t>
          </a:r>
          <a:endParaRPr lang="fr-FR" sz="1500" kern="1200" dirty="0"/>
        </a:p>
      </dsp:txBody>
      <dsp:txXfrm>
        <a:off x="1606329" y="2591064"/>
        <a:ext cx="1194014" cy="757198"/>
      </dsp:txXfrm>
    </dsp:sp>
    <dsp:sp modelId="{D58AD9BE-FBFD-4581-B9CB-C8C9072D8D34}">
      <dsp:nvSpPr>
        <dsp:cNvPr id="0" name=""/>
        <dsp:cNvSpPr/>
      </dsp:nvSpPr>
      <dsp:spPr>
        <a:xfrm>
          <a:off x="2272147" y="1722972"/>
          <a:ext cx="1515464" cy="1515464"/>
        </a:xfrm>
        <a:prstGeom prst="circularArrow">
          <a:avLst>
            <a:gd name="adj1" fmla="val 2747"/>
            <a:gd name="adj2" fmla="val 334777"/>
            <a:gd name="adj3" fmla="val 19489712"/>
            <a:gd name="adj4" fmla="val 12575511"/>
            <a:gd name="adj5" fmla="val 3204"/>
          </a:avLst>
        </a:prstGeom>
        <a:gradFill rotWithShape="0">
          <a:gsLst>
            <a:gs pos="0">
              <a:schemeClr val="accent3">
                <a:shade val="90000"/>
                <a:hueOff val="0"/>
                <a:satOff val="0"/>
                <a:lumOff val="317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shade val="90000"/>
                <a:hueOff val="0"/>
                <a:satOff val="0"/>
                <a:lumOff val="317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shade val="90000"/>
                <a:hueOff val="0"/>
                <a:satOff val="0"/>
                <a:lumOff val="317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8FD2456-517B-42FA-80AC-37F608BE646B}">
      <dsp:nvSpPr>
        <dsp:cNvPr id="0" name=""/>
        <dsp:cNvSpPr/>
      </dsp:nvSpPr>
      <dsp:spPr>
        <a:xfrm>
          <a:off x="1858577" y="2128789"/>
          <a:ext cx="1103227" cy="43871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shade val="80000"/>
                <a:hueOff val="0"/>
                <a:satOff val="0"/>
                <a:lumOff val="318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shade val="80000"/>
                <a:hueOff val="0"/>
                <a:satOff val="0"/>
                <a:lumOff val="318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shade val="80000"/>
                <a:hueOff val="0"/>
                <a:satOff val="0"/>
                <a:lumOff val="318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Etude </a:t>
          </a:r>
          <a:r>
            <a:rPr lang="en-US" sz="1300" kern="1200" dirty="0" err="1" smtClean="0"/>
            <a:t>préalable</a:t>
          </a:r>
          <a:endParaRPr lang="fr-FR" sz="1300" kern="1200" dirty="0"/>
        </a:p>
      </dsp:txBody>
      <dsp:txXfrm>
        <a:off x="1871427" y="2141639"/>
        <a:ext cx="1077527" cy="413017"/>
      </dsp:txXfrm>
    </dsp:sp>
    <dsp:sp modelId="{44B28719-3313-4B49-9B01-BBAF3C918CAD}">
      <dsp:nvSpPr>
        <dsp:cNvPr id="0" name=""/>
        <dsp:cNvSpPr/>
      </dsp:nvSpPr>
      <dsp:spPr>
        <a:xfrm>
          <a:off x="3160009" y="2348147"/>
          <a:ext cx="1241130" cy="10236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shade val="80000"/>
              <a:hueOff val="0"/>
              <a:satOff val="0"/>
              <a:lumOff val="636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8575" tIns="28575" rIns="28575" bIns="2857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Le 06/07/2016</a:t>
          </a:r>
          <a:endParaRPr lang="fr-FR" sz="1500" kern="1200" dirty="0"/>
        </a:p>
      </dsp:txBody>
      <dsp:txXfrm>
        <a:off x="3183567" y="2371705"/>
        <a:ext cx="1194014" cy="757198"/>
      </dsp:txXfrm>
    </dsp:sp>
    <dsp:sp modelId="{42C1C1ED-E378-48C5-AE78-23311DAD4A6F}">
      <dsp:nvSpPr>
        <dsp:cNvPr id="0" name=""/>
        <dsp:cNvSpPr/>
      </dsp:nvSpPr>
      <dsp:spPr>
        <a:xfrm>
          <a:off x="3859728" y="2599984"/>
          <a:ext cx="1356875" cy="1356875"/>
        </a:xfrm>
        <a:prstGeom prst="leftCircularArrow">
          <a:avLst>
            <a:gd name="adj1" fmla="val 3068"/>
            <a:gd name="adj2" fmla="val 376731"/>
            <a:gd name="adj3" fmla="val 2152241"/>
            <a:gd name="adj4" fmla="val 9024489"/>
            <a:gd name="adj5" fmla="val 3579"/>
          </a:avLst>
        </a:prstGeom>
        <a:gradFill rotWithShape="0">
          <a:gsLst>
            <a:gs pos="0">
              <a:schemeClr val="accent3">
                <a:shade val="90000"/>
                <a:hueOff val="0"/>
                <a:satOff val="0"/>
                <a:lumOff val="635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shade val="90000"/>
                <a:hueOff val="0"/>
                <a:satOff val="0"/>
                <a:lumOff val="635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shade val="90000"/>
                <a:hueOff val="0"/>
                <a:satOff val="0"/>
                <a:lumOff val="635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BB3A156-DAE2-46DF-AF2A-BC7E35836181}">
      <dsp:nvSpPr>
        <dsp:cNvPr id="0" name=""/>
        <dsp:cNvSpPr/>
      </dsp:nvSpPr>
      <dsp:spPr>
        <a:xfrm>
          <a:off x="3435816" y="3152462"/>
          <a:ext cx="1103227" cy="43871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shade val="80000"/>
                <a:hueOff val="0"/>
                <a:satOff val="0"/>
                <a:lumOff val="636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shade val="80000"/>
                <a:hueOff val="0"/>
                <a:satOff val="0"/>
                <a:lumOff val="636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shade val="80000"/>
                <a:hueOff val="0"/>
                <a:satOff val="0"/>
                <a:lumOff val="636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Etude </a:t>
          </a:r>
          <a:r>
            <a:rPr lang="en-US" sz="1300" kern="1200" dirty="0" err="1" smtClean="0"/>
            <a:t>détaillée</a:t>
          </a:r>
          <a:endParaRPr lang="en-US" sz="1300" kern="1200" dirty="0" smtClean="0"/>
        </a:p>
      </dsp:txBody>
      <dsp:txXfrm>
        <a:off x="3448666" y="3165312"/>
        <a:ext cx="1077527" cy="413017"/>
      </dsp:txXfrm>
    </dsp:sp>
    <dsp:sp modelId="{0B01AD1A-4B91-4CDF-A0AF-8233B408F70F}">
      <dsp:nvSpPr>
        <dsp:cNvPr id="0" name=""/>
        <dsp:cNvSpPr/>
      </dsp:nvSpPr>
      <dsp:spPr>
        <a:xfrm>
          <a:off x="4737247" y="2348147"/>
          <a:ext cx="1241130" cy="10236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shade val="80000"/>
              <a:hueOff val="0"/>
              <a:satOff val="0"/>
              <a:lumOff val="9546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8575" tIns="28575" rIns="28575" bIns="2857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Le 11/07/2016</a:t>
          </a:r>
        </a:p>
      </dsp:txBody>
      <dsp:txXfrm>
        <a:off x="4760805" y="2591064"/>
        <a:ext cx="1194014" cy="757198"/>
      </dsp:txXfrm>
    </dsp:sp>
    <dsp:sp modelId="{3DCC0E32-E569-4A3F-845B-FB67667C2AFB}">
      <dsp:nvSpPr>
        <dsp:cNvPr id="0" name=""/>
        <dsp:cNvSpPr/>
      </dsp:nvSpPr>
      <dsp:spPr>
        <a:xfrm>
          <a:off x="5426623" y="1722972"/>
          <a:ext cx="1515464" cy="1515464"/>
        </a:xfrm>
        <a:prstGeom prst="circularArrow">
          <a:avLst>
            <a:gd name="adj1" fmla="val 2747"/>
            <a:gd name="adj2" fmla="val 334777"/>
            <a:gd name="adj3" fmla="val 19489712"/>
            <a:gd name="adj4" fmla="val 12575511"/>
            <a:gd name="adj5" fmla="val 3204"/>
          </a:avLst>
        </a:prstGeom>
        <a:gradFill rotWithShape="0">
          <a:gsLst>
            <a:gs pos="0">
              <a:schemeClr val="accent3">
                <a:shade val="90000"/>
                <a:hueOff val="0"/>
                <a:satOff val="0"/>
                <a:lumOff val="952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shade val="90000"/>
                <a:hueOff val="0"/>
                <a:satOff val="0"/>
                <a:lumOff val="952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shade val="90000"/>
                <a:hueOff val="0"/>
                <a:satOff val="0"/>
                <a:lumOff val="952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9A6FF74-C896-4372-A7A9-8E9D6CBD629B}">
      <dsp:nvSpPr>
        <dsp:cNvPr id="0" name=""/>
        <dsp:cNvSpPr/>
      </dsp:nvSpPr>
      <dsp:spPr>
        <a:xfrm>
          <a:off x="5013054" y="2128789"/>
          <a:ext cx="1103227" cy="43871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shade val="80000"/>
                <a:hueOff val="0"/>
                <a:satOff val="0"/>
                <a:lumOff val="954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shade val="80000"/>
                <a:hueOff val="0"/>
                <a:satOff val="0"/>
                <a:lumOff val="954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shade val="80000"/>
                <a:hueOff val="0"/>
                <a:satOff val="0"/>
                <a:lumOff val="954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Conception de la </a:t>
          </a:r>
          <a:r>
            <a:rPr lang="en-US" sz="1300" kern="1200" dirty="0" err="1" smtClean="0"/>
            <a:t>maquette</a:t>
          </a:r>
          <a:endParaRPr lang="en-US" sz="1300" kern="1200" dirty="0" smtClean="0"/>
        </a:p>
      </dsp:txBody>
      <dsp:txXfrm>
        <a:off x="5025904" y="2141639"/>
        <a:ext cx="1077527" cy="413017"/>
      </dsp:txXfrm>
    </dsp:sp>
    <dsp:sp modelId="{85943286-6B3F-4F13-A3DE-1EEDBDE16EC2}">
      <dsp:nvSpPr>
        <dsp:cNvPr id="0" name=""/>
        <dsp:cNvSpPr/>
      </dsp:nvSpPr>
      <dsp:spPr>
        <a:xfrm>
          <a:off x="6314486" y="2348147"/>
          <a:ext cx="1241130" cy="10236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shade val="80000"/>
              <a:hueOff val="0"/>
              <a:satOff val="0"/>
              <a:lumOff val="1272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8575" tIns="28575" rIns="28575" bIns="2857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Le 14/07/2016</a:t>
          </a:r>
        </a:p>
      </dsp:txBody>
      <dsp:txXfrm>
        <a:off x="6338044" y="2371705"/>
        <a:ext cx="1194014" cy="757198"/>
      </dsp:txXfrm>
    </dsp:sp>
    <dsp:sp modelId="{769AC44C-DD55-46EA-978F-01F3282327FB}">
      <dsp:nvSpPr>
        <dsp:cNvPr id="0" name=""/>
        <dsp:cNvSpPr/>
      </dsp:nvSpPr>
      <dsp:spPr>
        <a:xfrm>
          <a:off x="7014204" y="2599984"/>
          <a:ext cx="1356875" cy="1356875"/>
        </a:xfrm>
        <a:prstGeom prst="leftCircularArrow">
          <a:avLst>
            <a:gd name="adj1" fmla="val 3068"/>
            <a:gd name="adj2" fmla="val 376731"/>
            <a:gd name="adj3" fmla="val 2152241"/>
            <a:gd name="adj4" fmla="val 9024489"/>
            <a:gd name="adj5" fmla="val 3579"/>
          </a:avLst>
        </a:prstGeom>
        <a:gradFill rotWithShape="0">
          <a:gsLst>
            <a:gs pos="0">
              <a:schemeClr val="accent3">
                <a:shade val="90000"/>
                <a:hueOff val="0"/>
                <a:satOff val="0"/>
                <a:lumOff val="1270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shade val="90000"/>
                <a:hueOff val="0"/>
                <a:satOff val="0"/>
                <a:lumOff val="1270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shade val="90000"/>
                <a:hueOff val="0"/>
                <a:satOff val="0"/>
                <a:lumOff val="1270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F00B557-13A5-404A-A244-CB6EB8647F44}">
      <dsp:nvSpPr>
        <dsp:cNvPr id="0" name=""/>
        <dsp:cNvSpPr/>
      </dsp:nvSpPr>
      <dsp:spPr>
        <a:xfrm>
          <a:off x="6590293" y="3152462"/>
          <a:ext cx="1103227" cy="43871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shade val="80000"/>
                <a:hueOff val="0"/>
                <a:satOff val="0"/>
                <a:lumOff val="127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shade val="80000"/>
                <a:hueOff val="0"/>
                <a:satOff val="0"/>
                <a:lumOff val="127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shade val="80000"/>
                <a:hueOff val="0"/>
                <a:satOff val="0"/>
                <a:lumOff val="127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/>
            <a:t>Planification</a:t>
          </a:r>
          <a:endParaRPr lang="en-US" sz="1300" kern="1200" dirty="0" smtClean="0"/>
        </a:p>
      </dsp:txBody>
      <dsp:txXfrm>
        <a:off x="6603143" y="3165312"/>
        <a:ext cx="1077527" cy="413017"/>
      </dsp:txXfrm>
    </dsp:sp>
    <dsp:sp modelId="{DD326F54-538F-46CB-BFE6-89CA58164070}">
      <dsp:nvSpPr>
        <dsp:cNvPr id="0" name=""/>
        <dsp:cNvSpPr/>
      </dsp:nvSpPr>
      <dsp:spPr>
        <a:xfrm>
          <a:off x="7891724" y="2348147"/>
          <a:ext cx="1241130" cy="10236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shade val="80000"/>
              <a:hueOff val="0"/>
              <a:satOff val="0"/>
              <a:lumOff val="1591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8575" tIns="28575" rIns="28575" bIns="2857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Le 28/07/2016</a:t>
          </a:r>
        </a:p>
      </dsp:txBody>
      <dsp:txXfrm>
        <a:off x="7915282" y="2591064"/>
        <a:ext cx="1194014" cy="757198"/>
      </dsp:txXfrm>
    </dsp:sp>
    <dsp:sp modelId="{68063BB6-A8D1-430D-9BDE-E06C07ED2AD9}">
      <dsp:nvSpPr>
        <dsp:cNvPr id="0" name=""/>
        <dsp:cNvSpPr/>
      </dsp:nvSpPr>
      <dsp:spPr>
        <a:xfrm>
          <a:off x="8581100" y="1722972"/>
          <a:ext cx="1515464" cy="1515464"/>
        </a:xfrm>
        <a:prstGeom prst="circularArrow">
          <a:avLst>
            <a:gd name="adj1" fmla="val 2747"/>
            <a:gd name="adj2" fmla="val 334777"/>
            <a:gd name="adj3" fmla="val 19489712"/>
            <a:gd name="adj4" fmla="val 12575511"/>
            <a:gd name="adj5" fmla="val 3204"/>
          </a:avLst>
        </a:prstGeom>
        <a:gradFill rotWithShape="0">
          <a:gsLst>
            <a:gs pos="0">
              <a:schemeClr val="accent3">
                <a:shade val="90000"/>
                <a:hueOff val="0"/>
                <a:satOff val="0"/>
                <a:lumOff val="1587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shade val="90000"/>
                <a:hueOff val="0"/>
                <a:satOff val="0"/>
                <a:lumOff val="1587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shade val="90000"/>
                <a:hueOff val="0"/>
                <a:satOff val="0"/>
                <a:lumOff val="1587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DD731FA-2A19-4DFD-A0CE-AAB8A263E5CA}">
      <dsp:nvSpPr>
        <dsp:cNvPr id="0" name=""/>
        <dsp:cNvSpPr/>
      </dsp:nvSpPr>
      <dsp:spPr>
        <a:xfrm>
          <a:off x="8167531" y="2128789"/>
          <a:ext cx="1103227" cy="43871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shade val="80000"/>
                <a:hueOff val="0"/>
                <a:satOff val="0"/>
                <a:lumOff val="1591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shade val="80000"/>
                <a:hueOff val="0"/>
                <a:satOff val="0"/>
                <a:lumOff val="1591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shade val="80000"/>
                <a:hueOff val="0"/>
                <a:satOff val="0"/>
                <a:lumOff val="1591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/>
            <a:t>Mise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en</a:t>
          </a:r>
          <a:r>
            <a:rPr lang="en-US" sz="1300" kern="1200" dirty="0" smtClean="0"/>
            <a:t> production</a:t>
          </a:r>
        </a:p>
      </dsp:txBody>
      <dsp:txXfrm>
        <a:off x="8180381" y="2141639"/>
        <a:ext cx="1077527" cy="413017"/>
      </dsp:txXfrm>
    </dsp:sp>
    <dsp:sp modelId="{6C4CAFC8-1112-44A9-8F8E-EEAC0ECC855D}">
      <dsp:nvSpPr>
        <dsp:cNvPr id="0" name=""/>
        <dsp:cNvSpPr/>
      </dsp:nvSpPr>
      <dsp:spPr>
        <a:xfrm>
          <a:off x="9468962" y="2348147"/>
          <a:ext cx="1241130" cy="10236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shade val="80000"/>
              <a:hueOff val="0"/>
              <a:satOff val="0"/>
              <a:lumOff val="1909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8575" tIns="28575" rIns="28575" bIns="2857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Le 30/07/2016</a:t>
          </a:r>
        </a:p>
      </dsp:txBody>
      <dsp:txXfrm>
        <a:off x="9492520" y="2371705"/>
        <a:ext cx="1194014" cy="757198"/>
      </dsp:txXfrm>
    </dsp:sp>
    <dsp:sp modelId="{2B5A573F-5735-487E-A322-4EBA3D3A1BA4}">
      <dsp:nvSpPr>
        <dsp:cNvPr id="0" name=""/>
        <dsp:cNvSpPr/>
      </dsp:nvSpPr>
      <dsp:spPr>
        <a:xfrm>
          <a:off x="9744769" y="3152462"/>
          <a:ext cx="1103227" cy="43871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shade val="80000"/>
                <a:hueOff val="0"/>
                <a:satOff val="0"/>
                <a:lumOff val="1909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shade val="80000"/>
                <a:hueOff val="0"/>
                <a:satOff val="0"/>
                <a:lumOff val="1909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shade val="80000"/>
                <a:hueOff val="0"/>
                <a:satOff val="0"/>
                <a:lumOff val="1909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/>
            <a:t>Réunion</a:t>
          </a:r>
          <a:r>
            <a:rPr lang="en-US" sz="1300" kern="1200" dirty="0" smtClean="0"/>
            <a:t> de </a:t>
          </a:r>
          <a:r>
            <a:rPr lang="en-US" sz="1300" kern="1200" dirty="0" err="1" smtClean="0"/>
            <a:t>valiation</a:t>
          </a:r>
          <a:endParaRPr lang="en-US" sz="1300" kern="1200" dirty="0" smtClean="0"/>
        </a:p>
      </dsp:txBody>
      <dsp:txXfrm>
        <a:off x="9757619" y="3165312"/>
        <a:ext cx="1077527" cy="4130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E55787-9C69-42BF-AD30-6159089EF5FA}" type="datetimeFigureOut">
              <a:rPr lang="fr-FR" smtClean="0"/>
              <a:t>25/08/2016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6B91AB-2118-4D55-ADE7-7364AAAED83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020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B91AB-2118-4D55-ADE7-7364AAAED835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55431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B91AB-2118-4D55-ADE7-7364AAAED835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64360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B91AB-2118-4D55-ADE7-7364AAAED835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5142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B91AB-2118-4D55-ADE7-7364AAAED835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05238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Explication de l’unicast :</a:t>
            </a:r>
          </a:p>
          <a:p>
            <a:endParaRPr lang="fr-FR" dirty="0" smtClean="0"/>
          </a:p>
          <a:p>
            <a:r>
              <a:rPr lang="fr-FR" dirty="0" smtClean="0"/>
              <a:t>Un</a:t>
            </a:r>
            <a:r>
              <a:rPr lang="fr-FR" baseline="0" dirty="0" smtClean="0"/>
              <a:t> facteur à vélo qui va se poser au début d’une rue et déposer le courrier à une maison, puis retourner chercher le courrier de la maison suite, le leur déposer et ainsi de suite.</a:t>
            </a:r>
          </a:p>
          <a:p>
            <a:endParaRPr lang="fr-FR" baseline="0" dirty="0" smtClean="0"/>
          </a:p>
          <a:p>
            <a:r>
              <a:rPr lang="fr-FR" baseline="0" dirty="0" smtClean="0"/>
              <a:t>A l’inverse pour le multicast, ce même facteur va prendre le courrier d’un ensemble de maisons et tout leur livrer en même temps sans faire d’aller retour inutile.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B91AB-2118-4D55-ADE7-7364AAAED835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66588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B91AB-2118-4D55-ADE7-7364AAAED835}" type="slidenum">
              <a:rPr lang="fr-FR" smtClean="0"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81019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Bonjour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blabla</a:t>
            </a:r>
            <a:r>
              <a:rPr lang="en-US" baseline="0" dirty="0" smtClean="0"/>
              <a:t> nans </a:t>
            </a:r>
            <a:r>
              <a:rPr lang="en-US" baseline="0" dirty="0" err="1" smtClean="0"/>
              <a:t>tempier</a:t>
            </a:r>
            <a:r>
              <a:rPr lang="en-US" baseline="0" dirty="0" smtClean="0"/>
              <a:t> 24 </a:t>
            </a:r>
            <a:r>
              <a:rPr lang="en-US" baseline="0" dirty="0" err="1" smtClean="0"/>
              <a:t>ans</a:t>
            </a:r>
            <a:r>
              <a:rPr lang="en-US" baseline="0" dirty="0" smtClean="0"/>
              <a:t> et je </a:t>
            </a:r>
            <a:r>
              <a:rPr lang="en-US" baseline="0" dirty="0" err="1" smtClean="0"/>
              <a:t>suis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ici</a:t>
            </a:r>
            <a:r>
              <a:rPr lang="en-US" baseline="0" dirty="0" smtClean="0"/>
              <a:t> pour </a:t>
            </a:r>
            <a:r>
              <a:rPr lang="en-US" baseline="0" dirty="0" err="1" smtClean="0"/>
              <a:t>vous</a:t>
            </a:r>
            <a:r>
              <a:rPr lang="en-US" baseline="0" dirty="0" smtClean="0"/>
              <a:t> presenter mon </a:t>
            </a:r>
            <a:r>
              <a:rPr lang="en-US" baseline="0" dirty="0" err="1" smtClean="0"/>
              <a:t>projet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soutenance</a:t>
            </a:r>
            <a:r>
              <a:rPr lang="en-US" baseline="0" dirty="0" smtClean="0"/>
              <a:t> pour le CQPM </a:t>
            </a:r>
            <a:r>
              <a:rPr lang="en-US" baseline="0" dirty="0" err="1" smtClean="0"/>
              <a:t>mais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avant</a:t>
            </a:r>
            <a:r>
              <a:rPr lang="en-US" baseline="0" dirty="0" smtClean="0"/>
              <a:t> je </a:t>
            </a:r>
            <a:r>
              <a:rPr lang="en-US" baseline="0" dirty="0" err="1" smtClean="0"/>
              <a:t>vais</a:t>
            </a:r>
            <a:r>
              <a:rPr lang="en-US" baseline="0" dirty="0" smtClean="0"/>
              <a:t> me presenter et </a:t>
            </a:r>
            <a:r>
              <a:rPr lang="en-US" baseline="0" dirty="0" err="1" smtClean="0"/>
              <a:t>vous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expliquer</a:t>
            </a:r>
            <a:r>
              <a:rPr lang="en-US" baseline="0" dirty="0" smtClean="0"/>
              <a:t> un </a:t>
            </a:r>
            <a:r>
              <a:rPr lang="en-US" baseline="0" dirty="0" err="1" smtClean="0"/>
              <a:t>peu</a:t>
            </a:r>
            <a:r>
              <a:rPr lang="en-US" baseline="0" dirty="0" smtClean="0"/>
              <a:t> mon </a:t>
            </a:r>
            <a:r>
              <a:rPr lang="en-US" baseline="0" dirty="0" err="1" smtClean="0"/>
              <a:t>parcours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err="1" smtClean="0"/>
              <a:t>Écoles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blabla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A present je </a:t>
            </a:r>
            <a:r>
              <a:rPr lang="en-US" baseline="0" dirty="0" err="1" smtClean="0"/>
              <a:t>vais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vous</a:t>
            </a:r>
            <a:r>
              <a:rPr lang="en-US" baseline="0" dirty="0" smtClean="0"/>
              <a:t> presenter </a:t>
            </a:r>
            <a:r>
              <a:rPr lang="en-US" baseline="0" dirty="0" err="1" smtClean="0"/>
              <a:t>l’entreprise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dans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laquelle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j’ai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effectué</a:t>
            </a:r>
            <a:r>
              <a:rPr lang="en-US" baseline="0" dirty="0" smtClean="0"/>
              <a:t> mon </a:t>
            </a:r>
            <a:r>
              <a:rPr lang="en-US" baseline="0" dirty="0" err="1" smtClean="0"/>
              <a:t>alternance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B91AB-2118-4D55-ADE7-7364AAAED835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51525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B91AB-2118-4D55-ADE7-7364AAAED835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62705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B91AB-2118-4D55-ADE7-7364AAAED835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24211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B91AB-2118-4D55-ADE7-7364AAAED835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18593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B91AB-2118-4D55-ADE7-7364AAAED835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73422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B91AB-2118-4D55-ADE7-7364AAAED835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40734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B91AB-2118-4D55-ADE7-7364AAAED835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91065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B91AB-2118-4D55-ADE7-7364AAAED835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6856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93644-6791-473E-8EF8-871810A73A79}" type="datetimeFigureOut">
              <a:rPr lang="fr-FR" smtClean="0"/>
              <a:t>25/08/2016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8438C-B623-4592-AD1D-A0082E1C610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3245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93644-6791-473E-8EF8-871810A73A79}" type="datetimeFigureOut">
              <a:rPr lang="fr-FR" smtClean="0"/>
              <a:t>25/08/2016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8438C-B623-4592-AD1D-A0082E1C610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6258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93644-6791-473E-8EF8-871810A73A79}" type="datetimeFigureOut">
              <a:rPr lang="fr-FR" smtClean="0"/>
              <a:t>25/08/2016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8438C-B623-4592-AD1D-A0082E1C610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037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93644-6791-473E-8EF8-871810A73A79}" type="datetimeFigureOut">
              <a:rPr lang="fr-FR" smtClean="0"/>
              <a:t>25/08/2016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8438C-B623-4592-AD1D-A0082E1C610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4766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93644-6791-473E-8EF8-871810A73A79}" type="datetimeFigureOut">
              <a:rPr lang="fr-FR" smtClean="0"/>
              <a:t>25/08/2016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8438C-B623-4592-AD1D-A0082E1C610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8397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93644-6791-473E-8EF8-871810A73A79}" type="datetimeFigureOut">
              <a:rPr lang="fr-FR" smtClean="0"/>
              <a:t>25/08/2016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8438C-B623-4592-AD1D-A0082E1C610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7163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93644-6791-473E-8EF8-871810A73A79}" type="datetimeFigureOut">
              <a:rPr lang="fr-FR" smtClean="0"/>
              <a:t>25/08/2016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8438C-B623-4592-AD1D-A0082E1C610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8036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93644-6791-473E-8EF8-871810A73A79}" type="datetimeFigureOut">
              <a:rPr lang="fr-FR" smtClean="0"/>
              <a:t>25/08/2016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8438C-B623-4592-AD1D-A0082E1C610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8167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93644-6791-473E-8EF8-871810A73A79}" type="datetimeFigureOut">
              <a:rPr lang="fr-FR" smtClean="0"/>
              <a:t>25/08/2016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8438C-B623-4592-AD1D-A0082E1C610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7493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93644-6791-473E-8EF8-871810A73A79}" type="datetimeFigureOut">
              <a:rPr lang="fr-FR" smtClean="0"/>
              <a:t>25/08/2016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8438C-B623-4592-AD1D-A0082E1C610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6915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93644-6791-473E-8EF8-871810A73A79}" type="datetimeFigureOut">
              <a:rPr lang="fr-FR" smtClean="0"/>
              <a:t>25/08/2016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8438C-B623-4592-AD1D-A0082E1C610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6228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93644-6791-473E-8EF8-871810A73A79}" type="datetimeFigureOut">
              <a:rPr lang="fr-FR" smtClean="0"/>
              <a:t>25/08/2016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28438C-B623-4592-AD1D-A0082E1C610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8915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4.xml"/><Relationship Id="rId12" Type="http://schemas.openxmlformats.org/officeDocument/2006/relationships/image" Target="../media/image2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4.xml"/><Relationship Id="rId11" Type="http://schemas.openxmlformats.org/officeDocument/2006/relationships/image" Target="../media/image21.png"/><Relationship Id="rId5" Type="http://schemas.openxmlformats.org/officeDocument/2006/relationships/diagramData" Target="../diagrams/data4.xml"/><Relationship Id="rId10" Type="http://schemas.openxmlformats.org/officeDocument/2006/relationships/image" Target="../media/image20.png"/><Relationship Id="rId4" Type="http://schemas.openxmlformats.org/officeDocument/2006/relationships/image" Target="../media/image2.png"/><Relationship Id="rId9" Type="http://schemas.microsoft.com/office/2007/relationships/diagramDrawing" Target="../diagrams/drawing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image" Target="../media/image2.png"/><Relationship Id="rId9" Type="http://schemas.microsoft.com/office/2007/relationships/diagramDrawing" Target="../diagrams/drawing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6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emf"/><Relationship Id="rId5" Type="http://schemas.openxmlformats.org/officeDocument/2006/relationships/image" Target="../media/image24.emf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emf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4" Type="http://schemas.openxmlformats.org/officeDocument/2006/relationships/image" Target="../media/image2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2.png"/><Relationship Id="rId9" Type="http://schemas.microsoft.com/office/2007/relationships/diagramDrawing" Target="../diagrams/drawing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2.png"/><Relationship Id="rId9" Type="http://schemas.microsoft.com/office/2007/relationships/diagramDrawing" Target="../diagrams/drawing2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Relationship Id="rId9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Afficher l'image d'origin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8243" y="1589975"/>
            <a:ext cx="5557157" cy="3473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8332" y="81643"/>
            <a:ext cx="933450" cy="87630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110522" y="5891353"/>
            <a:ext cx="933450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130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84771" y="397328"/>
            <a:ext cx="7019543" cy="560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É</a:t>
            </a:r>
            <a:r>
              <a:rPr lang="fr-F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TUDE DETAILL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É</a:t>
            </a:r>
            <a:r>
              <a:rPr lang="fr-F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pic>
        <p:nvPicPr>
          <p:cNvPr id="5" name="Picture 4" descr="Afficher l'image d'origin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3565" y="5708179"/>
            <a:ext cx="2168435" cy="1355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337755" y="6302229"/>
            <a:ext cx="3309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9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3231" y="6225285"/>
            <a:ext cx="354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smtClean="0">
                <a:solidFill>
                  <a:srgbClr val="ED7703"/>
                </a:solidFill>
              </a:rPr>
              <a:t>|</a:t>
            </a:r>
            <a:endParaRPr lang="fr-FR" sz="2800" dirty="0">
              <a:solidFill>
                <a:srgbClr val="ED7703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8332" y="81643"/>
            <a:ext cx="933450" cy="8763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110522" y="5270029"/>
            <a:ext cx="933450" cy="8763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03231" y="957943"/>
            <a:ext cx="2653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Etude des solutions</a:t>
            </a: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43450346"/>
              </p:ext>
            </p:extLst>
          </p:nvPr>
        </p:nvGraphicFramePr>
        <p:xfrm>
          <a:off x="626228" y="1102520"/>
          <a:ext cx="11342616" cy="54700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232664" y="4732904"/>
            <a:ext cx="792166" cy="803483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920627" y="4810789"/>
            <a:ext cx="889421" cy="560360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973078" y="4889782"/>
            <a:ext cx="1120109" cy="519075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79738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84771" y="397328"/>
            <a:ext cx="7019543" cy="560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É</a:t>
            </a:r>
            <a:r>
              <a:rPr lang="fr-F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TUDE DETAILL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É</a:t>
            </a:r>
            <a:r>
              <a:rPr lang="fr-F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pic>
        <p:nvPicPr>
          <p:cNvPr id="5" name="Picture 4" descr="Afficher l'image d'origin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3565" y="5708179"/>
            <a:ext cx="2168435" cy="1355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337755" y="6302229"/>
            <a:ext cx="3309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8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3231" y="6225285"/>
            <a:ext cx="354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smtClean="0">
                <a:solidFill>
                  <a:srgbClr val="ED7703"/>
                </a:solidFill>
              </a:rPr>
              <a:t>|</a:t>
            </a:r>
            <a:endParaRPr lang="fr-FR" sz="2800" dirty="0">
              <a:solidFill>
                <a:srgbClr val="ED7703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8332" y="81643"/>
            <a:ext cx="933450" cy="8763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110522" y="5270029"/>
            <a:ext cx="933450" cy="8763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03231" y="957943"/>
            <a:ext cx="2653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Solution retenue</a:t>
            </a:r>
            <a:endParaRPr lang="fr-FR" dirty="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988518491"/>
              </p:ext>
            </p:extLst>
          </p:nvPr>
        </p:nvGraphicFramePr>
        <p:xfrm>
          <a:off x="2266782" y="445260"/>
          <a:ext cx="7942940" cy="59405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743143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84771" y="397328"/>
            <a:ext cx="7019543" cy="560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É</a:t>
            </a:r>
            <a:r>
              <a:rPr lang="fr-F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TUDE D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É</a:t>
            </a:r>
            <a:r>
              <a:rPr lang="fr-F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TAILL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É</a:t>
            </a:r>
            <a:r>
              <a:rPr lang="fr-F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pic>
        <p:nvPicPr>
          <p:cNvPr id="5" name="Picture 4" descr="Afficher l'image d'origin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3565" y="5708179"/>
            <a:ext cx="2168435" cy="1355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337755" y="6302229"/>
            <a:ext cx="3309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8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3231" y="6225285"/>
            <a:ext cx="354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smtClean="0">
                <a:solidFill>
                  <a:srgbClr val="ED7703"/>
                </a:solidFill>
              </a:rPr>
              <a:t>|</a:t>
            </a:r>
            <a:endParaRPr lang="fr-FR" sz="2800" dirty="0">
              <a:solidFill>
                <a:srgbClr val="ED7703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8332" y="81643"/>
            <a:ext cx="933450" cy="8763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110522" y="5270029"/>
            <a:ext cx="933450" cy="8763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03230" y="957943"/>
            <a:ext cx="28114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Fonctionnement de </a:t>
            </a:r>
            <a:r>
              <a:rPr lang="fr-FR" dirty="0" smtClean="0"/>
              <a:t>FOG</a:t>
            </a:r>
            <a:endParaRPr lang="fr-FR" dirty="0"/>
          </a:p>
        </p:txBody>
      </p:sp>
      <p:pic>
        <p:nvPicPr>
          <p:cNvPr id="1026" name="Picture 2" descr="Graph du réseau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2024" y="2257222"/>
            <a:ext cx="4538365" cy="2662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901156" y="2299227"/>
            <a:ext cx="2352063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Service </a:t>
            </a:r>
            <a:r>
              <a:rPr lang="fr-FR" dirty="0" smtClean="0"/>
              <a:t>DHCP (serveur)</a:t>
            </a:r>
            <a:endParaRPr lang="fr-FR" dirty="0"/>
          </a:p>
          <a:p>
            <a:r>
              <a:rPr lang="fr-FR" sz="1100" i="1" dirty="0" smtClean="0"/>
              <a:t>Attribue une adresse </a:t>
            </a:r>
            <a:r>
              <a:rPr lang="fr-FR" sz="1100" i="1" dirty="0"/>
              <a:t>IP </a:t>
            </a:r>
            <a:r>
              <a:rPr lang="fr-FR" sz="1100" i="1" dirty="0" smtClean="0"/>
              <a:t>au poste et communique l’adresse du serveur TFTP.</a:t>
            </a:r>
          </a:p>
          <a:p>
            <a:endParaRPr lang="fr-FR" dirty="0" smtClean="0"/>
          </a:p>
          <a:p>
            <a:r>
              <a:rPr lang="fr-FR" dirty="0"/>
              <a:t>Service TFTP</a:t>
            </a:r>
          </a:p>
          <a:p>
            <a:r>
              <a:rPr lang="fr-FR" sz="1100" i="1" dirty="0"/>
              <a:t>Serveur de fichier FTP </a:t>
            </a:r>
            <a:r>
              <a:rPr lang="fr-FR" sz="1100" i="1" dirty="0" smtClean="0"/>
              <a:t>simplifié contenant l’image de boot PXE.</a:t>
            </a:r>
            <a:endParaRPr lang="fr-FR" sz="1100" i="1" dirty="0"/>
          </a:p>
          <a:p>
            <a:endParaRPr lang="fr-FR" dirty="0" smtClean="0"/>
          </a:p>
          <a:p>
            <a:r>
              <a:rPr lang="fr-FR" dirty="0" smtClean="0"/>
              <a:t>Service PXE</a:t>
            </a:r>
          </a:p>
          <a:p>
            <a:r>
              <a:rPr lang="fr-FR" sz="1100" i="1" dirty="0" smtClean="0"/>
              <a:t>Démarre un système d’exploitation « léger » permettant de communiquer avec le serveur FOG.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55223" y="2649617"/>
            <a:ext cx="1610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Serveur </a:t>
            </a:r>
            <a:r>
              <a:rPr lang="fr-FR" b="1" dirty="0" smtClean="0"/>
              <a:t>FOG</a:t>
            </a:r>
            <a:endParaRPr lang="fr-FR" b="1" dirty="0"/>
          </a:p>
        </p:txBody>
      </p:sp>
      <p:sp>
        <p:nvSpPr>
          <p:cNvPr id="7" name="Right Brace 6"/>
          <p:cNvSpPr/>
          <p:nvPr/>
        </p:nvSpPr>
        <p:spPr>
          <a:xfrm>
            <a:off x="4253219" y="2462927"/>
            <a:ext cx="411060" cy="2504145"/>
          </a:xfrm>
          <a:prstGeom prst="rightBrac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TextBox 14"/>
          <p:cNvSpPr txBox="1"/>
          <p:nvPr/>
        </p:nvSpPr>
        <p:spPr>
          <a:xfrm>
            <a:off x="7759703" y="1887890"/>
            <a:ext cx="1610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Postes clients</a:t>
            </a:r>
            <a:endParaRPr lang="fr-FR" b="1" dirty="0"/>
          </a:p>
        </p:txBody>
      </p:sp>
      <p:sp>
        <p:nvSpPr>
          <p:cNvPr id="8" name="Left Brace 7"/>
          <p:cNvSpPr/>
          <p:nvPr/>
        </p:nvSpPr>
        <p:spPr>
          <a:xfrm>
            <a:off x="9370389" y="1887890"/>
            <a:ext cx="218113" cy="985123"/>
          </a:xfrm>
          <a:prstGeom prst="leftBrac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TextBox 15"/>
          <p:cNvSpPr txBox="1"/>
          <p:nvPr/>
        </p:nvSpPr>
        <p:spPr>
          <a:xfrm>
            <a:off x="9676586" y="1772592"/>
            <a:ext cx="2139307" cy="121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Boot PXE</a:t>
            </a:r>
          </a:p>
          <a:p>
            <a:r>
              <a:rPr lang="fr-FR" sz="1100" i="1" dirty="0" smtClean="0"/>
              <a:t>Boot sur le réseau</a:t>
            </a:r>
          </a:p>
          <a:p>
            <a:r>
              <a:rPr lang="fr-FR" sz="1100" i="1" dirty="0" smtClean="0"/>
              <a:t>Contacte le serveur DHCP pour récupérer une adresse IP</a:t>
            </a:r>
          </a:p>
          <a:p>
            <a:r>
              <a:rPr lang="fr-FR" sz="1100" i="1" dirty="0" smtClean="0"/>
              <a:t>Exécution du système d’exploitation « léger »</a:t>
            </a:r>
            <a:endParaRPr lang="fr-FR" sz="1100" i="1" dirty="0"/>
          </a:p>
        </p:txBody>
      </p:sp>
    </p:spTree>
    <p:extLst>
      <p:ext uri="{BB962C8B-B14F-4D97-AF65-F5344CB8AC3E}">
        <p14:creationId xmlns:p14="http://schemas.microsoft.com/office/powerpoint/2010/main" val="3750601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84771" y="397328"/>
            <a:ext cx="7019543" cy="560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É</a:t>
            </a:r>
            <a:r>
              <a:rPr lang="fr-F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TUDE D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É</a:t>
            </a:r>
            <a:r>
              <a:rPr lang="fr-F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TAILL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É</a:t>
            </a:r>
            <a:r>
              <a:rPr lang="fr-F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pic>
        <p:nvPicPr>
          <p:cNvPr id="5" name="Picture 4" descr="Afficher l'image d'origin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3565" y="5708179"/>
            <a:ext cx="2168435" cy="1355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337755" y="6302229"/>
            <a:ext cx="3309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8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3231" y="6225285"/>
            <a:ext cx="354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smtClean="0">
                <a:solidFill>
                  <a:srgbClr val="ED7703"/>
                </a:solidFill>
              </a:rPr>
              <a:t>|</a:t>
            </a:r>
            <a:endParaRPr lang="fr-FR" sz="2800" dirty="0">
              <a:solidFill>
                <a:srgbClr val="ED7703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8332" y="81643"/>
            <a:ext cx="933450" cy="8763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110522" y="5270029"/>
            <a:ext cx="933450" cy="8763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03230" y="957943"/>
            <a:ext cx="4362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Principes de </a:t>
            </a:r>
            <a:r>
              <a:rPr lang="fr-FR" dirty="0" err="1" smtClean="0"/>
              <a:t>mastérisation</a:t>
            </a:r>
            <a:r>
              <a:rPr lang="fr-FR" dirty="0" smtClean="0"/>
              <a:t> et déploiement</a:t>
            </a:r>
            <a:endParaRPr lang="fr-FR" dirty="0"/>
          </a:p>
        </p:txBody>
      </p:sp>
      <p:sp>
        <p:nvSpPr>
          <p:cNvPr id="15" name="Rectangle 14"/>
          <p:cNvSpPr/>
          <p:nvPr/>
        </p:nvSpPr>
        <p:spPr>
          <a:xfrm>
            <a:off x="6863076" y="1676784"/>
            <a:ext cx="2799175" cy="31387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5215054" y="1676785"/>
            <a:ext cx="1645668" cy="3135273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/>
          <p:cNvSpPr/>
          <p:nvPr/>
        </p:nvSpPr>
        <p:spPr>
          <a:xfrm>
            <a:off x="2784587" y="1677171"/>
            <a:ext cx="2427669" cy="3128016"/>
          </a:xfrm>
          <a:prstGeom prst="rect">
            <a:avLst/>
          </a:prstGeom>
          <a:solidFill>
            <a:schemeClr val="accent2"/>
          </a:solidFill>
          <a:ln>
            <a:solidFill>
              <a:srgbClr val="ED7703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64850" y="2719124"/>
            <a:ext cx="567656" cy="565833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77839" y="3466708"/>
            <a:ext cx="418444" cy="56583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64850" y="2910814"/>
            <a:ext cx="567656" cy="565833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79614" y="2900875"/>
            <a:ext cx="567656" cy="565833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81022" y="2759372"/>
            <a:ext cx="567656" cy="565833"/>
          </a:xfrm>
          <a:prstGeom prst="rect">
            <a:avLst/>
          </a:prstGeom>
        </p:spPr>
      </p:pic>
      <p:cxnSp>
        <p:nvCxnSpPr>
          <p:cNvPr id="23" name="Curved Connector 22"/>
          <p:cNvCxnSpPr>
            <a:stCxn id="21" idx="3"/>
            <a:endCxn id="19" idx="1"/>
          </p:cNvCxnSpPr>
          <p:nvPr/>
        </p:nvCxnSpPr>
        <p:spPr>
          <a:xfrm>
            <a:off x="3647270" y="3183792"/>
            <a:ext cx="2230569" cy="565833"/>
          </a:xfrm>
          <a:prstGeom prst="curvedConnector3">
            <a:avLst/>
          </a:prstGeom>
          <a:ln w="127000"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797890" y="3476647"/>
            <a:ext cx="11311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Poste “master”</a:t>
            </a:r>
            <a:endParaRPr lang="fr-FR" dirty="0"/>
          </a:p>
        </p:txBody>
      </p:sp>
      <p:sp>
        <p:nvSpPr>
          <p:cNvPr id="25" name="TextBox 24"/>
          <p:cNvSpPr txBox="1"/>
          <p:nvPr/>
        </p:nvSpPr>
        <p:spPr>
          <a:xfrm>
            <a:off x="5521510" y="4032541"/>
            <a:ext cx="11311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Serveur</a:t>
            </a:r>
            <a:r>
              <a:rPr lang="en-US" dirty="0" smtClean="0"/>
              <a:t> FOG</a:t>
            </a:r>
            <a:endParaRPr lang="fr-FR" dirty="0"/>
          </a:p>
        </p:txBody>
      </p:sp>
      <p:cxnSp>
        <p:nvCxnSpPr>
          <p:cNvPr id="26" name="Curved Connector 25"/>
          <p:cNvCxnSpPr>
            <a:stCxn id="19" idx="3"/>
            <a:endCxn id="22" idx="1"/>
          </p:cNvCxnSpPr>
          <p:nvPr/>
        </p:nvCxnSpPr>
        <p:spPr>
          <a:xfrm flipV="1">
            <a:off x="6296283" y="3042289"/>
            <a:ext cx="2284739" cy="707336"/>
          </a:xfrm>
          <a:prstGeom prst="curvedConnector3">
            <a:avLst/>
          </a:prstGeom>
          <a:ln w="1270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Picture 2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95499" y="3277797"/>
            <a:ext cx="398981" cy="397700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4299548" y="3661313"/>
            <a:ext cx="9260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Upload du master</a:t>
            </a:r>
            <a:endParaRPr lang="fr-FR" sz="1200" dirty="0"/>
          </a:p>
        </p:txBody>
      </p:sp>
      <p:sp>
        <p:nvSpPr>
          <p:cNvPr id="29" name="TextBox 28"/>
          <p:cNvSpPr txBox="1"/>
          <p:nvPr/>
        </p:nvSpPr>
        <p:spPr>
          <a:xfrm>
            <a:off x="8601410" y="3558521"/>
            <a:ext cx="9332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Postes</a:t>
            </a:r>
            <a:r>
              <a:rPr lang="en-US" dirty="0" smtClean="0"/>
              <a:t> Clients</a:t>
            </a:r>
            <a:endParaRPr lang="fr-FR" dirty="0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79219" y="3166605"/>
            <a:ext cx="398981" cy="397700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6983268" y="3550121"/>
            <a:ext cx="10540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 smtClean="0"/>
              <a:t>Déploiement</a:t>
            </a:r>
            <a:r>
              <a:rPr lang="en-US" sz="1200" dirty="0" smtClean="0"/>
              <a:t> de </a:t>
            </a:r>
            <a:r>
              <a:rPr lang="en-US" sz="1200" dirty="0" err="1" smtClean="0"/>
              <a:t>l’image</a:t>
            </a:r>
            <a:endParaRPr lang="fr-FR" sz="1200" dirty="0"/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40492" y="3098836"/>
            <a:ext cx="398981" cy="397700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3195414" y="1705693"/>
            <a:ext cx="2005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Upload du master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513825" y="1709848"/>
            <a:ext cx="1146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Stockage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175263" y="1725323"/>
            <a:ext cx="217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Déploiement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776155" y="4805187"/>
            <a:ext cx="24300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Action </a:t>
            </a:r>
            <a:r>
              <a:rPr lang="en-US" sz="1200" dirty="0" err="1" smtClean="0"/>
              <a:t>nécessaire</a:t>
            </a:r>
            <a:r>
              <a:rPr lang="en-US" sz="1200" dirty="0" smtClean="0"/>
              <a:t> </a:t>
            </a:r>
            <a:r>
              <a:rPr lang="en-US" sz="1200" dirty="0" err="1" smtClean="0"/>
              <a:t>une</a:t>
            </a:r>
            <a:r>
              <a:rPr lang="en-US" sz="1200" dirty="0" smtClean="0"/>
              <a:t> </a:t>
            </a:r>
            <a:r>
              <a:rPr lang="en-US" sz="1200" dirty="0" err="1" smtClean="0"/>
              <a:t>seule</a:t>
            </a:r>
            <a:r>
              <a:rPr lang="en-US" sz="1200" dirty="0" smtClean="0"/>
              <a:t> </a:t>
            </a:r>
            <a:r>
              <a:rPr lang="en-US" sz="1200" dirty="0" err="1" smtClean="0"/>
              <a:t>fois</a:t>
            </a:r>
            <a:r>
              <a:rPr lang="en-US" sz="1200" dirty="0" smtClean="0"/>
              <a:t> par </a:t>
            </a:r>
            <a:r>
              <a:rPr lang="en-US" sz="1200" dirty="0" err="1" smtClean="0"/>
              <a:t>modèle</a:t>
            </a:r>
            <a:r>
              <a:rPr lang="en-US" sz="1200" dirty="0" smtClean="0"/>
              <a:t> de </a:t>
            </a:r>
            <a:r>
              <a:rPr lang="en-US" sz="1200" dirty="0" err="1" smtClean="0"/>
              <a:t>postes</a:t>
            </a:r>
            <a:r>
              <a:rPr lang="en-US" sz="1200" dirty="0" smtClean="0"/>
              <a:t>.</a:t>
            </a:r>
            <a:endParaRPr lang="fr-FR" sz="1200" dirty="0"/>
          </a:p>
        </p:txBody>
      </p:sp>
      <p:sp>
        <p:nvSpPr>
          <p:cNvPr id="37" name="TextBox 36"/>
          <p:cNvSpPr txBox="1"/>
          <p:nvPr/>
        </p:nvSpPr>
        <p:spPr>
          <a:xfrm>
            <a:off x="7047651" y="4861665"/>
            <a:ext cx="24300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Action à </a:t>
            </a:r>
            <a:r>
              <a:rPr lang="en-US" sz="1200" dirty="0" err="1" smtClean="0"/>
              <a:t>répéter</a:t>
            </a:r>
            <a:r>
              <a:rPr lang="en-US" sz="1200" dirty="0" smtClean="0"/>
              <a:t> </a:t>
            </a:r>
            <a:r>
              <a:rPr lang="en-US" sz="1200" dirty="0" err="1" smtClean="0"/>
              <a:t>autant</a:t>
            </a:r>
            <a:r>
              <a:rPr lang="en-US" sz="1200" dirty="0" smtClean="0"/>
              <a:t> de </a:t>
            </a:r>
            <a:r>
              <a:rPr lang="en-US" sz="1200" dirty="0" err="1" smtClean="0"/>
              <a:t>fois</a:t>
            </a:r>
            <a:r>
              <a:rPr lang="en-US" sz="1200" dirty="0" smtClean="0"/>
              <a:t> que </a:t>
            </a:r>
            <a:r>
              <a:rPr lang="en-US" sz="1200" dirty="0" err="1" smtClean="0"/>
              <a:t>nécessaire</a:t>
            </a:r>
            <a:r>
              <a:rPr lang="en-US" sz="1200" dirty="0" smtClean="0"/>
              <a:t>.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1980486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84771" y="397328"/>
            <a:ext cx="7019543" cy="560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É</a:t>
            </a:r>
            <a:r>
              <a:rPr lang="fr-F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TUDE D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É</a:t>
            </a:r>
            <a:r>
              <a:rPr lang="fr-F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TAILL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É</a:t>
            </a:r>
            <a:r>
              <a:rPr lang="fr-F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pic>
        <p:nvPicPr>
          <p:cNvPr id="5" name="Picture 4" descr="Afficher l'image d'origin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3565" y="5708179"/>
            <a:ext cx="2168435" cy="1355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337755" y="6302229"/>
            <a:ext cx="3309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8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3231" y="6225285"/>
            <a:ext cx="354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smtClean="0">
                <a:solidFill>
                  <a:srgbClr val="ED7703"/>
                </a:solidFill>
              </a:rPr>
              <a:t>|</a:t>
            </a:r>
            <a:endParaRPr lang="fr-FR" sz="2800" dirty="0">
              <a:solidFill>
                <a:srgbClr val="ED7703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8332" y="81643"/>
            <a:ext cx="933450" cy="8763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110522" y="5270029"/>
            <a:ext cx="933450" cy="8763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03230" y="957943"/>
            <a:ext cx="4458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Principes de </a:t>
            </a:r>
            <a:r>
              <a:rPr lang="fr-F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mastérisation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 et déploiement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8" name="Picture 3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43469" y="3934139"/>
            <a:ext cx="4504863" cy="1397943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230" y="3948639"/>
            <a:ext cx="4458136" cy="1383443"/>
          </a:xfrm>
          <a:prstGeom prst="rect">
            <a:avLst/>
          </a:prstGeom>
        </p:spPr>
      </p:pic>
      <p:sp>
        <p:nvSpPr>
          <p:cNvPr id="40" name="TextBox 39"/>
          <p:cNvSpPr txBox="1"/>
          <p:nvPr/>
        </p:nvSpPr>
        <p:spPr>
          <a:xfrm>
            <a:off x="8145087" y="1442398"/>
            <a:ext cx="1394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Multicast</a:t>
            </a:r>
            <a:endParaRPr lang="fr-FR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448143" y="1442398"/>
            <a:ext cx="1394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Unicast</a:t>
            </a:r>
            <a:endParaRPr lang="fr-FR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643469" y="1811730"/>
            <a:ext cx="450486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dirty="0" smtClean="0">
                <a:cs typeface="Arial" panose="020B0604020202020204" pitchFamily="34" charset="0"/>
              </a:rPr>
              <a:t>Diffusion vers un groupe de récepteurs simultanément</a:t>
            </a:r>
            <a:endParaRPr lang="fr-FR" dirty="0"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cs typeface="Arial" panose="020B0604020202020204" pitchFamily="34" charset="0"/>
              </a:rPr>
              <a:t>Baisse de la consommation de bande passante</a:t>
            </a:r>
          </a:p>
          <a:p>
            <a:pPr marL="285750" indent="-285750">
              <a:buFontTx/>
              <a:buChar char="-"/>
            </a:pPr>
            <a:r>
              <a:rPr lang="fr-FR" dirty="0" smtClean="0">
                <a:cs typeface="Arial" panose="020B0604020202020204" pitchFamily="34" charset="0"/>
              </a:rPr>
              <a:t>Serveur moins sollicité</a:t>
            </a:r>
            <a:endParaRPr lang="fr-FR" dirty="0">
              <a:cs typeface="Arial" panose="020B0604020202020204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03231" y="1811730"/>
            <a:ext cx="44581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dirty="0" smtClean="0">
                <a:cs typeface="Arial" panose="020B0604020202020204" pitchFamily="34" charset="0"/>
              </a:rPr>
              <a:t>Diffusion vers un seul récepteur à la fois</a:t>
            </a:r>
            <a:endParaRPr lang="fr-FR" dirty="0"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cs typeface="Arial" panose="020B0604020202020204" pitchFamily="34" charset="0"/>
              </a:rPr>
              <a:t>Consommation de bande passante</a:t>
            </a:r>
          </a:p>
          <a:p>
            <a:pPr marL="285750" indent="-285750">
              <a:buFontTx/>
              <a:buChar char="-"/>
            </a:pPr>
            <a:r>
              <a:rPr lang="fr-FR" dirty="0">
                <a:cs typeface="Arial" panose="020B0604020202020204" pitchFamily="34" charset="0"/>
              </a:rPr>
              <a:t>Serveur </a:t>
            </a:r>
            <a:r>
              <a:rPr lang="fr-FR" dirty="0" smtClean="0">
                <a:cs typeface="Arial" panose="020B0604020202020204" pitchFamily="34" charset="0"/>
              </a:rPr>
              <a:t>sollicité</a:t>
            </a:r>
            <a:endParaRPr lang="fr-FR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1295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148332" y="81643"/>
            <a:ext cx="933450" cy="876300"/>
          </a:xfrm>
          <a:prstGeom prst="rect">
            <a:avLst/>
          </a:prstGeom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284771" y="397328"/>
            <a:ext cx="7019543" cy="560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É</a:t>
            </a:r>
            <a:r>
              <a:rPr lang="fr-F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ALISATION</a:t>
            </a:r>
          </a:p>
        </p:txBody>
      </p:sp>
      <p:pic>
        <p:nvPicPr>
          <p:cNvPr id="12" name="Picture 11" descr="Afficher l'image d'origin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3565" y="5708179"/>
            <a:ext cx="2168435" cy="1355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229877" y="6302229"/>
            <a:ext cx="4388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15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3231" y="6225285"/>
            <a:ext cx="354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smtClean="0">
                <a:solidFill>
                  <a:srgbClr val="ED7703"/>
                </a:solidFill>
              </a:rPr>
              <a:t>|</a:t>
            </a:r>
            <a:endParaRPr lang="fr-FR" sz="2800" dirty="0">
              <a:solidFill>
                <a:srgbClr val="ED7703"/>
              </a:solidFill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110522" y="5270029"/>
            <a:ext cx="933450" cy="8763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7455" y="455694"/>
            <a:ext cx="9207633" cy="6215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045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284771" y="397328"/>
            <a:ext cx="4107615" cy="560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MISE EN OEUVRE</a:t>
            </a:r>
          </a:p>
        </p:txBody>
      </p:sp>
      <p:pic>
        <p:nvPicPr>
          <p:cNvPr id="12" name="Picture 11" descr="Afficher l'image d'origin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3565" y="5708179"/>
            <a:ext cx="2168435" cy="1355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245203" y="6302229"/>
            <a:ext cx="423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16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3231" y="6225285"/>
            <a:ext cx="354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smtClean="0">
                <a:solidFill>
                  <a:srgbClr val="ED7703"/>
                </a:solidFill>
              </a:rPr>
              <a:t>|</a:t>
            </a:r>
            <a:endParaRPr lang="fr-FR" sz="2800" dirty="0">
              <a:solidFill>
                <a:srgbClr val="ED7703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48332" y="81643"/>
            <a:ext cx="933450" cy="8763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110522" y="5270029"/>
            <a:ext cx="933450" cy="876300"/>
          </a:xfrm>
          <a:prstGeom prst="rect">
            <a:avLst/>
          </a:prstGeom>
        </p:spPr>
      </p:pic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571933604"/>
              </p:ext>
            </p:extLst>
          </p:nvPr>
        </p:nvGraphicFramePr>
        <p:xfrm>
          <a:off x="811345" y="677635"/>
          <a:ext cx="10548866" cy="51304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678785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284771" y="397328"/>
            <a:ext cx="5555415" cy="560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CAPITALISATION</a:t>
            </a:r>
            <a:endParaRPr lang="fr-FR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Picture 11" descr="Afficher l'image d'origin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3565" y="5708179"/>
            <a:ext cx="2168435" cy="1355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245203" y="6302229"/>
            <a:ext cx="423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17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3231" y="6225285"/>
            <a:ext cx="354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smtClean="0">
                <a:solidFill>
                  <a:srgbClr val="ED7703"/>
                </a:solidFill>
              </a:rPr>
              <a:t>|</a:t>
            </a:r>
            <a:endParaRPr lang="fr-FR" sz="2800" dirty="0">
              <a:solidFill>
                <a:srgbClr val="ED7703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48332" y="81643"/>
            <a:ext cx="933450" cy="8763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110522" y="5270029"/>
            <a:ext cx="933450" cy="87630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375340" y="1309514"/>
            <a:ext cx="848172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 smtClean="0">
                <a:solidFill>
                  <a:schemeClr val="accent2"/>
                </a:solidFill>
              </a:rPr>
              <a:t>Problèmes rencontrés :</a:t>
            </a:r>
          </a:p>
          <a:p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 smtClean="0"/>
              <a:t>Installation du serveur sur réseau de test « IT » non accessible via le réseau câblé.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 smtClean="0"/>
              <a:t>Problématique réseau et sous réseau, ce qui implique le PXE actif pour tous.</a:t>
            </a:r>
          </a:p>
          <a:p>
            <a:endParaRPr lang="fr-FR" dirty="0"/>
          </a:p>
          <a:p>
            <a:r>
              <a:rPr lang="fr-FR" b="1" i="1" dirty="0" smtClean="0">
                <a:solidFill>
                  <a:schemeClr val="accent2"/>
                </a:solidFill>
              </a:rPr>
              <a:t>Solutions pour mise en production :</a:t>
            </a:r>
          </a:p>
          <a:p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 smtClean="0"/>
              <a:t>Mise en place de VLAN</a:t>
            </a:r>
          </a:p>
          <a:p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Installation d’un serveur FOG de manière nomade sur PC Portable</a:t>
            </a:r>
          </a:p>
          <a:p>
            <a:endParaRPr lang="fr-FR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503231" y="957943"/>
            <a:ext cx="2653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Ecarts</a:t>
            </a:r>
            <a:r>
              <a:rPr lang="en-US" dirty="0" smtClean="0"/>
              <a:t> et solutions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48838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84771" y="397328"/>
            <a:ext cx="7019543" cy="560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CAPITALISATION</a:t>
            </a:r>
            <a:endParaRPr lang="fr-FR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Afficher l'image d'origin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3565" y="5708179"/>
            <a:ext cx="2168435" cy="1355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233570" y="6302229"/>
            <a:ext cx="435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18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3231" y="6225285"/>
            <a:ext cx="354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smtClean="0">
                <a:solidFill>
                  <a:srgbClr val="ED7703"/>
                </a:solidFill>
              </a:rPr>
              <a:t>|</a:t>
            </a:r>
            <a:endParaRPr lang="fr-FR" sz="2800" dirty="0">
              <a:solidFill>
                <a:srgbClr val="ED7703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48332" y="81643"/>
            <a:ext cx="933450" cy="8763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110522" y="5270029"/>
            <a:ext cx="933450" cy="8763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03231" y="957943"/>
            <a:ext cx="2653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Planning prévisionnel</a:t>
            </a:r>
          </a:p>
        </p:txBody>
      </p:sp>
      <p:graphicFrame>
        <p:nvGraphicFramePr>
          <p:cNvPr id="13" name="Diagram 12"/>
          <p:cNvGraphicFramePr/>
          <p:nvPr>
            <p:extLst>
              <p:ext uri="{D42A27DB-BD31-4B8C-83A1-F6EECF244321}">
                <p14:modId xmlns:p14="http://schemas.microsoft.com/office/powerpoint/2010/main" val="4141363983"/>
              </p:ext>
            </p:extLst>
          </p:nvPr>
        </p:nvGraphicFramePr>
        <p:xfrm>
          <a:off x="668708" y="616810"/>
          <a:ext cx="10853530" cy="57199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773096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284772" y="397328"/>
            <a:ext cx="4520798" cy="560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CAPITALISATION</a:t>
            </a:r>
            <a:endParaRPr lang="fr-FR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Picture 11" descr="Afficher l'image d'origin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3565" y="5708179"/>
            <a:ext cx="2168435" cy="1355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245203" y="6302229"/>
            <a:ext cx="423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20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3231" y="6225285"/>
            <a:ext cx="354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smtClean="0">
                <a:solidFill>
                  <a:srgbClr val="ED7703"/>
                </a:solidFill>
              </a:rPr>
              <a:t>|</a:t>
            </a:r>
            <a:endParaRPr lang="fr-FR" sz="2800" dirty="0">
              <a:solidFill>
                <a:srgbClr val="ED7703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48332" y="81643"/>
            <a:ext cx="933450" cy="8763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110522" y="5270029"/>
            <a:ext cx="933450" cy="87630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337755" y="1034887"/>
            <a:ext cx="2897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Rappel du cahier des charges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8461759"/>
              </p:ext>
            </p:extLst>
          </p:nvPr>
        </p:nvGraphicFramePr>
        <p:xfrm>
          <a:off x="1147969" y="1599870"/>
          <a:ext cx="9189211" cy="39757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55726"/>
                <a:gridCol w="1933485"/>
              </a:tblGrid>
              <a:tr h="370291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Exigences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Statut</a:t>
                      </a:r>
                      <a:endParaRPr lang="fr-FR" dirty="0"/>
                    </a:p>
                  </a:txBody>
                  <a:tcPr anchor="ctr"/>
                </a:tc>
              </a:tr>
              <a:tr h="450681">
                <a:tc>
                  <a:txBody>
                    <a:bodyPr/>
                    <a:lstStyle/>
                    <a:p>
                      <a:pPr algn="l"/>
                      <a:r>
                        <a:rPr lang="fr-FR" sz="1800" dirty="0" smtClean="0"/>
                        <a:t>Solution intégrée à l’infrastructure de l’entreprise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fr-FR" dirty="0"/>
                    </a:p>
                  </a:txBody>
                  <a:tcPr anchor="ctr"/>
                </a:tc>
              </a:tr>
              <a:tr h="450681">
                <a:tc>
                  <a:txBody>
                    <a:bodyPr/>
                    <a:lstStyle/>
                    <a:p>
                      <a:pPr algn="l"/>
                      <a:r>
                        <a:rPr lang="fr-FR" sz="1800" dirty="0" smtClean="0"/>
                        <a:t>Permettre le déploiement d’image ainsi que la </a:t>
                      </a:r>
                      <a:r>
                        <a:rPr lang="fr-FR" sz="1800" dirty="0" err="1" smtClean="0"/>
                        <a:t>mastérisation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fr-FR" dirty="0"/>
                    </a:p>
                  </a:txBody>
                  <a:tcPr anchor="ctr"/>
                </a:tc>
              </a:tr>
              <a:tr h="450681">
                <a:tc>
                  <a:txBody>
                    <a:bodyPr/>
                    <a:lstStyle/>
                    <a:p>
                      <a:pPr algn="l"/>
                      <a:r>
                        <a:rPr lang="fr-FR" sz="1800" dirty="0" smtClean="0"/>
                        <a:t>Déploiement d’OS Windows / Linux et Mac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fr-FR" dirty="0"/>
                    </a:p>
                  </a:txBody>
                  <a:tcPr anchor="ctr"/>
                </a:tc>
              </a:tr>
              <a:tr h="450681">
                <a:tc>
                  <a:txBody>
                    <a:bodyPr/>
                    <a:lstStyle/>
                    <a:p>
                      <a:pPr algn="l"/>
                      <a:r>
                        <a:rPr lang="fr-FR" sz="1800" dirty="0" smtClean="0"/>
                        <a:t>Déploiement d’images au travers du réseau d’entreprise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fr-FR"/>
                    </a:p>
                  </a:txBody>
                  <a:tcPr anchor="ctr"/>
                </a:tc>
              </a:tr>
              <a:tr h="450681">
                <a:tc>
                  <a:txBody>
                    <a:bodyPr/>
                    <a:lstStyle/>
                    <a:p>
                      <a:pPr algn="l"/>
                      <a:r>
                        <a:rPr lang="fr-FR" sz="1800" dirty="0" smtClean="0"/>
                        <a:t>La solution devra être centralisée et accessible au service IT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fr-FR" dirty="0"/>
                    </a:p>
                  </a:txBody>
                  <a:tcPr anchor="ctr"/>
                </a:tc>
              </a:tr>
              <a:tr h="450681">
                <a:tc>
                  <a:txBody>
                    <a:bodyPr/>
                    <a:lstStyle/>
                    <a:p>
                      <a:pPr algn="l"/>
                      <a:r>
                        <a:rPr lang="fr-FR" sz="1800" dirty="0" smtClean="0"/>
                        <a:t>Permettre une traçabilité d’actions et générer des rapports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fr-FR"/>
                    </a:p>
                  </a:txBody>
                  <a:tcPr anchor="ctr"/>
                </a:tc>
              </a:tr>
              <a:tr h="450681">
                <a:tc>
                  <a:txBody>
                    <a:bodyPr/>
                    <a:lstStyle/>
                    <a:p>
                      <a:pPr algn="l"/>
                      <a:r>
                        <a:rPr lang="fr-FR" sz="1800" dirty="0" smtClean="0"/>
                        <a:t>Faire l’objet d’une maquette avant la mise en production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fr-FR" dirty="0" smtClean="0"/>
                    </a:p>
                  </a:txBody>
                  <a:tcPr anchor="ctr"/>
                </a:tc>
              </a:tr>
              <a:tr h="450681">
                <a:tc>
                  <a:txBody>
                    <a:bodyPr/>
                    <a:lstStyle/>
                    <a:p>
                      <a:pPr algn="l"/>
                      <a:r>
                        <a:rPr lang="fr-FR" sz="1800" dirty="0" smtClean="0"/>
                        <a:t>La solution devra être opérationnelle avant le 31 Aout 2016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fr-FR" dirty="0" smtClean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18" name="Picture 2" descr="Afficher l'image d'origin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9758" y="2017643"/>
            <a:ext cx="366713" cy="366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Afficher l'image d'origin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9758" y="2469168"/>
            <a:ext cx="366713" cy="366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Afficher l'image d'origin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9757" y="2920693"/>
            <a:ext cx="366713" cy="366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Afficher l'image d'origin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9757" y="3372218"/>
            <a:ext cx="366713" cy="366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Afficher l'image d'origin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9756" y="3823743"/>
            <a:ext cx="366713" cy="366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Afficher l'image d'origin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9756" y="4275268"/>
            <a:ext cx="366713" cy="366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Afficher l'image d'origin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9756" y="4725326"/>
            <a:ext cx="366713" cy="366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3779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itle 5"/>
          <p:cNvSpPr txBox="1">
            <a:spLocks/>
          </p:cNvSpPr>
          <p:nvPr/>
        </p:nvSpPr>
        <p:spPr>
          <a:xfrm>
            <a:off x="2335548" y="2473511"/>
            <a:ext cx="8874051" cy="180192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 cap="none" baseline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4800" dirty="0" smtClean="0"/>
              <a:t>MISE EN PLACE D’UNE SOLUTION DE DEPLOIEMENT D’IMAGES CENTRALISEE</a:t>
            </a:r>
            <a:endParaRPr lang="en-US" sz="4800" dirty="0"/>
          </a:p>
        </p:txBody>
      </p:sp>
      <p:sp>
        <p:nvSpPr>
          <p:cNvPr id="11" name="Rectangle 10"/>
          <p:cNvSpPr/>
          <p:nvPr/>
        </p:nvSpPr>
        <p:spPr>
          <a:xfrm>
            <a:off x="0" y="5427729"/>
            <a:ext cx="9669839" cy="1430271"/>
          </a:xfrm>
          <a:prstGeom prst="rect">
            <a:avLst/>
          </a:prstGeom>
          <a:solidFill>
            <a:srgbClr val="FB7E27"/>
          </a:solidFill>
          <a:ln w="12700">
            <a:solidFill>
              <a:srgbClr val="FE7E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050" dirty="0" smtClean="0">
              <a:solidFill>
                <a:srgbClr val="38434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Picture 2" descr="http://corporate.cesi.fr/_uploads/images/M%C3%A9dias%20groupe.cesi/centres/toulouse/LOGO_CESIALTERNANCE_QUADRI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70" y="5540507"/>
            <a:ext cx="3526653" cy="1207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5128002" y="5704282"/>
            <a:ext cx="4367287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eaLnBrk="1" hangingPunct="1">
              <a:lnSpc>
                <a:spcPct val="100000"/>
              </a:lnSpc>
              <a:spcBef>
                <a:spcPts val="0"/>
              </a:spcBef>
            </a:pPr>
            <a:r>
              <a:rPr lang="en-US" altLang="fr-FR" sz="1400" b="1" dirty="0" smtClean="0">
                <a:solidFill>
                  <a:schemeClr val="bg1"/>
                </a:solidFill>
              </a:rPr>
              <a:t>NANS TEMPIER</a:t>
            </a:r>
          </a:p>
          <a:p>
            <a:pPr algn="r" eaLnBrk="1" hangingPunct="1">
              <a:lnSpc>
                <a:spcPct val="100000"/>
              </a:lnSpc>
              <a:spcBef>
                <a:spcPts val="0"/>
              </a:spcBef>
            </a:pPr>
            <a:endParaRPr lang="en-US" altLang="fr-FR" sz="800" b="1" dirty="0" smtClean="0">
              <a:solidFill>
                <a:schemeClr val="bg1"/>
              </a:solidFill>
            </a:endParaRPr>
          </a:p>
          <a:p>
            <a:pPr algn="r" eaLnBrk="1" hangingPunct="1">
              <a:lnSpc>
                <a:spcPct val="100000"/>
              </a:lnSpc>
              <a:spcBef>
                <a:spcPts val="0"/>
              </a:spcBef>
            </a:pPr>
            <a:r>
              <a:rPr lang="en-US" altLang="fr-FR" sz="1100" b="0" dirty="0" err="1" smtClean="0">
                <a:solidFill>
                  <a:schemeClr val="bg1"/>
                </a:solidFill>
              </a:rPr>
              <a:t>Gestionnaire</a:t>
            </a:r>
            <a:r>
              <a:rPr lang="en-US" altLang="fr-FR" sz="1100" b="0" dirty="0" smtClean="0">
                <a:solidFill>
                  <a:schemeClr val="bg1"/>
                </a:solidFill>
              </a:rPr>
              <a:t> </a:t>
            </a:r>
            <a:r>
              <a:rPr lang="en-US" altLang="fr-FR" sz="1100" b="0" dirty="0" err="1" smtClean="0">
                <a:solidFill>
                  <a:schemeClr val="bg1"/>
                </a:solidFill>
              </a:rPr>
              <a:t>en</a:t>
            </a:r>
            <a:r>
              <a:rPr lang="en-US" altLang="fr-FR" sz="1100" b="0" dirty="0" smtClean="0">
                <a:solidFill>
                  <a:schemeClr val="bg1"/>
                </a:solidFill>
              </a:rPr>
              <a:t> Maintenance et Support </a:t>
            </a:r>
            <a:r>
              <a:rPr lang="en-US" altLang="fr-FR" sz="1100" b="0" dirty="0" err="1" smtClean="0">
                <a:solidFill>
                  <a:schemeClr val="bg1"/>
                </a:solidFill>
              </a:rPr>
              <a:t>Informatique</a:t>
            </a:r>
            <a:endParaRPr lang="en-US" altLang="fr-FR" sz="1100" b="0" dirty="0" smtClean="0">
              <a:solidFill>
                <a:schemeClr val="bg1"/>
              </a:solidFill>
            </a:endParaRPr>
          </a:p>
          <a:p>
            <a:pPr algn="r" eaLnBrk="1" hangingPunct="1">
              <a:spcBef>
                <a:spcPts val="0"/>
              </a:spcBef>
            </a:pPr>
            <a:endParaRPr lang="en-US" altLang="fr-FR" sz="900" b="0" dirty="0" smtClean="0">
              <a:solidFill>
                <a:schemeClr val="bg1"/>
              </a:solidFill>
            </a:endParaRPr>
          </a:p>
          <a:p>
            <a:pPr algn="r" eaLnBrk="1" hangingPunct="1">
              <a:lnSpc>
                <a:spcPct val="100000"/>
              </a:lnSpc>
              <a:spcBef>
                <a:spcPts val="0"/>
              </a:spcBef>
            </a:pPr>
            <a:r>
              <a:rPr lang="en-US" altLang="fr-FR" sz="900" b="0" dirty="0" smtClean="0">
                <a:solidFill>
                  <a:schemeClr val="bg1"/>
                </a:solidFill>
              </a:rPr>
              <a:t>CESI – Aix </a:t>
            </a:r>
            <a:r>
              <a:rPr lang="en-US" altLang="fr-FR" sz="900" b="0" dirty="0" err="1" smtClean="0">
                <a:solidFill>
                  <a:schemeClr val="bg1"/>
                </a:solidFill>
              </a:rPr>
              <a:t>en</a:t>
            </a:r>
            <a:r>
              <a:rPr lang="en-US" altLang="fr-FR" sz="900" b="0" dirty="0" smtClean="0">
                <a:solidFill>
                  <a:schemeClr val="bg1"/>
                </a:solidFill>
              </a:rPr>
              <a:t> Provence</a:t>
            </a:r>
          </a:p>
        </p:txBody>
      </p:sp>
    </p:spTree>
    <p:extLst>
      <p:ext uri="{BB962C8B-B14F-4D97-AF65-F5344CB8AC3E}">
        <p14:creationId xmlns:p14="http://schemas.microsoft.com/office/powerpoint/2010/main" val="858559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Afficher l'image d'origin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8243" y="1589975"/>
            <a:ext cx="5557157" cy="3473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8332" y="81643"/>
            <a:ext cx="933450" cy="87630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110522" y="5891353"/>
            <a:ext cx="933450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501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84771" y="397328"/>
            <a:ext cx="7019543" cy="560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L’ENTREPRISE D’ALTERNANCE</a:t>
            </a:r>
            <a:endParaRPr lang="fr-F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Afficher l'image d'origin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3565" y="5708179"/>
            <a:ext cx="2168435" cy="1355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37755" y="6302229"/>
            <a:ext cx="3309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5BD1D1B-2690-4D3B-A551-5D2D5A879ACE}" type="slidenum">
              <a:rPr lang="fr-FR" smtClean="0"/>
              <a:t>3</a:t>
            </a:fld>
            <a:endParaRPr lang="fr-FR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8332" y="81643"/>
            <a:ext cx="933450" cy="8763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110522" y="5270029"/>
            <a:ext cx="933450" cy="8763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03231" y="6225285"/>
            <a:ext cx="354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smtClean="0">
                <a:solidFill>
                  <a:srgbClr val="ED7703"/>
                </a:solidFill>
              </a:rPr>
              <a:t>|</a:t>
            </a:r>
            <a:endParaRPr lang="fr-FR" sz="2800" dirty="0">
              <a:solidFill>
                <a:srgbClr val="ED7703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281365" y="2602069"/>
            <a:ext cx="39503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Sécurité embarquée sur mobiles et objets connectés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330104" y="2462998"/>
            <a:ext cx="895536" cy="93100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418788" y="2462998"/>
            <a:ext cx="951261" cy="92944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411836" y="3511879"/>
            <a:ext cx="899586" cy="825707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4863947" y="3606616"/>
            <a:ext cx="4549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Semi-conducteurs dédiés aux transactions sécurisées et à l’identification numérique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523899" y="3438605"/>
            <a:ext cx="855226" cy="972257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199594" y="1738961"/>
            <a:ext cx="275679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Création en 1995</a:t>
            </a:r>
          </a:p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Implanté sur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 pays</a:t>
            </a:r>
          </a:p>
          <a:p>
            <a:endParaRPr lang="fr-F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Chiffre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d’affaires 2015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70,1 millions de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165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Employés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Introduction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bourse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2012 (Euronext Paris)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431377" y="1299853"/>
            <a:ext cx="949647" cy="899666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429478" y="1319355"/>
            <a:ext cx="1001899" cy="860662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4960705" y="1426520"/>
            <a:ext cx="44522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Protection de contenus numériques pour l’industrie audiovisuelle (DRM)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293933" y="4631869"/>
            <a:ext cx="967877" cy="823352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418788" y="4596832"/>
            <a:ext cx="928461" cy="893425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7304313" y="4720378"/>
            <a:ext cx="37439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Solutions de protection des marques et anti contrefaçon 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28019" y="2250195"/>
            <a:ext cx="471575" cy="469275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09087" y="2932476"/>
            <a:ext cx="509439" cy="467946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47030" y="3614539"/>
            <a:ext cx="419853" cy="43540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1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47030" y="4265563"/>
            <a:ext cx="474562" cy="45811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39057" y="1651555"/>
            <a:ext cx="490507" cy="467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5420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84771" y="397328"/>
            <a:ext cx="7019543" cy="560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MES MISSIONS</a:t>
            </a:r>
          </a:p>
        </p:txBody>
      </p:sp>
      <p:pic>
        <p:nvPicPr>
          <p:cNvPr id="5" name="Picture 4" descr="Afficher l'image d'origin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3565" y="5708179"/>
            <a:ext cx="2168435" cy="1355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337755" y="6302229"/>
            <a:ext cx="3309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4</a:t>
            </a:r>
            <a:endParaRPr lang="fr-FR" dirty="0"/>
          </a:p>
        </p:txBody>
      </p:sp>
      <p:sp>
        <p:nvSpPr>
          <p:cNvPr id="11" name="TextBox 10"/>
          <p:cNvSpPr txBox="1"/>
          <p:nvPr/>
        </p:nvSpPr>
        <p:spPr>
          <a:xfrm>
            <a:off x="503231" y="6225285"/>
            <a:ext cx="354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smtClean="0">
                <a:solidFill>
                  <a:srgbClr val="ED7703"/>
                </a:solidFill>
              </a:rPr>
              <a:t>|</a:t>
            </a:r>
            <a:endParaRPr lang="fr-FR" sz="2800" dirty="0">
              <a:solidFill>
                <a:srgbClr val="ED7703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48332" y="81643"/>
            <a:ext cx="933450" cy="8763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110522" y="5270029"/>
            <a:ext cx="933450" cy="8763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18728" y="1836041"/>
            <a:ext cx="5436066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smtClean="0">
                <a:latin typeface="+mj-lt"/>
                <a:cs typeface="Arial" panose="020B0604020202020204" pitchFamily="34" charset="0"/>
              </a:rPr>
              <a:t>Quotidiennes :</a:t>
            </a:r>
          </a:p>
          <a:p>
            <a:endParaRPr lang="fr-F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Blip>
                <a:blip r:embed="rId4"/>
              </a:buBlip>
            </a:pP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Support utilisateurs</a:t>
            </a:r>
          </a:p>
          <a:p>
            <a:pPr marL="285750" indent="-285750">
              <a:spcBef>
                <a:spcPts val="1200"/>
              </a:spcBef>
              <a:spcAft>
                <a:spcPts val="600"/>
              </a:spcAft>
              <a:buSzPct val="150000"/>
              <a:buBlip>
                <a:blip r:embed="rId4"/>
              </a:buBlip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Préparation de machines</a:t>
            </a:r>
          </a:p>
          <a:p>
            <a:pPr marL="285750" indent="-285750">
              <a:spcBef>
                <a:spcPts val="600"/>
              </a:spcBef>
              <a:spcAft>
                <a:spcPts val="1200"/>
              </a:spcAft>
              <a:buSzPct val="150000"/>
              <a:buBlip>
                <a:blip r:embed="rId4"/>
              </a:buBlip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Gestion de droits</a:t>
            </a:r>
          </a:p>
          <a:p>
            <a:pPr marL="285750" indent="-285750">
              <a:buSzPct val="150000"/>
              <a:buBlip>
                <a:blip r:embed="rId4"/>
              </a:buBlip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Maintenance Imprimantes et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Téléphonie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Blip>
                <a:blip r:embed="rId4"/>
              </a:buBlip>
            </a:pP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54794" y="1812958"/>
            <a:ext cx="5248512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smtClean="0">
                <a:latin typeface="+mj-lt"/>
                <a:cs typeface="Arial" panose="020B0604020202020204" pitchFamily="34" charset="0"/>
              </a:rPr>
              <a:t>Projets :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Blip>
                <a:blip r:embed="rId4"/>
              </a:buBlip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Migration de systèmes d’exploitations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sur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l’ensemble du parc en France et à l’étranger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SzPct val="150000"/>
              <a:buBlip>
                <a:blip r:embed="rId4"/>
              </a:buBlip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Migration de postes et outils labo. suite à la cession d’une partie de la société</a:t>
            </a:r>
          </a:p>
          <a:p>
            <a:pPr marL="285750" indent="-285750">
              <a:buSzPct val="150000"/>
              <a:buBlip>
                <a:blip r:embed="rId4"/>
              </a:buBlip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Migration des clients antivirus sur les sites Français</a:t>
            </a:r>
          </a:p>
        </p:txBody>
      </p:sp>
    </p:spTree>
    <p:extLst>
      <p:ext uri="{BB962C8B-B14F-4D97-AF65-F5344CB8AC3E}">
        <p14:creationId xmlns:p14="http://schemas.microsoft.com/office/powerpoint/2010/main" val="3346618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771" y="397328"/>
            <a:ext cx="5811229" cy="560615"/>
          </a:xfrm>
        </p:spPr>
        <p:txBody>
          <a:bodyPr>
            <a:normAutofit fontScale="90000"/>
          </a:bodyPr>
          <a:lstStyle/>
          <a:p>
            <a:r>
              <a:rPr lang="fr-F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CHANTIER D’APPLICATION</a:t>
            </a:r>
            <a:endParaRPr lang="fr-F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4" descr="Afficher l'image d'origin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3565" y="5708179"/>
            <a:ext cx="2168435" cy="1355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337755" y="6302229"/>
            <a:ext cx="3309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5</a:t>
            </a:r>
            <a:endParaRPr lang="fr-FR" dirty="0"/>
          </a:p>
        </p:txBody>
      </p:sp>
      <p:sp>
        <p:nvSpPr>
          <p:cNvPr id="24" name="TextBox 23"/>
          <p:cNvSpPr txBox="1"/>
          <p:nvPr/>
        </p:nvSpPr>
        <p:spPr>
          <a:xfrm>
            <a:off x="503231" y="6225285"/>
            <a:ext cx="354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smtClean="0">
                <a:solidFill>
                  <a:srgbClr val="ED7703"/>
                </a:solidFill>
              </a:rPr>
              <a:t>|</a:t>
            </a:r>
            <a:endParaRPr lang="fr-FR" sz="2800" dirty="0">
              <a:solidFill>
                <a:srgbClr val="ED7703"/>
              </a:solidFill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8332" y="81643"/>
            <a:ext cx="933450" cy="87630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110522" y="5270029"/>
            <a:ext cx="933450" cy="876300"/>
          </a:xfrm>
          <a:prstGeom prst="rect">
            <a:avLst/>
          </a:prstGeom>
        </p:spPr>
      </p:pic>
      <p:pic>
        <p:nvPicPr>
          <p:cNvPr id="8" name="Image 8"/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25088"/>
          <a:stretch/>
        </p:blipFill>
        <p:spPr bwMode="auto">
          <a:xfrm>
            <a:off x="857815" y="1210130"/>
            <a:ext cx="5796354" cy="4342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5568044" y="1210130"/>
            <a:ext cx="5667558" cy="4342149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0" cap="none" spc="0" normalizeH="0" baseline="0" noProof="0" dirty="0">
              <a:ln>
                <a:noFill/>
              </a:ln>
              <a:solidFill>
                <a:srgbClr val="38434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13264" y="1950043"/>
            <a:ext cx="417711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Clr>
                <a:schemeClr val="bg1"/>
              </a:buClr>
              <a:buSzPct val="80000"/>
              <a:buFont typeface="Wingdings" panose="05000000000000000000" pitchFamily="2" charset="2"/>
              <a:buChar char="v"/>
            </a:pPr>
            <a:r>
              <a:rPr lang="en-US" sz="3600" noProof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Etude </a:t>
            </a:r>
            <a:r>
              <a:rPr lang="en-US" sz="3600" noProof="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préalable</a:t>
            </a:r>
            <a:endParaRPr lang="en-US" sz="3600" noProof="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>
              <a:buClr>
                <a:schemeClr val="bg1"/>
              </a:buClr>
              <a:buSzPct val="80000"/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Etude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détaillée</a:t>
            </a:r>
            <a:endParaRPr lang="en-U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>
              <a:buClr>
                <a:schemeClr val="bg1"/>
              </a:buClr>
              <a:buSzPct val="80000"/>
              <a:buFont typeface="Wingdings" panose="05000000000000000000" pitchFamily="2" charset="2"/>
              <a:buChar char="v"/>
            </a:pP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Réalisation</a:t>
            </a:r>
            <a:endParaRPr lang="en-U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>
              <a:buClr>
                <a:schemeClr val="bg1"/>
              </a:buClr>
              <a:buSzPct val="80000"/>
              <a:buFont typeface="Wingdings" panose="05000000000000000000" pitchFamily="2" charset="2"/>
              <a:buChar char="v"/>
            </a:pP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Mise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oeuvre</a:t>
            </a:r>
          </a:p>
          <a:p>
            <a:pPr marL="742950" indent="-742950">
              <a:buClr>
                <a:schemeClr val="bg1"/>
              </a:buClr>
              <a:buSzPct val="80000"/>
              <a:buFont typeface="Wingdings" panose="05000000000000000000" pitchFamily="2" charset="2"/>
              <a:buChar char="v"/>
            </a:pPr>
            <a:r>
              <a:rPr lang="en-US" sz="36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Capitalisation</a:t>
            </a:r>
            <a:endParaRPr lang="en-U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148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84771" y="397328"/>
            <a:ext cx="7019543" cy="560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É</a:t>
            </a:r>
            <a:r>
              <a:rPr lang="fr-F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TUDE PR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É</a:t>
            </a:r>
            <a:r>
              <a:rPr lang="fr-F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ALABLE</a:t>
            </a:r>
          </a:p>
        </p:txBody>
      </p:sp>
      <p:pic>
        <p:nvPicPr>
          <p:cNvPr id="5" name="Picture 4" descr="Afficher l'image d'origin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3565" y="5708179"/>
            <a:ext cx="2168435" cy="1355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03231" y="957943"/>
            <a:ext cx="2653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Opportunités du projet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7755" y="6302229"/>
            <a:ext cx="3309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3231" y="6225285"/>
            <a:ext cx="354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smtClean="0">
                <a:solidFill>
                  <a:srgbClr val="ED7703"/>
                </a:solidFill>
              </a:rPr>
              <a:t>|</a:t>
            </a:r>
            <a:endParaRPr lang="fr-FR" sz="2800" dirty="0">
              <a:solidFill>
                <a:srgbClr val="ED7703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8332" y="81643"/>
            <a:ext cx="933450" cy="8763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110522" y="5270029"/>
            <a:ext cx="933450" cy="876300"/>
          </a:xfrm>
          <a:prstGeom prst="rect">
            <a:avLst/>
          </a:prstGeom>
        </p:spPr>
      </p:pic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012605297"/>
              </p:ext>
            </p:extLst>
          </p:nvPr>
        </p:nvGraphicFramePr>
        <p:xfrm>
          <a:off x="1428986" y="1142609"/>
          <a:ext cx="9150469" cy="47590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78334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84771" y="397328"/>
            <a:ext cx="7019543" cy="560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É</a:t>
            </a:r>
            <a: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  <a:t>TUDE PR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É</a:t>
            </a:r>
            <a: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  <a:t>ALABLE</a:t>
            </a:r>
          </a:p>
        </p:txBody>
      </p:sp>
      <p:pic>
        <p:nvPicPr>
          <p:cNvPr id="5" name="Picture 4" descr="Afficher l'image d'origin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3565" y="5708179"/>
            <a:ext cx="2168435" cy="1355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337755" y="6302229"/>
            <a:ext cx="3309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7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3231" y="6225285"/>
            <a:ext cx="354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smtClean="0">
                <a:solidFill>
                  <a:srgbClr val="ED7703"/>
                </a:solidFill>
              </a:rPr>
              <a:t>|</a:t>
            </a:r>
            <a:endParaRPr lang="fr-FR" sz="2800" dirty="0">
              <a:solidFill>
                <a:srgbClr val="ED7703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8332" y="81643"/>
            <a:ext cx="933450" cy="8763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110522" y="5270029"/>
            <a:ext cx="933450" cy="8763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03231" y="957943"/>
            <a:ext cx="2653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Faisabilité du projet</a:t>
            </a: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364995296"/>
              </p:ext>
            </p:extLst>
          </p:nvPr>
        </p:nvGraphicFramePr>
        <p:xfrm>
          <a:off x="1726633" y="1573381"/>
          <a:ext cx="7391258" cy="38906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257728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48332" y="81643"/>
            <a:ext cx="933450" cy="876300"/>
          </a:xfrm>
          <a:prstGeom prst="rect">
            <a:avLst/>
          </a:prstGeom>
        </p:spPr>
      </p:pic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473258460"/>
              </p:ext>
            </p:extLst>
          </p:nvPr>
        </p:nvGraphicFramePr>
        <p:xfrm>
          <a:off x="110522" y="-362857"/>
          <a:ext cx="11173027" cy="80284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4" name="Title 1"/>
          <p:cNvSpPr txBox="1">
            <a:spLocks/>
          </p:cNvSpPr>
          <p:nvPr/>
        </p:nvSpPr>
        <p:spPr>
          <a:xfrm>
            <a:off x="284771" y="397328"/>
            <a:ext cx="7019543" cy="560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É</a:t>
            </a:r>
            <a: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  <a:t>TUDE PR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É</a:t>
            </a:r>
            <a: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  <a:t>ALABLE</a:t>
            </a:r>
          </a:p>
        </p:txBody>
      </p:sp>
      <p:pic>
        <p:nvPicPr>
          <p:cNvPr id="5" name="Picture 4" descr="Afficher l'image d'origine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3565" y="5708179"/>
            <a:ext cx="2168435" cy="1355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337755" y="6302229"/>
            <a:ext cx="3309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8</a:t>
            </a:r>
            <a:endParaRPr lang="fr-FR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503231" y="6225285"/>
            <a:ext cx="354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smtClean="0">
                <a:solidFill>
                  <a:srgbClr val="ED7703"/>
                </a:solidFill>
              </a:rPr>
              <a:t>|</a:t>
            </a:r>
            <a:endParaRPr lang="fr-FR" sz="2800" dirty="0">
              <a:solidFill>
                <a:srgbClr val="ED7703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110522" y="5270029"/>
            <a:ext cx="933450" cy="8763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03231" y="957943"/>
            <a:ext cx="2653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Stratégie</a:t>
            </a:r>
          </a:p>
        </p:txBody>
      </p:sp>
    </p:spTree>
    <p:extLst>
      <p:ext uri="{BB962C8B-B14F-4D97-AF65-F5344CB8AC3E}">
        <p14:creationId xmlns:p14="http://schemas.microsoft.com/office/powerpoint/2010/main" val="837560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84771" y="397328"/>
            <a:ext cx="7019543" cy="560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É</a:t>
            </a:r>
            <a:r>
              <a:rPr lang="fr-F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TUDE DETAILL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É</a:t>
            </a:r>
            <a:r>
              <a:rPr lang="fr-F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pic>
        <p:nvPicPr>
          <p:cNvPr id="5" name="Picture 4" descr="Afficher l'image d'origin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3565" y="5708179"/>
            <a:ext cx="2168435" cy="1355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337755" y="6302229"/>
            <a:ext cx="3309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8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3231" y="6225285"/>
            <a:ext cx="354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smtClean="0">
                <a:solidFill>
                  <a:srgbClr val="ED7703"/>
                </a:solidFill>
              </a:rPr>
              <a:t>|</a:t>
            </a:r>
            <a:endParaRPr lang="fr-FR" sz="2800" dirty="0">
              <a:solidFill>
                <a:srgbClr val="ED7703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8332" y="81643"/>
            <a:ext cx="933450" cy="8763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110522" y="5270029"/>
            <a:ext cx="933450" cy="8763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03231" y="957943"/>
            <a:ext cx="2653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Cahier des charges</a:t>
            </a:r>
            <a:endParaRPr lang="fr-FR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68708" y="1590087"/>
            <a:ext cx="5591937" cy="35240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1700" dirty="0" smtClean="0"/>
              <a:t>- Solution intégrée à l’infrastructure de l’entreprise.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1700" dirty="0" smtClean="0"/>
              <a:t>- Permettre le déploiement d’image ainsi que la </a:t>
            </a:r>
            <a:r>
              <a:rPr lang="fr-FR" sz="1700" dirty="0" err="1" smtClean="0"/>
              <a:t>mastérisation</a:t>
            </a:r>
            <a:r>
              <a:rPr lang="fr-FR" sz="1700" dirty="0" smtClean="0"/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1700" dirty="0" smtClean="0"/>
              <a:t>- Déploiement d’OS Windows / Linux et Mac (optionnel).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1700" dirty="0" smtClean="0"/>
              <a:t>- Déploiement d’images au travers du réseau d’entreprise.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1700" dirty="0" smtClean="0"/>
              <a:t>- La solution devra être centralisée et accessible au service IT.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1700" dirty="0" smtClean="0"/>
              <a:t>- Permettre une traçabilité d’actions et générer des rapports.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1700" dirty="0" smtClean="0"/>
              <a:t>- Faire l’objet d’une maquette avant la mise en production.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1700" dirty="0" smtClean="0"/>
              <a:t>- La solution devra être opérationnelle avant le 31 Aout 2016.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530097" y="963386"/>
            <a:ext cx="43499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Contraintes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666168" y="1590087"/>
            <a:ext cx="4899901" cy="129266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1700" dirty="0" smtClean="0"/>
              <a:t>- L’entreprise est séparée en différents réseaux et sous-réseaux.</a:t>
            </a:r>
            <a:endParaRPr lang="fr-FR" sz="17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1700" dirty="0" smtClean="0"/>
              <a:t>- Fournir les procédures d’installation, de paramétrage et d’utilisation de la solution.</a:t>
            </a:r>
          </a:p>
        </p:txBody>
      </p:sp>
    </p:spTree>
    <p:extLst>
      <p:ext uri="{BB962C8B-B14F-4D97-AF65-F5344CB8AC3E}">
        <p14:creationId xmlns:p14="http://schemas.microsoft.com/office/powerpoint/2010/main" val="2013776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2334</TotalTime>
  <Words>1141</Words>
  <Application>Microsoft Office PowerPoint</Application>
  <PresentationFormat>Widescreen</PresentationFormat>
  <Paragraphs>305</Paragraphs>
  <Slides>20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Arial Black</vt:lpstr>
      <vt:lpstr>Calibri</vt:lpstr>
      <vt:lpstr>Calibri Light</vt:lpstr>
      <vt:lpstr>Segoe UI Black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CHANTIER D’APPLICATION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Nans Tempier</dc:creator>
  <cp:lastModifiedBy>Nans Tempier</cp:lastModifiedBy>
  <cp:revision>115</cp:revision>
  <dcterms:created xsi:type="dcterms:W3CDTF">2016-08-23T09:53:31Z</dcterms:created>
  <dcterms:modified xsi:type="dcterms:W3CDTF">2016-08-25T19:39:25Z</dcterms:modified>
</cp:coreProperties>
</file>