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3"/>
  </p:notesMasterIdLst>
  <p:handoutMasterIdLst>
    <p:handoutMasterId r:id="rId44"/>
  </p:handoutMasterIdLst>
  <p:sldIdLst>
    <p:sldId id="256" r:id="rId3"/>
    <p:sldId id="260" r:id="rId4"/>
    <p:sldId id="263" r:id="rId5"/>
    <p:sldId id="264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61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59" r:id="rId42"/>
  </p:sldIdLst>
  <p:sldSz cx="9144000" cy="6858000" type="screen4x3"/>
  <p:notesSz cx="6858000" cy="9144000"/>
  <p:embeddedFontLst>
    <p:embeddedFont>
      <p:font typeface="Pristina" panose="03060402040406080204" pitchFamily="66" charset="0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astanet" pitchFamily="2" charset="0"/>
      <p:regular r:id="rId5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V9lefDKalyl82VWWGiQCA==" hashData="N0v5IjGzW0Uih++oFi93FSr0O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102" d="100"/>
          <a:sy n="102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1.fntdata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4.fntdata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16. 8. 2016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16. 8. 2016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1487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16. 8. 2016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16. 8. 2016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16. 8. 2016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16. 8. 2016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16. 8. 2016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16. 8. 2016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882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380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866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07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17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2057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123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969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270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8797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65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16. 8. 2016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16. 8. 2016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9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589721" y="3895633"/>
            <a:ext cx="202260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OUZBÉKISTAN</a:t>
            </a: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03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670486" y="4223442"/>
            <a:ext cx="158729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Samarkand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89" y="1235661"/>
            <a:ext cx="2604095" cy="3954158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Samarkand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BlokTextu 8"/>
          <p:cNvSpPr txBox="1"/>
          <p:nvPr/>
        </p:nvSpPr>
        <p:spPr>
          <a:xfrm>
            <a:off x="395536" y="6312007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sk-SK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Samarkand (FRA).wav"/>
          </p:stSnd>
        </p:sndAc>
      </p:transition>
    </mc:Choice>
    <mc:Fallback xmlns="">
      <p:transition spd="slow" advClick="0" advTm="16000">
        <p:sndAc>
          <p:stSnd>
            <p:snd r:embed="rId8" name="Samarkand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5445208" cy="688903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095172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Registan</a:t>
            </a:r>
          </a:p>
        </p:txBody>
      </p:sp>
    </p:spTree>
    <p:extLst>
      <p:ext uri="{BB962C8B-B14F-4D97-AF65-F5344CB8AC3E}">
        <p14:creationId xmlns:p14="http://schemas.microsoft.com/office/powerpoint/2010/main" val="246161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:pull/>
        <p:sndAc>
          <p:stSnd loop="1">
            <p:snd r:embed="rId3" name="Instrumental Musiqi.wav"/>
          </p:stSnd>
        </p:sndAc>
      </p:transition>
    </mc:Choice>
    <mc:Fallback xmlns="">
      <p:transition spd="slow" advClick="0" advTm="17000">
        <p:pull/>
        <p:sndAc>
          <p:stSnd loop="1">
            <p:snd r:embed="rId7" name="Instrumental Musiq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44444E-6 -1.3876E-7 L -0.68298 -0.00231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49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348786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60272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  <a:endParaRPr lang="sk-SK" sz="2000" b="1">
              <a:ln w="12700">
                <a:solidFill>
                  <a:sysClr val="windowText" lastClr="000000"/>
                </a:solidFill>
                <a:prstDash val="solid"/>
              </a:ln>
              <a:solidFill>
                <a:prstClr val="white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42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211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Fulvio Spada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8768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Patrick Ringgenberg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33007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17723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115707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411326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Shuhrat Sadiyev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8681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973891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Khoja Daniyar</a:t>
            </a:r>
          </a:p>
        </p:txBody>
      </p:sp>
    </p:spTree>
    <p:extLst>
      <p:ext uri="{BB962C8B-B14F-4D97-AF65-F5344CB8AC3E}">
        <p14:creationId xmlns:p14="http://schemas.microsoft.com/office/powerpoint/2010/main" val="40586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973891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Khoja Daniyar</a:t>
            </a:r>
          </a:p>
        </p:txBody>
      </p:sp>
    </p:spTree>
    <p:extLst>
      <p:ext uri="{BB962C8B-B14F-4D97-AF65-F5344CB8AC3E}">
        <p14:creationId xmlns:p14="http://schemas.microsoft.com/office/powerpoint/2010/main" val="261063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7757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Ruhabad</a:t>
            </a:r>
          </a:p>
        </p:txBody>
      </p:sp>
    </p:spTree>
    <p:extLst>
      <p:ext uri="{BB962C8B-B14F-4D97-AF65-F5344CB8AC3E}">
        <p14:creationId xmlns:p14="http://schemas.microsoft.com/office/powerpoint/2010/main" val="6493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88197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Chorsu</a:t>
            </a:r>
          </a:p>
        </p:txBody>
      </p:sp>
    </p:spTree>
    <p:extLst>
      <p:ext uri="{BB962C8B-B14F-4D97-AF65-F5344CB8AC3E}">
        <p14:creationId xmlns:p14="http://schemas.microsoft.com/office/powerpoint/2010/main" val="182801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7474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Sheibanids</a:t>
            </a:r>
          </a:p>
        </p:txBody>
      </p:sp>
    </p:spTree>
    <p:extLst>
      <p:ext uri="{BB962C8B-B14F-4D97-AF65-F5344CB8AC3E}">
        <p14:creationId xmlns:p14="http://schemas.microsoft.com/office/powerpoint/2010/main" val="22640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97077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Fabio Achilli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370868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Jean-Piérre Dalbéra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406400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Mike Moss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235562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347336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471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Khoja Ahrar</a:t>
            </a:r>
          </a:p>
        </p:txBody>
      </p:sp>
    </p:spTree>
    <p:extLst>
      <p:ext uri="{BB962C8B-B14F-4D97-AF65-F5344CB8AC3E}">
        <p14:creationId xmlns:p14="http://schemas.microsoft.com/office/powerpoint/2010/main" val="35794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32015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Observatie Ulugbek Museum</a:t>
            </a:r>
          </a:p>
        </p:txBody>
      </p:sp>
    </p:spTree>
    <p:extLst>
      <p:ext uri="{BB962C8B-B14F-4D97-AF65-F5344CB8AC3E}">
        <p14:creationId xmlns:p14="http://schemas.microsoft.com/office/powerpoint/2010/main" val="14514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32015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Observatie Ulugbek Museum</a:t>
            </a:r>
          </a:p>
        </p:txBody>
      </p:sp>
    </p:spTree>
    <p:extLst>
      <p:ext uri="{BB962C8B-B14F-4D97-AF65-F5344CB8AC3E}">
        <p14:creationId xmlns:p14="http://schemas.microsoft.com/office/powerpoint/2010/main" val="311973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7682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Sher Dor Mosque</a:t>
            </a:r>
          </a:p>
        </p:txBody>
      </p:sp>
    </p:spTree>
    <p:extLst>
      <p:ext uri="{BB962C8B-B14F-4D97-AF65-F5344CB8AC3E}">
        <p14:creationId xmlns:p14="http://schemas.microsoft.com/office/powerpoint/2010/main" val="80922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Dave Proffer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7682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Sher Dor Mosque</a:t>
            </a:r>
          </a:p>
        </p:txBody>
      </p:sp>
    </p:spTree>
    <p:extLst>
      <p:ext uri="{BB962C8B-B14F-4D97-AF65-F5344CB8AC3E}">
        <p14:creationId xmlns:p14="http://schemas.microsoft.com/office/powerpoint/2010/main" val="196596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322352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  <a:endParaRPr lang="sk-SK" sz="2000" b="1">
              <a:ln w="12700">
                <a:solidFill>
                  <a:sysClr val="windowText" lastClr="000000"/>
                </a:solidFill>
                <a:prstDash val="solid"/>
              </a:ln>
              <a:solidFill>
                <a:prstClr val="white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12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396537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248086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150614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19162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Ulugh Beg Mosque</a:t>
            </a:r>
          </a:p>
        </p:txBody>
      </p:sp>
    </p:spTree>
    <p:extLst>
      <p:ext uri="{BB962C8B-B14F-4D97-AF65-F5344CB8AC3E}">
        <p14:creationId xmlns:p14="http://schemas.microsoft.com/office/powerpoint/2010/main" val="196834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19162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Ulugh Beg Mosque</a:t>
            </a:r>
          </a:p>
        </p:txBody>
      </p:sp>
    </p:spTree>
    <p:extLst>
      <p:ext uri="{BB962C8B-B14F-4D97-AF65-F5344CB8AC3E}">
        <p14:creationId xmlns:p14="http://schemas.microsoft.com/office/powerpoint/2010/main" val="218220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650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Hazrat Hyzr </a:t>
            </a:r>
          </a:p>
        </p:txBody>
      </p:sp>
    </p:spTree>
    <p:extLst>
      <p:ext uri="{BB962C8B-B14F-4D97-AF65-F5344CB8AC3E}">
        <p14:creationId xmlns:p14="http://schemas.microsoft.com/office/powerpoint/2010/main" val="98764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20719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Orthodox Church</a:t>
            </a:r>
          </a:p>
        </p:txBody>
      </p:sp>
    </p:spTree>
    <p:extLst>
      <p:ext uri="{BB962C8B-B14F-4D97-AF65-F5344CB8AC3E}">
        <p14:creationId xmlns:p14="http://schemas.microsoft.com/office/powerpoint/2010/main" val="165582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Giorgio Montersino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86754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83029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0139" y="6365222"/>
            <a:ext cx="86754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140606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Farsizabon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0223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Miranqul Mountains</a:t>
            </a:r>
          </a:p>
        </p:txBody>
      </p:sp>
    </p:spTree>
    <p:extLst>
      <p:ext uri="{BB962C8B-B14F-4D97-AF65-F5344CB8AC3E}">
        <p14:creationId xmlns:p14="http://schemas.microsoft.com/office/powerpoint/2010/main" val="11810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Záver" hidden="1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 </a:t>
            </a:r>
            <a:r>
              <a:rPr lang="sk-SK" sz="1200"/>
              <a:t>(interprète inconnu) </a:t>
            </a:r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Office PowerPoint</Application>
  <PresentationFormat>Prezentácia na obrazovke (4:3)</PresentationFormat>
  <Paragraphs>128</Paragraphs>
  <Slides>40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40</vt:i4>
      </vt:variant>
    </vt:vector>
  </HeadingPairs>
  <TitlesOfParts>
    <vt:vector size="46" baseType="lpstr">
      <vt:lpstr>Arial</vt:lpstr>
      <vt:lpstr>Pristina</vt:lpstr>
      <vt:lpstr>Calibri</vt:lpstr>
      <vt:lpstr>Castanet</vt:lpstr>
      <vt:lpstr>Motív Office</vt:lpstr>
      <vt:lpstr>1_Motív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2016-08-16T14:45:01Z</dcterms:modified>
</cp:coreProperties>
</file>