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1" r:id="rId1"/>
  </p:sldMasterIdLst>
  <p:notesMasterIdLst>
    <p:notesMasterId r:id="rId21"/>
  </p:notesMasterIdLst>
  <p:sldIdLst>
    <p:sldId id="258" r:id="rId2"/>
    <p:sldId id="261" r:id="rId3"/>
    <p:sldId id="263" r:id="rId4"/>
    <p:sldId id="280" r:id="rId5"/>
    <p:sldId id="264" r:id="rId6"/>
    <p:sldId id="265" r:id="rId7"/>
    <p:sldId id="266" r:id="rId8"/>
    <p:sldId id="267" r:id="rId9"/>
    <p:sldId id="268" r:id="rId10"/>
    <p:sldId id="269" r:id="rId11"/>
    <p:sldId id="270" r:id="rId12"/>
    <p:sldId id="271" r:id="rId13"/>
    <p:sldId id="273" r:id="rId14"/>
    <p:sldId id="274" r:id="rId15"/>
    <p:sldId id="275" r:id="rId16"/>
    <p:sldId id="276" r:id="rId17"/>
    <p:sldId id="277" r:id="rId18"/>
    <p:sldId id="281" r:id="rId19"/>
    <p:sldId id="282" r:id="rId20"/>
  </p:sldIdLst>
  <p:sldSz cx="9906000" cy="6858000" type="A4"/>
  <p:notesSz cx="6858000" cy="9144000"/>
  <p:embeddedFontLst>
    <p:embeddedFont>
      <p:font typeface="Calibri" panose="020F0502020204030204" pitchFamily="34" charset="0"/>
      <p:regular r:id="rId22"/>
      <p:bold r:id="rId23"/>
      <p:italic r:id="rId24"/>
      <p:boldItalic r:id="rId25"/>
    </p:embeddedFont>
    <p:embeddedFont>
      <p:font typeface="Calibri Light" panose="020F0302020204030204" pitchFamily="34" charset="0"/>
      <p:regular r:id="rId26"/>
      <p:italic r:id="rId27"/>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BlyCZkizP0xoGu9hZmRKQ==" hashData="km6UF0nkg9QPcPLaaSoDFqnxVN6SMDnrU+lyDfaciE6FezbbnH77J0kECvfr3pFS5FsR1sgr0MeDGQqYZRK+4w=="/>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0D0D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14" autoAdjust="0"/>
  </p:normalViewPr>
  <p:slideViewPr>
    <p:cSldViewPr snapToGrid="0">
      <p:cViewPr varScale="1">
        <p:scale>
          <a:sx n="108" d="100"/>
          <a:sy n="108" d="100"/>
        </p:scale>
        <p:origin x="1428" y="108"/>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87D5FC-9593-448B-AD4A-B300F28FAD20}" type="datetimeFigureOut">
              <a:rPr lang="en-GB" smtClean="0"/>
              <a:t>27/05/2016</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0AACC0-E885-4C35-9A3E-AC44EA3FB4E2}" type="slidenum">
              <a:rPr lang="en-GB" smtClean="0"/>
              <a:t>‹#›</a:t>
            </a:fld>
            <a:endParaRPr lang="en-GB"/>
          </a:p>
        </p:txBody>
      </p:sp>
    </p:spTree>
    <p:extLst>
      <p:ext uri="{BB962C8B-B14F-4D97-AF65-F5344CB8AC3E}">
        <p14:creationId xmlns:p14="http://schemas.microsoft.com/office/powerpoint/2010/main" val="2054977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10"/>
          </p:nvPr>
        </p:nvSpPr>
        <p:spPr/>
        <p:txBody>
          <a:bodyPr/>
          <a:lstStyle/>
          <a:p>
            <a:fld id="{920AACC0-E885-4C35-9A3E-AC44EA3FB4E2}" type="slidenum">
              <a:rPr lang="en-GB" smtClean="0"/>
              <a:t>9</a:t>
            </a:fld>
            <a:endParaRPr lang="en-GB"/>
          </a:p>
        </p:txBody>
      </p:sp>
    </p:spTree>
    <p:extLst>
      <p:ext uri="{BB962C8B-B14F-4D97-AF65-F5344CB8AC3E}">
        <p14:creationId xmlns:p14="http://schemas.microsoft.com/office/powerpoint/2010/main" val="1859478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B7DA8E6-7D59-45D1-806A-C62FB4BAE0E7}" type="slidenum">
              <a:rPr lang="en-US" smtClean="0"/>
              <a:pPr/>
              <a:t>12</a:t>
            </a:fld>
            <a:endParaRPr lang="en-US"/>
          </a:p>
        </p:txBody>
      </p:sp>
    </p:spTree>
    <p:extLst>
      <p:ext uri="{BB962C8B-B14F-4D97-AF65-F5344CB8AC3E}">
        <p14:creationId xmlns:p14="http://schemas.microsoft.com/office/powerpoint/2010/main" val="1719316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r>
              <a:rPr lang="en-US" dirty="0"/>
              <a:t>MV2MAS4161.1</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9F6067-EAE1-433D-A7D4-AC3F63B27C41}" type="slidenum">
              <a:rPr lang="en-US" smtClean="0"/>
              <a:t>‹#›</a:t>
            </a:fld>
            <a:endParaRPr lang="en-US"/>
          </a:p>
        </p:txBody>
      </p:sp>
    </p:spTree>
    <p:extLst>
      <p:ext uri="{BB962C8B-B14F-4D97-AF65-F5344CB8AC3E}">
        <p14:creationId xmlns:p14="http://schemas.microsoft.com/office/powerpoint/2010/main" val="3257187174"/>
      </p:ext>
    </p:extLst>
  </p:cSld>
  <p:clrMapOvr>
    <a:masterClrMapping/>
  </p:clrMapOvr>
  <p:transition>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marL="0" marR="0" indent="0" algn="l" defTabSz="457200" rtl="0" eaLnBrk="1" fontAlgn="auto" latinLnBrk="0" hangingPunct="1">
              <a:lnSpc>
                <a:spcPct val="100000"/>
              </a:lnSpc>
              <a:spcBef>
                <a:spcPts val="0"/>
              </a:spcBef>
              <a:spcAft>
                <a:spcPts val="0"/>
              </a:spcAft>
              <a:buClrTx/>
              <a:buSzTx/>
              <a:buFontTx/>
              <a:buNone/>
              <a:tabLst/>
              <a:defRPr b="0"/>
            </a:lvl1pPr>
          </a:lstStyle>
          <a:p>
            <a:r>
              <a:rPr lang="en-US" dirty="0"/>
              <a:t>MV2MAS4161.1</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9F6067-EAE1-433D-A7D4-AC3F63B27C41}" type="slidenum">
              <a:rPr lang="en-US" smtClean="0"/>
              <a:t>‹#›</a:t>
            </a:fld>
            <a:endParaRPr lang="en-US"/>
          </a:p>
        </p:txBody>
      </p:sp>
    </p:spTree>
    <p:extLst>
      <p:ext uri="{BB962C8B-B14F-4D97-AF65-F5344CB8AC3E}">
        <p14:creationId xmlns:p14="http://schemas.microsoft.com/office/powerpoint/2010/main" val="1414826999"/>
      </p:ext>
    </p:extLst>
  </p:cSld>
  <p:clrMapOvr>
    <a:masterClrMapping/>
  </p:clrMapOvr>
  <p:transition>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marL="0" marR="0" indent="0" algn="l" defTabSz="457200" rtl="0" eaLnBrk="1" fontAlgn="auto" latinLnBrk="0" hangingPunct="1">
              <a:lnSpc>
                <a:spcPct val="100000"/>
              </a:lnSpc>
              <a:spcBef>
                <a:spcPts val="0"/>
              </a:spcBef>
              <a:spcAft>
                <a:spcPts val="0"/>
              </a:spcAft>
              <a:buClrTx/>
              <a:buSzTx/>
              <a:buFontTx/>
              <a:buNone/>
              <a:tabLst/>
              <a:defRPr/>
            </a:lvl1pPr>
          </a:lstStyle>
          <a:p>
            <a:r>
              <a:rPr lang="en-US" dirty="0"/>
              <a:t>MV2MAS4161.1</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9F6067-EAE1-433D-A7D4-AC3F63B27C41}" type="slidenum">
              <a:rPr lang="en-US" smtClean="0"/>
              <a:t>‹#›</a:t>
            </a:fld>
            <a:endParaRPr lang="en-US"/>
          </a:p>
        </p:txBody>
      </p:sp>
    </p:spTree>
    <p:extLst>
      <p:ext uri="{BB962C8B-B14F-4D97-AF65-F5344CB8AC3E}">
        <p14:creationId xmlns:p14="http://schemas.microsoft.com/office/powerpoint/2010/main" val="2314199776"/>
      </p:ext>
    </p:extLst>
  </p:cSld>
  <p:clrMapOvr>
    <a:masterClrMapping/>
  </p:clrMapOvr>
  <p:transition>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marL="0" marR="0" indent="0" algn="l" defTabSz="457200" rtl="0" eaLnBrk="1" fontAlgn="auto" latinLnBrk="0" hangingPunct="1">
              <a:lnSpc>
                <a:spcPct val="100000"/>
              </a:lnSpc>
              <a:spcBef>
                <a:spcPts val="0"/>
              </a:spcBef>
              <a:spcAft>
                <a:spcPts val="0"/>
              </a:spcAft>
              <a:buClrTx/>
              <a:buSzTx/>
              <a:buFontTx/>
              <a:buNone/>
              <a:tabLst/>
              <a:defRPr/>
            </a:lvl1pPr>
          </a:lstStyle>
          <a:p>
            <a:r>
              <a:rPr lang="en-US" dirty="0"/>
              <a:t>MV2MAS4161.1</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9F6067-EAE1-433D-A7D4-AC3F63B27C41}" type="slidenum">
              <a:rPr lang="en-US" smtClean="0"/>
              <a:t>‹#›</a:t>
            </a:fld>
            <a:endParaRPr lang="en-US"/>
          </a:p>
        </p:txBody>
      </p:sp>
    </p:spTree>
    <p:extLst>
      <p:ext uri="{BB962C8B-B14F-4D97-AF65-F5344CB8AC3E}">
        <p14:creationId xmlns:p14="http://schemas.microsoft.com/office/powerpoint/2010/main" val="3958785151"/>
      </p:ext>
    </p:extLst>
  </p:cSld>
  <p:clrMapOvr>
    <a:masterClrMapping/>
  </p:clrMapOvr>
  <p:transition>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E4A6381-8EB6-41B3-944A-11336264DB88}" type="datetimeFigureOut">
              <a:rPr lang="en-US" smtClean="0"/>
              <a:t>5/27/2016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E9F6067-EAE1-433D-A7D4-AC3F63B27C41}" type="slidenum">
              <a:rPr lang="en-US" smtClean="0"/>
              <a:t>‹#›</a:t>
            </a:fld>
            <a:endParaRPr lang="en-US"/>
          </a:p>
        </p:txBody>
      </p:sp>
    </p:spTree>
    <p:extLst>
      <p:ext uri="{BB962C8B-B14F-4D97-AF65-F5344CB8AC3E}">
        <p14:creationId xmlns:p14="http://schemas.microsoft.com/office/powerpoint/2010/main" val="4268065224"/>
      </p:ext>
    </p:extLst>
  </p:cSld>
  <p:clrMapOvr>
    <a:masterClrMapping/>
  </p:clrMapOvr>
  <p:transition>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E4A6381-8EB6-41B3-944A-11336264DB88}" type="datetimeFigureOut">
              <a:rPr lang="en-US" smtClean="0"/>
              <a:t>5/27/2016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E9F6067-EAE1-433D-A7D4-AC3F63B27C41}" type="slidenum">
              <a:rPr lang="en-US" smtClean="0"/>
              <a:t>‹#›</a:t>
            </a:fld>
            <a:endParaRPr lang="en-US"/>
          </a:p>
        </p:txBody>
      </p:sp>
    </p:spTree>
    <p:extLst>
      <p:ext uri="{BB962C8B-B14F-4D97-AF65-F5344CB8AC3E}">
        <p14:creationId xmlns:p14="http://schemas.microsoft.com/office/powerpoint/2010/main" val="4195861493"/>
      </p:ext>
    </p:extLst>
  </p:cSld>
  <p:clrMapOvr>
    <a:masterClrMapping/>
  </p:clrMapOvr>
  <p:transition>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4A6381-8EB6-41B3-944A-11336264DB88}" type="datetimeFigureOut">
              <a:rPr lang="en-US" smtClean="0"/>
              <a:t>5/27/2016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E9F6067-EAE1-433D-A7D4-AC3F63B27C41}" type="slidenum">
              <a:rPr lang="en-US" smtClean="0"/>
              <a:t>‹#›</a:t>
            </a:fld>
            <a:endParaRPr lang="en-US"/>
          </a:p>
        </p:txBody>
      </p:sp>
    </p:spTree>
    <p:extLst>
      <p:ext uri="{BB962C8B-B14F-4D97-AF65-F5344CB8AC3E}">
        <p14:creationId xmlns:p14="http://schemas.microsoft.com/office/powerpoint/2010/main" val="437513456"/>
      </p:ext>
    </p:extLst>
  </p:cSld>
  <p:clrMapOvr>
    <a:masterClrMapping/>
  </p:clrMapOvr>
  <p:transition>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E4A6381-8EB6-41B3-944A-11336264DB88}" type="datetimeFigureOut">
              <a:rPr lang="en-US" smtClean="0"/>
              <a:t>5/27/2016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9F6067-EAE1-433D-A7D4-AC3F63B27C41}" type="slidenum">
              <a:rPr lang="en-US" smtClean="0"/>
              <a:t>‹#›</a:t>
            </a:fld>
            <a:endParaRPr lang="en-US"/>
          </a:p>
        </p:txBody>
      </p:sp>
    </p:spTree>
    <p:extLst>
      <p:ext uri="{BB962C8B-B14F-4D97-AF65-F5344CB8AC3E}">
        <p14:creationId xmlns:p14="http://schemas.microsoft.com/office/powerpoint/2010/main" val="2870472964"/>
      </p:ext>
    </p:extLst>
  </p:cSld>
  <p:clrMapOvr>
    <a:masterClrMapping/>
  </p:clrMapOvr>
  <p:transition>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E4A6381-8EB6-41B3-944A-11336264DB88}" type="datetimeFigureOut">
              <a:rPr lang="en-US" smtClean="0"/>
              <a:t>5/27/2016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9F6067-EAE1-433D-A7D4-AC3F63B27C41}" type="slidenum">
              <a:rPr lang="en-US" smtClean="0"/>
              <a:t>‹#›</a:t>
            </a:fld>
            <a:endParaRPr lang="en-US"/>
          </a:p>
        </p:txBody>
      </p:sp>
    </p:spTree>
    <p:extLst>
      <p:ext uri="{BB962C8B-B14F-4D97-AF65-F5344CB8AC3E}">
        <p14:creationId xmlns:p14="http://schemas.microsoft.com/office/powerpoint/2010/main" val="2103093999"/>
      </p:ext>
    </p:extLst>
  </p:cSld>
  <p:clrMapOvr>
    <a:masterClrMapping/>
  </p:clrMapOvr>
  <p:transition>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4A6381-8EB6-41B3-944A-11336264DB88}" type="datetimeFigureOut">
              <a:rPr lang="en-US" smtClean="0"/>
              <a:t>5/27/2016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9F6067-EAE1-433D-A7D4-AC3F63B27C41}" type="slidenum">
              <a:rPr lang="en-US" smtClean="0"/>
              <a:t>‹#›</a:t>
            </a:fld>
            <a:endParaRPr lang="en-US"/>
          </a:p>
        </p:txBody>
      </p:sp>
    </p:spTree>
    <p:extLst>
      <p:ext uri="{BB962C8B-B14F-4D97-AF65-F5344CB8AC3E}">
        <p14:creationId xmlns:p14="http://schemas.microsoft.com/office/powerpoint/2010/main" val="130337844"/>
      </p:ext>
    </p:extLst>
  </p:cSld>
  <p:clrMapOvr>
    <a:masterClrMapping/>
  </p:clrMapOvr>
  <p:transition>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4A6381-8EB6-41B3-944A-11336264DB88}" type="datetimeFigureOut">
              <a:rPr lang="en-US" smtClean="0"/>
              <a:t>5/27/2016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9F6067-EAE1-433D-A7D4-AC3F63B27C41}" type="slidenum">
              <a:rPr lang="en-US" smtClean="0"/>
              <a:t>‹#›</a:t>
            </a:fld>
            <a:endParaRPr lang="en-US"/>
          </a:p>
        </p:txBody>
      </p:sp>
    </p:spTree>
    <p:extLst>
      <p:ext uri="{BB962C8B-B14F-4D97-AF65-F5344CB8AC3E}">
        <p14:creationId xmlns:p14="http://schemas.microsoft.com/office/powerpoint/2010/main" val="761797966"/>
      </p:ext>
    </p:extLst>
  </p:cSld>
  <p:clrMapOvr>
    <a:masterClrMapping/>
  </p:clrMapOvr>
  <p:transition>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pic">
    <p:spTree>
      <p:nvGrpSpPr>
        <p:cNvPr id="1" name=""/>
        <p:cNvGrpSpPr/>
        <p:nvPr/>
      </p:nvGrpSpPr>
      <p:grpSpPr>
        <a:xfrm>
          <a:off x="0" y="0"/>
          <a:ext cx="0" cy="0"/>
          <a:chOff x="0" y="0"/>
          <a:chExt cx="0" cy="0"/>
        </a:xfrm>
      </p:grpSpPr>
      <p:sp>
        <p:nvSpPr>
          <p:cNvPr id="15" name="Oval 14"/>
          <p:cNvSpPr/>
          <p:nvPr userDrawn="1"/>
        </p:nvSpPr>
        <p:spPr>
          <a:xfrm>
            <a:off x="9230121" y="584200"/>
            <a:ext cx="392113" cy="48260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4" name="Slide Number Placeholder 4"/>
          <p:cNvSpPr txBox="1">
            <a:spLocks/>
          </p:cNvSpPr>
          <p:nvPr userDrawn="1"/>
        </p:nvSpPr>
        <p:spPr>
          <a:xfrm>
            <a:off x="9194007" y="607040"/>
            <a:ext cx="464344" cy="436923"/>
          </a:xfrm>
          <a:prstGeom prst="rect">
            <a:avLst/>
          </a:prstGeom>
        </p:spPr>
        <p:txBody>
          <a:bodyPr vert="horz" lIns="121920" tIns="60960" rIns="121920" bIns="60960" rtlCol="0" anchor="ctr"/>
          <a:lstStyle>
            <a:defPPr>
              <a:defRPr lang="en-US"/>
            </a:defPPr>
            <a:lvl1pPr marL="0" algn="ctr" defTabSz="914400" rtl="0" eaLnBrk="1" latinLnBrk="0" hangingPunct="1">
              <a:defRPr sz="1000" b="1" kern="1200">
                <a:solidFill>
                  <a:schemeClr val="tx1">
                    <a:lumMod val="75000"/>
                    <a:lumOff val="2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136B7D2-B98C-44FD-8D04-7EC62A564975}" type="slidenum">
              <a:rPr lang="en-US" sz="1600" smtClean="0"/>
              <a:pPr/>
              <a:t>‹#›</a:t>
            </a:fld>
            <a:endParaRPr lang="en-US" sz="1600" dirty="0"/>
          </a:p>
        </p:txBody>
      </p:sp>
      <p:sp>
        <p:nvSpPr>
          <p:cNvPr id="7" name="Picture Placeholder 7"/>
          <p:cNvSpPr>
            <a:spLocks noGrp="1"/>
          </p:cNvSpPr>
          <p:nvPr>
            <p:ph type="pic" sz="quarter" idx="53" hasCustomPrompt="1"/>
          </p:nvPr>
        </p:nvSpPr>
        <p:spPr>
          <a:xfrm>
            <a:off x="0" y="0"/>
            <a:ext cx="9906000" cy="3708400"/>
          </a:xfrm>
          <a:prstGeom prst="rect">
            <a:avLst/>
          </a:prstGeom>
          <a:ln w="3175">
            <a:solidFill>
              <a:schemeClr val="bg1">
                <a:lumMod val="85000"/>
              </a:schemeClr>
            </a:solidFill>
          </a:ln>
        </p:spPr>
        <p:txBody>
          <a:bodyPr wrap="none" tIns="0" bIns="1005840" anchor="b"/>
          <a:lstStyle>
            <a:lvl1pPr algn="ctr" rtl="0">
              <a:buNone/>
              <a:defRPr sz="2400" b="1" baseline="0">
                <a:solidFill>
                  <a:schemeClr val="tx1">
                    <a:lumMod val="50000"/>
                    <a:lumOff val="50000"/>
                  </a:schemeClr>
                </a:solidFill>
              </a:defRPr>
            </a:lvl1pPr>
          </a:lstStyle>
          <a:p>
            <a:r>
              <a:rPr lang="en-US" dirty="0"/>
              <a:t>Click Icon To Add Image</a:t>
            </a:r>
          </a:p>
        </p:txBody>
      </p:sp>
      <p:sp>
        <p:nvSpPr>
          <p:cNvPr id="5" name="Date Placeholder 4"/>
          <p:cNvSpPr txBox="1">
            <a:spLocks/>
          </p:cNvSpPr>
          <p:nvPr userDrawn="1"/>
        </p:nvSpPr>
        <p:spPr>
          <a:xfrm>
            <a:off x="-2877" y="6613864"/>
            <a:ext cx="2228850" cy="244366"/>
          </a:xfrm>
          <a:prstGeom prst="rect">
            <a:avLst/>
          </a:prstGeom>
        </p:spPr>
        <p:txBody>
          <a:bodyPr/>
          <a:lstStyle>
            <a:defPPr>
              <a:defRPr lang="en-US"/>
            </a:defPPr>
            <a:lvl1pPr marL="0" marR="0" indent="0" algn="l" defTabSz="457200" rtl="0" eaLnBrk="1" fontAlgn="auto" latinLnBrk="0" hangingPunct="1">
              <a:lnSpc>
                <a:spcPct val="100000"/>
              </a:lnSpc>
              <a:spcBef>
                <a:spcPts val="0"/>
              </a:spcBef>
              <a:spcAft>
                <a:spcPts val="0"/>
              </a:spcAft>
              <a:buClrTx/>
              <a:buSzTx/>
              <a:buFontTx/>
              <a:buNone/>
              <a:tabLst/>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dirty="0">
                <a:solidFill>
                  <a:schemeClr val="bg1">
                    <a:lumMod val="75000"/>
                  </a:schemeClr>
                </a:solidFill>
              </a:rPr>
              <a:t>MV2MAS4161.1</a:t>
            </a:r>
          </a:p>
        </p:txBody>
      </p:sp>
    </p:spTree>
    <p:extLst>
      <p:ext uri="{BB962C8B-B14F-4D97-AF65-F5344CB8AC3E}">
        <p14:creationId xmlns:p14="http://schemas.microsoft.com/office/powerpoint/2010/main" val="2825245022"/>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5_pic">
    <p:spTree>
      <p:nvGrpSpPr>
        <p:cNvPr id="1" name=""/>
        <p:cNvGrpSpPr/>
        <p:nvPr/>
      </p:nvGrpSpPr>
      <p:grpSpPr>
        <a:xfrm>
          <a:off x="0" y="0"/>
          <a:ext cx="0" cy="0"/>
          <a:chOff x="0" y="0"/>
          <a:chExt cx="0" cy="0"/>
        </a:xfrm>
      </p:grpSpPr>
      <p:sp>
        <p:nvSpPr>
          <p:cNvPr id="15" name="Oval 14"/>
          <p:cNvSpPr/>
          <p:nvPr userDrawn="1"/>
        </p:nvSpPr>
        <p:spPr>
          <a:xfrm>
            <a:off x="9230121" y="584200"/>
            <a:ext cx="392113" cy="48260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50"/>
          </a:p>
        </p:txBody>
      </p:sp>
      <p:sp>
        <p:nvSpPr>
          <p:cNvPr id="14" name="Slide Number Placeholder 4"/>
          <p:cNvSpPr txBox="1">
            <a:spLocks/>
          </p:cNvSpPr>
          <p:nvPr userDrawn="1"/>
        </p:nvSpPr>
        <p:spPr>
          <a:xfrm>
            <a:off x="9194007" y="607039"/>
            <a:ext cx="464344" cy="436923"/>
          </a:xfrm>
          <a:prstGeom prst="rect">
            <a:avLst/>
          </a:prstGeom>
        </p:spPr>
        <p:txBody>
          <a:bodyPr vert="horz" lIns="99060" tIns="49530" rIns="99060" bIns="49530" rtlCol="0" anchor="ctr"/>
          <a:lstStyle>
            <a:defPPr>
              <a:defRPr lang="en-US"/>
            </a:defPPr>
            <a:lvl1pPr marL="0" algn="ctr" defTabSz="914400" rtl="0" eaLnBrk="1" latinLnBrk="0" hangingPunct="1">
              <a:defRPr sz="1000" b="1" kern="1200">
                <a:solidFill>
                  <a:schemeClr val="tx1">
                    <a:lumMod val="75000"/>
                    <a:lumOff val="2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136B7D2-B98C-44FD-8D04-7EC62A564975}" type="slidenum">
              <a:rPr lang="en-US" sz="1300" smtClean="0"/>
              <a:pPr/>
              <a:t>‹#›</a:t>
            </a:fld>
            <a:endParaRPr lang="en-US" sz="1300" dirty="0"/>
          </a:p>
        </p:txBody>
      </p:sp>
      <p:sp>
        <p:nvSpPr>
          <p:cNvPr id="5" name="Picture Placeholder 7"/>
          <p:cNvSpPr>
            <a:spLocks noGrp="1"/>
          </p:cNvSpPr>
          <p:nvPr>
            <p:ph type="pic" sz="quarter" idx="11" hasCustomPrompt="1"/>
          </p:nvPr>
        </p:nvSpPr>
        <p:spPr>
          <a:xfrm>
            <a:off x="0" y="1600200"/>
            <a:ext cx="2786888" cy="3560064"/>
          </a:xfrm>
          <a:prstGeom prst="rect">
            <a:avLst/>
          </a:prstGeom>
          <a:ln>
            <a:noFill/>
          </a:ln>
        </p:spPr>
        <p:txBody>
          <a:bodyPr wrap="none" tIns="0" bIns="731520" anchor="b"/>
          <a:lstStyle>
            <a:lvl1pPr algn="ctr">
              <a:buNone/>
              <a:defRPr sz="1733" b="1">
                <a:solidFill>
                  <a:schemeClr val="tx1">
                    <a:lumMod val="50000"/>
                    <a:lumOff val="50000"/>
                  </a:schemeClr>
                </a:solidFill>
              </a:defRPr>
            </a:lvl1pPr>
          </a:lstStyle>
          <a:p>
            <a:r>
              <a:rPr lang="en-US" dirty="0"/>
              <a:t>Click Icon To Add Image </a:t>
            </a:r>
          </a:p>
        </p:txBody>
      </p:sp>
      <p:sp>
        <p:nvSpPr>
          <p:cNvPr id="6" name="Title 1"/>
          <p:cNvSpPr>
            <a:spLocks noGrp="1"/>
          </p:cNvSpPr>
          <p:nvPr>
            <p:ph type="title" hasCustomPrompt="1"/>
          </p:nvPr>
        </p:nvSpPr>
        <p:spPr>
          <a:xfrm>
            <a:off x="2373313" y="266700"/>
            <a:ext cx="5159375" cy="558843"/>
          </a:xfrm>
          <a:prstGeom prst="rect">
            <a:avLst/>
          </a:prstGeom>
        </p:spPr>
        <p:txBody>
          <a:bodyPr wrap="none" lIns="0" tIns="0" rIns="0" bIns="0" anchor="ctr">
            <a:noAutofit/>
          </a:bodyPr>
          <a:lstStyle>
            <a:lvl1pPr algn="ctr">
              <a:defRPr sz="3033" b="1" i="0" baseline="0">
                <a:solidFill>
                  <a:schemeClr val="tx1">
                    <a:lumMod val="50000"/>
                    <a:lumOff val="50000"/>
                  </a:schemeClr>
                </a:solidFill>
                <a:latin typeface="+mn-lt"/>
              </a:defRPr>
            </a:lvl1pPr>
          </a:lstStyle>
          <a:p>
            <a:r>
              <a:rPr lang="en-US" dirty="0"/>
              <a:t>Click To Edit Master Title Style</a:t>
            </a:r>
          </a:p>
        </p:txBody>
      </p:sp>
      <p:sp>
        <p:nvSpPr>
          <p:cNvPr id="8" name="Text Placeholder 3"/>
          <p:cNvSpPr>
            <a:spLocks noGrp="1"/>
          </p:cNvSpPr>
          <p:nvPr>
            <p:ph type="body" sz="half" idx="2" hasCustomPrompt="1"/>
          </p:nvPr>
        </p:nvSpPr>
        <p:spPr>
          <a:xfrm>
            <a:off x="3544492" y="837239"/>
            <a:ext cx="2817019" cy="267661"/>
          </a:xfrm>
          <a:prstGeom prst="rect">
            <a:avLst/>
          </a:prstGeom>
        </p:spPr>
        <p:txBody>
          <a:bodyPr wrap="square" lIns="0" tIns="0" rIns="0" bIns="0" anchor="ctr">
            <a:noAutofit/>
          </a:bodyPr>
          <a:lstStyle>
            <a:lvl1pPr marL="0" indent="0" algn="ctr">
              <a:buNone/>
              <a:defRPr sz="1733" b="1" i="0" baseline="0">
                <a:solidFill>
                  <a:schemeClr val="tx1">
                    <a:lumMod val="50000"/>
                    <a:lumOff val="50000"/>
                  </a:schemeClr>
                </a:solidFill>
                <a:latin typeface="+mn-lt"/>
              </a:defRPr>
            </a:lvl1pPr>
            <a:lvl2pPr marL="495285" indent="0">
              <a:buNone/>
              <a:defRPr sz="1300"/>
            </a:lvl2pPr>
            <a:lvl3pPr marL="990570" indent="0">
              <a:buNone/>
              <a:defRPr sz="1083"/>
            </a:lvl3pPr>
            <a:lvl4pPr marL="1485854" indent="0">
              <a:buNone/>
              <a:defRPr sz="975"/>
            </a:lvl4pPr>
            <a:lvl5pPr marL="1981139" indent="0">
              <a:buNone/>
              <a:defRPr sz="975"/>
            </a:lvl5pPr>
            <a:lvl6pPr marL="2476424" indent="0">
              <a:buNone/>
              <a:defRPr sz="975"/>
            </a:lvl6pPr>
            <a:lvl7pPr marL="2971709" indent="0">
              <a:buNone/>
              <a:defRPr sz="975"/>
            </a:lvl7pPr>
            <a:lvl8pPr marL="3466993" indent="0">
              <a:buNone/>
              <a:defRPr sz="975"/>
            </a:lvl8pPr>
            <a:lvl9pPr marL="3962278" indent="0">
              <a:buNone/>
              <a:defRPr sz="975"/>
            </a:lvl9pPr>
          </a:lstStyle>
          <a:p>
            <a:pPr lvl="0"/>
            <a:r>
              <a:rPr lang="en-US" dirty="0"/>
              <a:t>Subtext Goes Here</a:t>
            </a:r>
          </a:p>
        </p:txBody>
      </p:sp>
      <p:sp>
        <p:nvSpPr>
          <p:cNvPr id="16" name="Picture Placeholder 7"/>
          <p:cNvSpPr>
            <a:spLocks noGrp="1"/>
          </p:cNvSpPr>
          <p:nvPr>
            <p:ph type="pic" sz="quarter" idx="12" hasCustomPrompt="1"/>
          </p:nvPr>
        </p:nvSpPr>
        <p:spPr>
          <a:xfrm>
            <a:off x="7119112" y="1600200"/>
            <a:ext cx="2786888" cy="3560064"/>
          </a:xfrm>
          <a:prstGeom prst="rect">
            <a:avLst/>
          </a:prstGeom>
          <a:ln>
            <a:noFill/>
          </a:ln>
        </p:spPr>
        <p:txBody>
          <a:bodyPr wrap="none" tIns="0" bIns="731520" anchor="b"/>
          <a:lstStyle>
            <a:lvl1pPr algn="ctr">
              <a:buNone/>
              <a:defRPr sz="1733" b="1">
                <a:solidFill>
                  <a:schemeClr val="tx1">
                    <a:lumMod val="50000"/>
                    <a:lumOff val="50000"/>
                  </a:schemeClr>
                </a:solidFill>
              </a:defRPr>
            </a:lvl1pPr>
          </a:lstStyle>
          <a:p>
            <a:r>
              <a:rPr lang="en-US" dirty="0"/>
              <a:t>Click Icon To Add Image </a:t>
            </a:r>
          </a:p>
        </p:txBody>
      </p:sp>
      <p:sp>
        <p:nvSpPr>
          <p:cNvPr id="9" name="Date Placeholder 4"/>
          <p:cNvSpPr txBox="1">
            <a:spLocks/>
          </p:cNvSpPr>
          <p:nvPr userDrawn="1"/>
        </p:nvSpPr>
        <p:spPr>
          <a:xfrm>
            <a:off x="-2877" y="6613864"/>
            <a:ext cx="2228850" cy="244366"/>
          </a:xfrm>
          <a:prstGeom prst="rect">
            <a:avLst/>
          </a:prstGeom>
        </p:spPr>
        <p:txBody>
          <a:bodyPr/>
          <a:lstStyle>
            <a:defPPr>
              <a:defRPr lang="en-US"/>
            </a:defPPr>
            <a:lvl1pPr marL="0" marR="0" indent="0" algn="l" defTabSz="457200" rtl="0" eaLnBrk="1" fontAlgn="auto" latinLnBrk="0" hangingPunct="1">
              <a:lnSpc>
                <a:spcPct val="100000"/>
              </a:lnSpc>
              <a:spcBef>
                <a:spcPts val="0"/>
              </a:spcBef>
              <a:spcAft>
                <a:spcPts val="0"/>
              </a:spcAft>
              <a:buClrTx/>
              <a:buSzTx/>
              <a:buFontTx/>
              <a:buNone/>
              <a:tabLst/>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dirty="0">
                <a:solidFill>
                  <a:schemeClr val="bg1">
                    <a:lumMod val="75000"/>
                  </a:schemeClr>
                </a:solidFill>
              </a:rPr>
              <a:t>MV2MAS4161.1</a:t>
            </a:r>
          </a:p>
        </p:txBody>
      </p:sp>
    </p:spTree>
    <p:extLst>
      <p:ext uri="{BB962C8B-B14F-4D97-AF65-F5344CB8AC3E}">
        <p14:creationId xmlns:p14="http://schemas.microsoft.com/office/powerpoint/2010/main" val="3500507307"/>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down)">
                                      <p:cBhvr>
                                        <p:cTn id="1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6" grpId="0"/>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pic">
    <p:spTree>
      <p:nvGrpSpPr>
        <p:cNvPr id="1" name=""/>
        <p:cNvGrpSpPr/>
        <p:nvPr/>
      </p:nvGrpSpPr>
      <p:grpSpPr>
        <a:xfrm>
          <a:off x="0" y="0"/>
          <a:ext cx="0" cy="0"/>
          <a:chOff x="0" y="0"/>
          <a:chExt cx="0" cy="0"/>
        </a:xfrm>
      </p:grpSpPr>
      <p:sp>
        <p:nvSpPr>
          <p:cNvPr id="7" name="Picture Placeholder 7"/>
          <p:cNvSpPr>
            <a:spLocks noGrp="1"/>
          </p:cNvSpPr>
          <p:nvPr>
            <p:ph type="pic" sz="quarter" idx="53" hasCustomPrompt="1"/>
          </p:nvPr>
        </p:nvSpPr>
        <p:spPr>
          <a:xfrm>
            <a:off x="0" y="0"/>
            <a:ext cx="9906000" cy="6858000"/>
          </a:xfrm>
          <a:prstGeom prst="rect">
            <a:avLst/>
          </a:prstGeom>
          <a:ln w="3175">
            <a:noFill/>
          </a:ln>
        </p:spPr>
        <p:txBody>
          <a:bodyPr wrap="none" tIns="0" bIns="2011680" anchor="b"/>
          <a:lstStyle>
            <a:lvl1pPr algn="ctr" rtl="0">
              <a:buNone/>
              <a:defRPr sz="1950" b="1" baseline="0">
                <a:solidFill>
                  <a:schemeClr val="tx1">
                    <a:lumMod val="50000"/>
                    <a:lumOff val="50000"/>
                  </a:schemeClr>
                </a:solidFill>
              </a:defRPr>
            </a:lvl1pPr>
          </a:lstStyle>
          <a:p>
            <a:r>
              <a:rPr lang="en-US" dirty="0"/>
              <a:t>Click Icon To Add Image</a:t>
            </a:r>
          </a:p>
        </p:txBody>
      </p:sp>
      <p:sp>
        <p:nvSpPr>
          <p:cNvPr id="15" name="Oval 14"/>
          <p:cNvSpPr/>
          <p:nvPr userDrawn="1"/>
        </p:nvSpPr>
        <p:spPr>
          <a:xfrm>
            <a:off x="9230121" y="584200"/>
            <a:ext cx="392113" cy="48260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50"/>
          </a:p>
        </p:txBody>
      </p:sp>
      <p:sp>
        <p:nvSpPr>
          <p:cNvPr id="14" name="Slide Number Placeholder 4"/>
          <p:cNvSpPr txBox="1">
            <a:spLocks/>
          </p:cNvSpPr>
          <p:nvPr userDrawn="1"/>
        </p:nvSpPr>
        <p:spPr>
          <a:xfrm>
            <a:off x="9194007" y="607039"/>
            <a:ext cx="464344" cy="436923"/>
          </a:xfrm>
          <a:prstGeom prst="rect">
            <a:avLst/>
          </a:prstGeom>
        </p:spPr>
        <p:txBody>
          <a:bodyPr vert="horz" lIns="99060" tIns="49530" rIns="99060" bIns="49530" rtlCol="0" anchor="ctr"/>
          <a:lstStyle>
            <a:defPPr>
              <a:defRPr lang="en-US"/>
            </a:defPPr>
            <a:lvl1pPr marL="0" algn="ctr" defTabSz="914400" rtl="0" eaLnBrk="1" latinLnBrk="0" hangingPunct="1">
              <a:defRPr sz="1000" b="1" kern="1200">
                <a:solidFill>
                  <a:schemeClr val="tx1">
                    <a:lumMod val="75000"/>
                    <a:lumOff val="2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136B7D2-B98C-44FD-8D04-7EC62A564975}" type="slidenum">
              <a:rPr lang="en-US" sz="1300" smtClean="0"/>
              <a:pPr/>
              <a:t>‹#›</a:t>
            </a:fld>
            <a:endParaRPr lang="en-US" sz="1300" dirty="0"/>
          </a:p>
        </p:txBody>
      </p:sp>
      <p:sp>
        <p:nvSpPr>
          <p:cNvPr id="5" name="Date Placeholder 4"/>
          <p:cNvSpPr txBox="1">
            <a:spLocks/>
          </p:cNvSpPr>
          <p:nvPr userDrawn="1"/>
        </p:nvSpPr>
        <p:spPr>
          <a:xfrm>
            <a:off x="-2877" y="6613864"/>
            <a:ext cx="2228850" cy="244366"/>
          </a:xfrm>
          <a:prstGeom prst="rect">
            <a:avLst/>
          </a:prstGeom>
        </p:spPr>
        <p:txBody>
          <a:bodyPr/>
          <a:lstStyle>
            <a:defPPr>
              <a:defRPr lang="en-US"/>
            </a:defPPr>
            <a:lvl1pPr marL="0" marR="0" indent="0" algn="l" defTabSz="457200" rtl="0" eaLnBrk="1" fontAlgn="auto" latinLnBrk="0" hangingPunct="1">
              <a:lnSpc>
                <a:spcPct val="100000"/>
              </a:lnSpc>
              <a:spcBef>
                <a:spcPts val="0"/>
              </a:spcBef>
              <a:spcAft>
                <a:spcPts val="0"/>
              </a:spcAft>
              <a:buClrTx/>
              <a:buSzTx/>
              <a:buFontTx/>
              <a:buNone/>
              <a:tabLst/>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dirty="0">
                <a:solidFill>
                  <a:schemeClr val="bg1">
                    <a:lumMod val="75000"/>
                  </a:schemeClr>
                </a:solidFill>
              </a:rPr>
              <a:t>MV2MAS4161.1</a:t>
            </a:r>
          </a:p>
        </p:txBody>
      </p:sp>
    </p:spTree>
    <p:extLst>
      <p:ext uri="{BB962C8B-B14F-4D97-AF65-F5344CB8AC3E}">
        <p14:creationId xmlns:p14="http://schemas.microsoft.com/office/powerpoint/2010/main" val="1354502498"/>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who are we">
    <p:spTree>
      <p:nvGrpSpPr>
        <p:cNvPr id="1" name=""/>
        <p:cNvGrpSpPr/>
        <p:nvPr/>
      </p:nvGrpSpPr>
      <p:grpSpPr>
        <a:xfrm>
          <a:off x="0" y="0"/>
          <a:ext cx="0" cy="0"/>
          <a:chOff x="0" y="0"/>
          <a:chExt cx="0" cy="0"/>
        </a:xfrm>
      </p:grpSpPr>
      <p:sp>
        <p:nvSpPr>
          <p:cNvPr id="17" name="Picture Placeholder 11"/>
          <p:cNvSpPr>
            <a:spLocks noGrp="1"/>
          </p:cNvSpPr>
          <p:nvPr>
            <p:ph type="pic" sz="quarter" idx="10" hasCustomPrompt="1"/>
          </p:nvPr>
        </p:nvSpPr>
        <p:spPr>
          <a:xfrm>
            <a:off x="2313051" y="1697436"/>
            <a:ext cx="5279898" cy="2840736"/>
          </a:xfrm>
          <a:prstGeom prst="roundRect">
            <a:avLst>
              <a:gd name="adj" fmla="val 1482"/>
            </a:avLst>
          </a:prstGeom>
        </p:spPr>
        <p:txBody>
          <a:bodyPr tIns="914400" anchor="ctr"/>
          <a:lstStyle>
            <a:lvl1pPr algn="ctr">
              <a:buNone/>
              <a:defRPr sz="2167" b="1" baseline="0">
                <a:solidFill>
                  <a:schemeClr val="tx1">
                    <a:lumMod val="75000"/>
                    <a:lumOff val="25000"/>
                  </a:schemeClr>
                </a:solidFill>
              </a:defRPr>
            </a:lvl1pPr>
          </a:lstStyle>
          <a:p>
            <a:r>
              <a:rPr lang="en-US" dirty="0"/>
              <a:t>Click Icon To Add Image </a:t>
            </a:r>
          </a:p>
        </p:txBody>
      </p:sp>
      <p:sp>
        <p:nvSpPr>
          <p:cNvPr id="20" name="Title 1"/>
          <p:cNvSpPr>
            <a:spLocks noGrp="1"/>
          </p:cNvSpPr>
          <p:nvPr>
            <p:ph type="title" hasCustomPrompt="1"/>
          </p:nvPr>
        </p:nvSpPr>
        <p:spPr>
          <a:xfrm>
            <a:off x="2373313" y="266700"/>
            <a:ext cx="5159375" cy="558843"/>
          </a:xfrm>
          <a:prstGeom prst="rect">
            <a:avLst/>
          </a:prstGeom>
        </p:spPr>
        <p:txBody>
          <a:bodyPr wrap="none" lIns="0" tIns="0" rIns="0" bIns="0" anchor="ctr">
            <a:noAutofit/>
          </a:bodyPr>
          <a:lstStyle>
            <a:lvl1pPr algn="ctr">
              <a:defRPr sz="3033" b="1" i="0" baseline="0">
                <a:solidFill>
                  <a:schemeClr val="tx1">
                    <a:lumMod val="50000"/>
                    <a:lumOff val="50000"/>
                  </a:schemeClr>
                </a:solidFill>
                <a:latin typeface="+mn-lt"/>
              </a:defRPr>
            </a:lvl1pPr>
          </a:lstStyle>
          <a:p>
            <a:r>
              <a:rPr lang="en-US" dirty="0"/>
              <a:t>Click To Edit Master Title Style</a:t>
            </a:r>
          </a:p>
        </p:txBody>
      </p:sp>
      <p:sp>
        <p:nvSpPr>
          <p:cNvPr id="21" name="Text Placeholder 3"/>
          <p:cNvSpPr>
            <a:spLocks noGrp="1"/>
          </p:cNvSpPr>
          <p:nvPr>
            <p:ph type="body" sz="half" idx="2" hasCustomPrompt="1"/>
          </p:nvPr>
        </p:nvSpPr>
        <p:spPr>
          <a:xfrm>
            <a:off x="3544492" y="837239"/>
            <a:ext cx="2817019" cy="267661"/>
          </a:xfrm>
          <a:prstGeom prst="rect">
            <a:avLst/>
          </a:prstGeom>
        </p:spPr>
        <p:txBody>
          <a:bodyPr wrap="square" lIns="0" tIns="0" rIns="0" bIns="0" anchor="ctr">
            <a:noAutofit/>
          </a:bodyPr>
          <a:lstStyle>
            <a:lvl1pPr marL="0" indent="0" algn="ctr">
              <a:buNone/>
              <a:defRPr sz="1733" b="1" i="0" baseline="0">
                <a:solidFill>
                  <a:schemeClr val="tx1">
                    <a:lumMod val="50000"/>
                    <a:lumOff val="50000"/>
                  </a:schemeClr>
                </a:solidFill>
                <a:latin typeface="+mn-lt"/>
              </a:defRPr>
            </a:lvl1pPr>
            <a:lvl2pPr marL="495285" indent="0">
              <a:buNone/>
              <a:defRPr sz="1300"/>
            </a:lvl2pPr>
            <a:lvl3pPr marL="990570" indent="0">
              <a:buNone/>
              <a:defRPr sz="1083"/>
            </a:lvl3pPr>
            <a:lvl4pPr marL="1485854" indent="0">
              <a:buNone/>
              <a:defRPr sz="975"/>
            </a:lvl4pPr>
            <a:lvl5pPr marL="1981139" indent="0">
              <a:buNone/>
              <a:defRPr sz="975"/>
            </a:lvl5pPr>
            <a:lvl6pPr marL="2476424" indent="0">
              <a:buNone/>
              <a:defRPr sz="975"/>
            </a:lvl6pPr>
            <a:lvl7pPr marL="2971709" indent="0">
              <a:buNone/>
              <a:defRPr sz="975"/>
            </a:lvl7pPr>
            <a:lvl8pPr marL="3466993" indent="0">
              <a:buNone/>
              <a:defRPr sz="975"/>
            </a:lvl8pPr>
            <a:lvl9pPr marL="3962278" indent="0">
              <a:buNone/>
              <a:defRPr sz="975"/>
            </a:lvl9pPr>
          </a:lstStyle>
          <a:p>
            <a:pPr lvl="0"/>
            <a:r>
              <a:rPr lang="en-US" dirty="0"/>
              <a:t>Subtext Goes Here</a:t>
            </a:r>
          </a:p>
        </p:txBody>
      </p:sp>
      <p:sp>
        <p:nvSpPr>
          <p:cNvPr id="5" name="Date Placeholder 4"/>
          <p:cNvSpPr txBox="1">
            <a:spLocks/>
          </p:cNvSpPr>
          <p:nvPr userDrawn="1"/>
        </p:nvSpPr>
        <p:spPr>
          <a:xfrm>
            <a:off x="-2877" y="6613864"/>
            <a:ext cx="2228850" cy="244366"/>
          </a:xfrm>
          <a:prstGeom prst="rect">
            <a:avLst/>
          </a:prstGeom>
        </p:spPr>
        <p:txBody>
          <a:bodyPr/>
          <a:lstStyle>
            <a:defPPr>
              <a:defRPr lang="en-US"/>
            </a:defPPr>
            <a:lvl1pPr marL="0" marR="0" indent="0" algn="l" defTabSz="457200" rtl="0" eaLnBrk="1" fontAlgn="auto" latinLnBrk="0" hangingPunct="1">
              <a:lnSpc>
                <a:spcPct val="100000"/>
              </a:lnSpc>
              <a:spcBef>
                <a:spcPts val="0"/>
              </a:spcBef>
              <a:spcAft>
                <a:spcPts val="0"/>
              </a:spcAft>
              <a:buClrTx/>
              <a:buSzTx/>
              <a:buFontTx/>
              <a:buNone/>
              <a:tabLst/>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dirty="0">
                <a:solidFill>
                  <a:schemeClr val="bg1">
                    <a:lumMod val="75000"/>
                  </a:schemeClr>
                </a:solidFill>
              </a:rPr>
              <a:t>MV2MAS4161.1</a:t>
            </a:r>
          </a:p>
        </p:txBody>
      </p:sp>
    </p:spTree>
    <p:extLst>
      <p:ext uri="{BB962C8B-B14F-4D97-AF65-F5344CB8AC3E}">
        <p14:creationId xmlns:p14="http://schemas.microsoft.com/office/powerpoint/2010/main" val="618896544"/>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our vision">
    <p:spTree>
      <p:nvGrpSpPr>
        <p:cNvPr id="1" name=""/>
        <p:cNvGrpSpPr/>
        <p:nvPr/>
      </p:nvGrpSpPr>
      <p:grpSpPr>
        <a:xfrm>
          <a:off x="0" y="0"/>
          <a:ext cx="0" cy="0"/>
          <a:chOff x="0" y="0"/>
          <a:chExt cx="0" cy="0"/>
        </a:xfrm>
      </p:grpSpPr>
      <p:sp>
        <p:nvSpPr>
          <p:cNvPr id="11" name="Title 1"/>
          <p:cNvSpPr>
            <a:spLocks noGrp="1"/>
          </p:cNvSpPr>
          <p:nvPr>
            <p:ph type="title" hasCustomPrompt="1"/>
          </p:nvPr>
        </p:nvSpPr>
        <p:spPr>
          <a:xfrm>
            <a:off x="2373313" y="266700"/>
            <a:ext cx="5159375" cy="558843"/>
          </a:xfrm>
          <a:prstGeom prst="rect">
            <a:avLst/>
          </a:prstGeom>
        </p:spPr>
        <p:txBody>
          <a:bodyPr wrap="none" lIns="0" tIns="0" rIns="0" bIns="0" anchor="ctr">
            <a:noAutofit/>
          </a:bodyPr>
          <a:lstStyle>
            <a:lvl1pPr algn="ctr">
              <a:defRPr sz="3033" b="1" i="0" baseline="0">
                <a:solidFill>
                  <a:schemeClr val="tx1">
                    <a:lumMod val="50000"/>
                    <a:lumOff val="50000"/>
                  </a:schemeClr>
                </a:solidFill>
                <a:latin typeface="+mn-lt"/>
              </a:defRPr>
            </a:lvl1pPr>
          </a:lstStyle>
          <a:p>
            <a:r>
              <a:rPr lang="en-US" dirty="0"/>
              <a:t>Click To Edit Master Title Style</a:t>
            </a:r>
          </a:p>
        </p:txBody>
      </p:sp>
      <p:sp>
        <p:nvSpPr>
          <p:cNvPr id="12" name="Text Placeholder 3"/>
          <p:cNvSpPr>
            <a:spLocks noGrp="1"/>
          </p:cNvSpPr>
          <p:nvPr>
            <p:ph type="body" sz="half" idx="2" hasCustomPrompt="1"/>
          </p:nvPr>
        </p:nvSpPr>
        <p:spPr>
          <a:xfrm>
            <a:off x="3544492" y="837239"/>
            <a:ext cx="2817019" cy="267661"/>
          </a:xfrm>
          <a:prstGeom prst="rect">
            <a:avLst/>
          </a:prstGeom>
        </p:spPr>
        <p:txBody>
          <a:bodyPr wrap="square" lIns="0" tIns="0" rIns="0" bIns="0" anchor="ctr">
            <a:noAutofit/>
          </a:bodyPr>
          <a:lstStyle>
            <a:lvl1pPr marL="0" indent="0" algn="ctr">
              <a:buNone/>
              <a:defRPr sz="1733" b="1" i="0" baseline="0">
                <a:solidFill>
                  <a:schemeClr val="tx1">
                    <a:lumMod val="50000"/>
                    <a:lumOff val="50000"/>
                  </a:schemeClr>
                </a:solidFill>
                <a:latin typeface="+mn-lt"/>
              </a:defRPr>
            </a:lvl1pPr>
            <a:lvl2pPr marL="495285" indent="0">
              <a:buNone/>
              <a:defRPr sz="1300"/>
            </a:lvl2pPr>
            <a:lvl3pPr marL="990570" indent="0">
              <a:buNone/>
              <a:defRPr sz="1083"/>
            </a:lvl3pPr>
            <a:lvl4pPr marL="1485854" indent="0">
              <a:buNone/>
              <a:defRPr sz="975"/>
            </a:lvl4pPr>
            <a:lvl5pPr marL="1981139" indent="0">
              <a:buNone/>
              <a:defRPr sz="975"/>
            </a:lvl5pPr>
            <a:lvl6pPr marL="2476424" indent="0">
              <a:buNone/>
              <a:defRPr sz="975"/>
            </a:lvl6pPr>
            <a:lvl7pPr marL="2971709" indent="0">
              <a:buNone/>
              <a:defRPr sz="975"/>
            </a:lvl7pPr>
            <a:lvl8pPr marL="3466993" indent="0">
              <a:buNone/>
              <a:defRPr sz="975"/>
            </a:lvl8pPr>
            <a:lvl9pPr marL="3962278" indent="0">
              <a:buNone/>
              <a:defRPr sz="975"/>
            </a:lvl9pPr>
          </a:lstStyle>
          <a:p>
            <a:pPr lvl="0"/>
            <a:r>
              <a:rPr lang="en-US" dirty="0"/>
              <a:t>Subtext Goes Here</a:t>
            </a:r>
          </a:p>
        </p:txBody>
      </p:sp>
      <p:sp>
        <p:nvSpPr>
          <p:cNvPr id="7" name="Picture Placeholder 7"/>
          <p:cNvSpPr>
            <a:spLocks noGrp="1"/>
          </p:cNvSpPr>
          <p:nvPr>
            <p:ph type="pic" sz="quarter" idx="13" hasCustomPrompt="1"/>
          </p:nvPr>
        </p:nvSpPr>
        <p:spPr>
          <a:xfrm>
            <a:off x="7181850" y="1244600"/>
            <a:ext cx="2724150" cy="4360333"/>
          </a:xfrm>
          <a:custGeom>
            <a:avLst/>
            <a:gdLst>
              <a:gd name="connsiteX0" fmla="*/ 0 w 2514600"/>
              <a:gd name="connsiteY0" fmla="*/ 0 h 4324350"/>
              <a:gd name="connsiteX1" fmla="*/ 2514600 w 2514600"/>
              <a:gd name="connsiteY1" fmla="*/ 0 h 4324350"/>
              <a:gd name="connsiteX2" fmla="*/ 2514600 w 2514600"/>
              <a:gd name="connsiteY2" fmla="*/ 4324350 h 4324350"/>
              <a:gd name="connsiteX3" fmla="*/ 0 w 2514600"/>
              <a:gd name="connsiteY3" fmla="*/ 4324350 h 4324350"/>
              <a:gd name="connsiteX4" fmla="*/ 0 w 2514600"/>
              <a:gd name="connsiteY4" fmla="*/ 0 h 4324350"/>
              <a:gd name="connsiteX0" fmla="*/ 0 w 2514600"/>
              <a:gd name="connsiteY0" fmla="*/ 0 h 4324350"/>
              <a:gd name="connsiteX1" fmla="*/ 2514600 w 2514600"/>
              <a:gd name="connsiteY1" fmla="*/ 0 h 4324350"/>
              <a:gd name="connsiteX2" fmla="*/ 2514600 w 2514600"/>
              <a:gd name="connsiteY2" fmla="*/ 4324350 h 4324350"/>
              <a:gd name="connsiteX3" fmla="*/ 0 w 2514600"/>
              <a:gd name="connsiteY3" fmla="*/ 3543300 h 4324350"/>
              <a:gd name="connsiteX4" fmla="*/ 0 w 2514600"/>
              <a:gd name="connsiteY4" fmla="*/ 0 h 4324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14600" h="4324350">
                <a:moveTo>
                  <a:pt x="0" y="0"/>
                </a:moveTo>
                <a:lnTo>
                  <a:pt x="2514600" y="0"/>
                </a:lnTo>
                <a:lnTo>
                  <a:pt x="2514600" y="4324350"/>
                </a:lnTo>
                <a:lnTo>
                  <a:pt x="0" y="3543300"/>
                </a:lnTo>
                <a:lnTo>
                  <a:pt x="0" y="0"/>
                </a:lnTo>
                <a:close/>
              </a:path>
            </a:pathLst>
          </a:custGeom>
          <a:ln w="3175">
            <a:solidFill>
              <a:schemeClr val="bg1">
                <a:lumMod val="85000"/>
              </a:schemeClr>
            </a:solidFill>
          </a:ln>
        </p:spPr>
        <p:txBody>
          <a:bodyPr bIns="1097280" anchor="b"/>
          <a:lstStyle>
            <a:lvl1pPr algn="ctr">
              <a:buNone/>
              <a:defRPr sz="1517" b="1">
                <a:solidFill>
                  <a:schemeClr val="tx1">
                    <a:lumMod val="50000"/>
                    <a:lumOff val="50000"/>
                  </a:schemeClr>
                </a:solidFill>
              </a:defRPr>
            </a:lvl1pPr>
          </a:lstStyle>
          <a:p>
            <a:r>
              <a:rPr lang="en-US" dirty="0"/>
              <a:t>Click Icon To Add Image</a:t>
            </a:r>
          </a:p>
        </p:txBody>
      </p:sp>
      <p:sp>
        <p:nvSpPr>
          <p:cNvPr id="9" name="Picture Placeholder 7"/>
          <p:cNvSpPr>
            <a:spLocks noGrp="1"/>
          </p:cNvSpPr>
          <p:nvPr>
            <p:ph type="pic" sz="quarter" idx="14" hasCustomPrompt="1"/>
          </p:nvPr>
        </p:nvSpPr>
        <p:spPr>
          <a:xfrm flipH="1">
            <a:off x="0" y="1244600"/>
            <a:ext cx="2724150" cy="4360333"/>
          </a:xfrm>
          <a:custGeom>
            <a:avLst/>
            <a:gdLst>
              <a:gd name="connsiteX0" fmla="*/ 0 w 2514600"/>
              <a:gd name="connsiteY0" fmla="*/ 0 h 4324350"/>
              <a:gd name="connsiteX1" fmla="*/ 2514600 w 2514600"/>
              <a:gd name="connsiteY1" fmla="*/ 0 h 4324350"/>
              <a:gd name="connsiteX2" fmla="*/ 2514600 w 2514600"/>
              <a:gd name="connsiteY2" fmla="*/ 4324350 h 4324350"/>
              <a:gd name="connsiteX3" fmla="*/ 0 w 2514600"/>
              <a:gd name="connsiteY3" fmla="*/ 4324350 h 4324350"/>
              <a:gd name="connsiteX4" fmla="*/ 0 w 2514600"/>
              <a:gd name="connsiteY4" fmla="*/ 0 h 4324350"/>
              <a:gd name="connsiteX0" fmla="*/ 0 w 2514600"/>
              <a:gd name="connsiteY0" fmla="*/ 0 h 4324350"/>
              <a:gd name="connsiteX1" fmla="*/ 2514600 w 2514600"/>
              <a:gd name="connsiteY1" fmla="*/ 0 h 4324350"/>
              <a:gd name="connsiteX2" fmla="*/ 2514600 w 2514600"/>
              <a:gd name="connsiteY2" fmla="*/ 4324350 h 4324350"/>
              <a:gd name="connsiteX3" fmla="*/ 0 w 2514600"/>
              <a:gd name="connsiteY3" fmla="*/ 3543300 h 4324350"/>
              <a:gd name="connsiteX4" fmla="*/ 0 w 2514600"/>
              <a:gd name="connsiteY4" fmla="*/ 0 h 4324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14600" h="4324350">
                <a:moveTo>
                  <a:pt x="0" y="0"/>
                </a:moveTo>
                <a:lnTo>
                  <a:pt x="2514600" y="0"/>
                </a:lnTo>
                <a:lnTo>
                  <a:pt x="2514600" y="4324350"/>
                </a:lnTo>
                <a:lnTo>
                  <a:pt x="0" y="3543300"/>
                </a:lnTo>
                <a:lnTo>
                  <a:pt x="0" y="0"/>
                </a:lnTo>
                <a:close/>
              </a:path>
            </a:pathLst>
          </a:custGeom>
          <a:ln w="3175">
            <a:solidFill>
              <a:schemeClr val="bg1">
                <a:lumMod val="85000"/>
              </a:schemeClr>
            </a:solidFill>
          </a:ln>
        </p:spPr>
        <p:txBody>
          <a:bodyPr bIns="1097280" anchor="b"/>
          <a:lstStyle>
            <a:lvl1pPr algn="ctr">
              <a:buNone/>
              <a:defRPr sz="1517" b="1">
                <a:solidFill>
                  <a:schemeClr val="tx1">
                    <a:lumMod val="50000"/>
                    <a:lumOff val="50000"/>
                  </a:schemeClr>
                </a:solidFill>
              </a:defRPr>
            </a:lvl1pPr>
          </a:lstStyle>
          <a:p>
            <a:r>
              <a:rPr lang="en-US" dirty="0"/>
              <a:t>Click Icon To Add Image</a:t>
            </a:r>
          </a:p>
        </p:txBody>
      </p:sp>
      <p:sp>
        <p:nvSpPr>
          <p:cNvPr id="6" name="Date Placeholder 4"/>
          <p:cNvSpPr txBox="1">
            <a:spLocks/>
          </p:cNvSpPr>
          <p:nvPr userDrawn="1"/>
        </p:nvSpPr>
        <p:spPr>
          <a:xfrm>
            <a:off x="-2877" y="6613864"/>
            <a:ext cx="2228850" cy="244366"/>
          </a:xfrm>
          <a:prstGeom prst="rect">
            <a:avLst/>
          </a:prstGeom>
        </p:spPr>
        <p:txBody>
          <a:bodyPr/>
          <a:lstStyle>
            <a:defPPr>
              <a:defRPr lang="en-US"/>
            </a:defPPr>
            <a:lvl1pPr marL="0" marR="0" indent="0" algn="l" defTabSz="457200" rtl="0" eaLnBrk="1" fontAlgn="auto" latinLnBrk="0" hangingPunct="1">
              <a:lnSpc>
                <a:spcPct val="100000"/>
              </a:lnSpc>
              <a:spcBef>
                <a:spcPts val="0"/>
              </a:spcBef>
              <a:spcAft>
                <a:spcPts val="0"/>
              </a:spcAft>
              <a:buClrTx/>
              <a:buSzTx/>
              <a:buFontTx/>
              <a:buNone/>
              <a:tabLst/>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dirty="0">
                <a:solidFill>
                  <a:schemeClr val="bg1">
                    <a:lumMod val="75000"/>
                  </a:schemeClr>
                </a:solidFill>
              </a:rPr>
              <a:t>MV2MAS4161.1</a:t>
            </a:r>
          </a:p>
        </p:txBody>
      </p:sp>
    </p:spTree>
    <p:extLst>
      <p:ext uri="{BB962C8B-B14F-4D97-AF65-F5344CB8AC3E}">
        <p14:creationId xmlns:p14="http://schemas.microsoft.com/office/powerpoint/2010/main" val="410742210"/>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our vision">
    <p:spTree>
      <p:nvGrpSpPr>
        <p:cNvPr id="1" name=""/>
        <p:cNvGrpSpPr/>
        <p:nvPr/>
      </p:nvGrpSpPr>
      <p:grpSpPr>
        <a:xfrm>
          <a:off x="0" y="0"/>
          <a:ext cx="0" cy="0"/>
          <a:chOff x="0" y="0"/>
          <a:chExt cx="0" cy="0"/>
        </a:xfrm>
      </p:grpSpPr>
      <p:sp>
        <p:nvSpPr>
          <p:cNvPr id="11" name="Title 1"/>
          <p:cNvSpPr>
            <a:spLocks noGrp="1"/>
          </p:cNvSpPr>
          <p:nvPr>
            <p:ph type="title" hasCustomPrompt="1"/>
          </p:nvPr>
        </p:nvSpPr>
        <p:spPr>
          <a:xfrm>
            <a:off x="2373313" y="266700"/>
            <a:ext cx="5159375" cy="558843"/>
          </a:xfrm>
          <a:prstGeom prst="rect">
            <a:avLst/>
          </a:prstGeom>
        </p:spPr>
        <p:txBody>
          <a:bodyPr wrap="none" lIns="0" tIns="0" rIns="0" bIns="0" anchor="ctr">
            <a:noAutofit/>
          </a:bodyPr>
          <a:lstStyle>
            <a:lvl1pPr algn="ctr">
              <a:defRPr sz="3033" b="1" i="0" baseline="0">
                <a:solidFill>
                  <a:schemeClr val="tx1">
                    <a:lumMod val="50000"/>
                    <a:lumOff val="50000"/>
                  </a:schemeClr>
                </a:solidFill>
                <a:latin typeface="+mn-lt"/>
              </a:defRPr>
            </a:lvl1pPr>
          </a:lstStyle>
          <a:p>
            <a:r>
              <a:rPr lang="en-US" dirty="0"/>
              <a:t>Click To Edit Master Title Style</a:t>
            </a:r>
          </a:p>
        </p:txBody>
      </p:sp>
      <p:sp>
        <p:nvSpPr>
          <p:cNvPr id="12" name="Text Placeholder 3"/>
          <p:cNvSpPr>
            <a:spLocks noGrp="1"/>
          </p:cNvSpPr>
          <p:nvPr>
            <p:ph type="body" sz="half" idx="2" hasCustomPrompt="1"/>
          </p:nvPr>
        </p:nvSpPr>
        <p:spPr>
          <a:xfrm>
            <a:off x="3544492" y="837239"/>
            <a:ext cx="2817019" cy="267661"/>
          </a:xfrm>
          <a:prstGeom prst="rect">
            <a:avLst/>
          </a:prstGeom>
        </p:spPr>
        <p:txBody>
          <a:bodyPr wrap="square" lIns="0" tIns="0" rIns="0" bIns="0" anchor="ctr">
            <a:noAutofit/>
          </a:bodyPr>
          <a:lstStyle>
            <a:lvl1pPr marL="0" indent="0" algn="ctr">
              <a:buNone/>
              <a:defRPr sz="1733" b="1" i="0" baseline="0">
                <a:solidFill>
                  <a:schemeClr val="tx1">
                    <a:lumMod val="50000"/>
                    <a:lumOff val="50000"/>
                  </a:schemeClr>
                </a:solidFill>
                <a:latin typeface="+mn-lt"/>
              </a:defRPr>
            </a:lvl1pPr>
            <a:lvl2pPr marL="495285" indent="0">
              <a:buNone/>
              <a:defRPr sz="1300"/>
            </a:lvl2pPr>
            <a:lvl3pPr marL="990570" indent="0">
              <a:buNone/>
              <a:defRPr sz="1083"/>
            </a:lvl3pPr>
            <a:lvl4pPr marL="1485854" indent="0">
              <a:buNone/>
              <a:defRPr sz="975"/>
            </a:lvl4pPr>
            <a:lvl5pPr marL="1981139" indent="0">
              <a:buNone/>
              <a:defRPr sz="975"/>
            </a:lvl5pPr>
            <a:lvl6pPr marL="2476424" indent="0">
              <a:buNone/>
              <a:defRPr sz="975"/>
            </a:lvl6pPr>
            <a:lvl7pPr marL="2971709" indent="0">
              <a:buNone/>
              <a:defRPr sz="975"/>
            </a:lvl7pPr>
            <a:lvl8pPr marL="3466993" indent="0">
              <a:buNone/>
              <a:defRPr sz="975"/>
            </a:lvl8pPr>
            <a:lvl9pPr marL="3962278" indent="0">
              <a:buNone/>
              <a:defRPr sz="975"/>
            </a:lvl9pPr>
          </a:lstStyle>
          <a:p>
            <a:pPr lvl="0"/>
            <a:r>
              <a:rPr lang="en-US" dirty="0"/>
              <a:t>Subtext Goes Here</a:t>
            </a:r>
          </a:p>
        </p:txBody>
      </p:sp>
      <p:sp>
        <p:nvSpPr>
          <p:cNvPr id="13" name="Picture Placeholder 7"/>
          <p:cNvSpPr>
            <a:spLocks noGrp="1"/>
          </p:cNvSpPr>
          <p:nvPr>
            <p:ph type="pic" sz="quarter" idx="17" hasCustomPrompt="1"/>
          </p:nvPr>
        </p:nvSpPr>
        <p:spPr>
          <a:xfrm flipH="1">
            <a:off x="0" y="1325880"/>
            <a:ext cx="9906000" cy="3108960"/>
          </a:xfrm>
          <a:prstGeom prst="rect">
            <a:avLst/>
          </a:prstGeom>
          <a:ln w="3175">
            <a:noFill/>
          </a:ln>
        </p:spPr>
        <p:txBody>
          <a:bodyPr bIns="548640" anchor="b"/>
          <a:lstStyle>
            <a:lvl1pPr algn="ctr">
              <a:buNone/>
              <a:defRPr sz="2167" b="1">
                <a:solidFill>
                  <a:schemeClr val="tx1">
                    <a:lumMod val="50000"/>
                    <a:lumOff val="50000"/>
                  </a:schemeClr>
                </a:solidFill>
              </a:defRPr>
            </a:lvl1pPr>
          </a:lstStyle>
          <a:p>
            <a:r>
              <a:rPr lang="en-US" dirty="0"/>
              <a:t>Click Icon To Add Image</a:t>
            </a:r>
          </a:p>
        </p:txBody>
      </p:sp>
      <p:sp>
        <p:nvSpPr>
          <p:cNvPr id="5" name="Date Placeholder 4"/>
          <p:cNvSpPr txBox="1">
            <a:spLocks/>
          </p:cNvSpPr>
          <p:nvPr userDrawn="1"/>
        </p:nvSpPr>
        <p:spPr>
          <a:xfrm>
            <a:off x="-2877" y="6613864"/>
            <a:ext cx="2228850" cy="244366"/>
          </a:xfrm>
          <a:prstGeom prst="rect">
            <a:avLst/>
          </a:prstGeom>
        </p:spPr>
        <p:txBody>
          <a:bodyPr/>
          <a:lstStyle>
            <a:defPPr>
              <a:defRPr lang="en-US"/>
            </a:defPPr>
            <a:lvl1pPr marL="0" marR="0" indent="0" algn="l" defTabSz="457200" rtl="0" eaLnBrk="1" fontAlgn="auto" latinLnBrk="0" hangingPunct="1">
              <a:lnSpc>
                <a:spcPct val="100000"/>
              </a:lnSpc>
              <a:spcBef>
                <a:spcPts val="0"/>
              </a:spcBef>
              <a:spcAft>
                <a:spcPts val="0"/>
              </a:spcAft>
              <a:buClrTx/>
              <a:buSzTx/>
              <a:buFontTx/>
              <a:buNone/>
              <a:tabLst/>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dirty="0">
                <a:solidFill>
                  <a:schemeClr val="bg1">
                    <a:lumMod val="75000"/>
                  </a:schemeClr>
                </a:solidFill>
              </a:rPr>
              <a:t>MV2MAS4161.1</a:t>
            </a:r>
          </a:p>
        </p:txBody>
      </p:sp>
    </p:spTree>
    <p:extLst>
      <p:ext uri="{BB962C8B-B14F-4D97-AF65-F5344CB8AC3E}">
        <p14:creationId xmlns:p14="http://schemas.microsoft.com/office/powerpoint/2010/main" val="565173258"/>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outVertical)">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empty_plank">
    <p:spTree>
      <p:nvGrpSpPr>
        <p:cNvPr id="1" name=""/>
        <p:cNvGrpSpPr/>
        <p:nvPr/>
      </p:nvGrpSpPr>
      <p:grpSpPr>
        <a:xfrm>
          <a:off x="0" y="0"/>
          <a:ext cx="0" cy="0"/>
          <a:chOff x="0" y="0"/>
          <a:chExt cx="0" cy="0"/>
        </a:xfrm>
      </p:grpSpPr>
      <p:sp>
        <p:nvSpPr>
          <p:cNvPr id="29" name="Title 1"/>
          <p:cNvSpPr>
            <a:spLocks noGrp="1"/>
          </p:cNvSpPr>
          <p:nvPr>
            <p:ph type="title" hasCustomPrompt="1"/>
          </p:nvPr>
        </p:nvSpPr>
        <p:spPr>
          <a:xfrm>
            <a:off x="2373313" y="266700"/>
            <a:ext cx="5159375" cy="558843"/>
          </a:xfrm>
          <a:prstGeom prst="rect">
            <a:avLst/>
          </a:prstGeom>
        </p:spPr>
        <p:txBody>
          <a:bodyPr wrap="none" lIns="0" tIns="0" rIns="0" bIns="0" anchor="ctr">
            <a:noAutofit/>
          </a:bodyPr>
          <a:lstStyle>
            <a:lvl1pPr algn="ctr">
              <a:defRPr sz="3033" b="1" i="0" baseline="0">
                <a:solidFill>
                  <a:schemeClr val="tx1">
                    <a:lumMod val="50000"/>
                    <a:lumOff val="50000"/>
                  </a:schemeClr>
                </a:solidFill>
                <a:latin typeface="+mn-lt"/>
              </a:defRPr>
            </a:lvl1pPr>
          </a:lstStyle>
          <a:p>
            <a:r>
              <a:rPr lang="en-US" dirty="0"/>
              <a:t>Click To Edit Master Title Style</a:t>
            </a:r>
          </a:p>
        </p:txBody>
      </p:sp>
      <p:sp>
        <p:nvSpPr>
          <p:cNvPr id="30" name="Text Placeholder 3"/>
          <p:cNvSpPr>
            <a:spLocks noGrp="1"/>
          </p:cNvSpPr>
          <p:nvPr>
            <p:ph type="body" sz="half" idx="2" hasCustomPrompt="1"/>
          </p:nvPr>
        </p:nvSpPr>
        <p:spPr>
          <a:xfrm>
            <a:off x="3544492" y="837239"/>
            <a:ext cx="2817019" cy="267661"/>
          </a:xfrm>
          <a:prstGeom prst="rect">
            <a:avLst/>
          </a:prstGeom>
        </p:spPr>
        <p:txBody>
          <a:bodyPr wrap="square" lIns="0" tIns="0" rIns="0" bIns="0" anchor="ctr">
            <a:noAutofit/>
          </a:bodyPr>
          <a:lstStyle>
            <a:lvl1pPr marL="0" indent="0" algn="ctr">
              <a:buNone/>
              <a:defRPr sz="1733" b="1" i="0" baseline="0">
                <a:solidFill>
                  <a:schemeClr val="tx1">
                    <a:lumMod val="50000"/>
                    <a:lumOff val="50000"/>
                  </a:schemeClr>
                </a:solidFill>
                <a:latin typeface="+mn-lt"/>
              </a:defRPr>
            </a:lvl1pPr>
            <a:lvl2pPr marL="495285" indent="0">
              <a:buNone/>
              <a:defRPr sz="1300"/>
            </a:lvl2pPr>
            <a:lvl3pPr marL="990570" indent="0">
              <a:buNone/>
              <a:defRPr sz="1083"/>
            </a:lvl3pPr>
            <a:lvl4pPr marL="1485854" indent="0">
              <a:buNone/>
              <a:defRPr sz="975"/>
            </a:lvl4pPr>
            <a:lvl5pPr marL="1981139" indent="0">
              <a:buNone/>
              <a:defRPr sz="975"/>
            </a:lvl5pPr>
            <a:lvl6pPr marL="2476424" indent="0">
              <a:buNone/>
              <a:defRPr sz="975"/>
            </a:lvl6pPr>
            <a:lvl7pPr marL="2971709" indent="0">
              <a:buNone/>
              <a:defRPr sz="975"/>
            </a:lvl7pPr>
            <a:lvl8pPr marL="3466993" indent="0">
              <a:buNone/>
              <a:defRPr sz="975"/>
            </a:lvl8pPr>
            <a:lvl9pPr marL="3962278" indent="0">
              <a:buNone/>
              <a:defRPr sz="975"/>
            </a:lvl9pPr>
          </a:lstStyle>
          <a:p>
            <a:pPr lvl="0"/>
            <a:r>
              <a:rPr lang="en-US" dirty="0"/>
              <a:t>Subtext Goes Here</a:t>
            </a:r>
          </a:p>
        </p:txBody>
      </p:sp>
      <p:sp>
        <p:nvSpPr>
          <p:cNvPr id="4" name="Date Placeholder 4"/>
          <p:cNvSpPr txBox="1">
            <a:spLocks/>
          </p:cNvSpPr>
          <p:nvPr userDrawn="1"/>
        </p:nvSpPr>
        <p:spPr>
          <a:xfrm>
            <a:off x="-2877" y="6613864"/>
            <a:ext cx="2228850" cy="244366"/>
          </a:xfrm>
          <a:prstGeom prst="rect">
            <a:avLst/>
          </a:prstGeom>
        </p:spPr>
        <p:txBody>
          <a:bodyPr/>
          <a:lstStyle>
            <a:defPPr>
              <a:defRPr lang="en-US"/>
            </a:defPPr>
            <a:lvl1pPr marL="0" marR="0" indent="0" algn="l" defTabSz="457200" rtl="0" eaLnBrk="1" fontAlgn="auto" latinLnBrk="0" hangingPunct="1">
              <a:lnSpc>
                <a:spcPct val="100000"/>
              </a:lnSpc>
              <a:spcBef>
                <a:spcPts val="0"/>
              </a:spcBef>
              <a:spcAft>
                <a:spcPts val="0"/>
              </a:spcAft>
              <a:buClrTx/>
              <a:buSzTx/>
              <a:buFontTx/>
              <a:buNone/>
              <a:tabLst/>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dirty="0">
                <a:solidFill>
                  <a:schemeClr val="bg1">
                    <a:lumMod val="75000"/>
                  </a:schemeClr>
                </a:solidFill>
              </a:rPr>
              <a:t>MV2MAS4161.1</a:t>
            </a:r>
          </a:p>
        </p:txBody>
      </p:sp>
    </p:spTree>
    <p:extLst>
      <p:ext uri="{BB962C8B-B14F-4D97-AF65-F5344CB8AC3E}">
        <p14:creationId xmlns:p14="http://schemas.microsoft.com/office/powerpoint/2010/main" val="2491174540"/>
      </p:ext>
    </p:extLst>
  </p:cSld>
  <p:clrMapOvr>
    <a:masterClrMapping/>
  </p:clrMapOvr>
  <p:transition>
    <p:push dir="u"/>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Break_S">
    <p:bg>
      <p:bgPr>
        <a:solidFill>
          <a:schemeClr val="bg1"/>
        </a:solidFill>
        <a:effectLst/>
      </p:bgPr>
    </p:bg>
    <p:spTree>
      <p:nvGrpSpPr>
        <p:cNvPr id="1" name=""/>
        <p:cNvGrpSpPr/>
        <p:nvPr/>
      </p:nvGrpSpPr>
      <p:grpSpPr>
        <a:xfrm>
          <a:off x="0" y="0"/>
          <a:ext cx="0" cy="0"/>
          <a:chOff x="0" y="0"/>
          <a:chExt cx="0" cy="0"/>
        </a:xfrm>
      </p:grpSpPr>
      <p:sp>
        <p:nvSpPr>
          <p:cNvPr id="16" name="Picture Placeholder 7"/>
          <p:cNvSpPr>
            <a:spLocks noGrp="1"/>
          </p:cNvSpPr>
          <p:nvPr>
            <p:ph type="pic" sz="quarter" idx="44" hasCustomPrompt="1"/>
          </p:nvPr>
        </p:nvSpPr>
        <p:spPr>
          <a:xfrm>
            <a:off x="0" y="-12700"/>
            <a:ext cx="9906000" cy="6883400"/>
          </a:xfrm>
          <a:prstGeom prst="rect">
            <a:avLst/>
          </a:prstGeom>
          <a:noFill/>
          <a:ln w="3175">
            <a:noFill/>
          </a:ln>
        </p:spPr>
        <p:txBody>
          <a:bodyPr wrap="none" tIns="0" bIns="2011680" anchor="b"/>
          <a:lstStyle>
            <a:lvl1pPr algn="ctr" rtl="0">
              <a:buNone/>
              <a:defRPr sz="2167" b="1">
                <a:solidFill>
                  <a:schemeClr val="tx1">
                    <a:lumMod val="50000"/>
                    <a:lumOff val="50000"/>
                  </a:schemeClr>
                </a:solidFill>
              </a:defRPr>
            </a:lvl1pPr>
          </a:lstStyle>
          <a:p>
            <a:r>
              <a:rPr lang="en-US" dirty="0"/>
              <a:t>Click Icon To Add Image </a:t>
            </a:r>
          </a:p>
        </p:txBody>
      </p:sp>
    </p:spTree>
    <p:extLst>
      <p:ext uri="{BB962C8B-B14F-4D97-AF65-F5344CB8AC3E}">
        <p14:creationId xmlns:p14="http://schemas.microsoft.com/office/powerpoint/2010/main" val="577195480"/>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7_team.">
    <p:bg>
      <p:bgPr>
        <a:solidFill>
          <a:schemeClr val="bg1"/>
        </a:solidFill>
        <a:effectLst/>
      </p:bgPr>
    </p:bg>
    <p:spTree>
      <p:nvGrpSpPr>
        <p:cNvPr id="1" name=""/>
        <p:cNvGrpSpPr/>
        <p:nvPr/>
      </p:nvGrpSpPr>
      <p:grpSpPr>
        <a:xfrm>
          <a:off x="0" y="0"/>
          <a:ext cx="0" cy="0"/>
          <a:chOff x="0" y="0"/>
          <a:chExt cx="0" cy="0"/>
        </a:xfrm>
      </p:grpSpPr>
      <p:sp>
        <p:nvSpPr>
          <p:cNvPr id="29" name="Title 1"/>
          <p:cNvSpPr>
            <a:spLocks noGrp="1"/>
          </p:cNvSpPr>
          <p:nvPr>
            <p:ph type="title" hasCustomPrompt="1"/>
          </p:nvPr>
        </p:nvSpPr>
        <p:spPr>
          <a:xfrm>
            <a:off x="2546215" y="377480"/>
            <a:ext cx="4813571" cy="413483"/>
          </a:xfrm>
          <a:prstGeom prst="rect">
            <a:avLst/>
          </a:prstGeom>
        </p:spPr>
        <p:txBody>
          <a:bodyPr wrap="none" lIns="0" tIns="0" rIns="0" bIns="0" anchor="ctr">
            <a:noAutofit/>
          </a:bodyPr>
          <a:lstStyle>
            <a:lvl1pPr algn="ctr">
              <a:defRPr sz="2600" b="1" i="0" baseline="0">
                <a:solidFill>
                  <a:schemeClr val="tx1">
                    <a:lumMod val="50000"/>
                    <a:lumOff val="50000"/>
                  </a:schemeClr>
                </a:solidFill>
                <a:latin typeface="+mn-lt"/>
              </a:defRPr>
            </a:lvl1pPr>
          </a:lstStyle>
          <a:p>
            <a:r>
              <a:rPr lang="en-US" dirty="0"/>
              <a:t>Click To Edit Master Title Style</a:t>
            </a:r>
          </a:p>
        </p:txBody>
      </p:sp>
      <p:sp>
        <p:nvSpPr>
          <p:cNvPr id="30" name="Text Placeholder 3"/>
          <p:cNvSpPr>
            <a:spLocks noGrp="1"/>
          </p:cNvSpPr>
          <p:nvPr>
            <p:ph type="body" sz="half" idx="2" hasCustomPrompt="1"/>
          </p:nvPr>
        </p:nvSpPr>
        <p:spPr>
          <a:xfrm>
            <a:off x="3544492" y="837239"/>
            <a:ext cx="2817019" cy="267661"/>
          </a:xfrm>
          <a:prstGeom prst="rect">
            <a:avLst/>
          </a:prstGeom>
        </p:spPr>
        <p:txBody>
          <a:bodyPr wrap="square" lIns="0" tIns="0" rIns="0" bIns="0" anchor="ctr">
            <a:noAutofit/>
          </a:bodyPr>
          <a:lstStyle>
            <a:lvl1pPr marL="0" indent="0" algn="ctr">
              <a:buNone/>
              <a:defRPr sz="1733" b="1" i="0" baseline="0">
                <a:solidFill>
                  <a:schemeClr val="tx1">
                    <a:lumMod val="50000"/>
                    <a:lumOff val="50000"/>
                  </a:schemeClr>
                </a:solidFill>
                <a:latin typeface="+mn-lt"/>
              </a:defRPr>
            </a:lvl1pPr>
            <a:lvl2pPr marL="495285" indent="0">
              <a:buNone/>
              <a:defRPr sz="1300"/>
            </a:lvl2pPr>
            <a:lvl3pPr marL="990570" indent="0">
              <a:buNone/>
              <a:defRPr sz="1083"/>
            </a:lvl3pPr>
            <a:lvl4pPr marL="1485854" indent="0">
              <a:buNone/>
              <a:defRPr sz="975"/>
            </a:lvl4pPr>
            <a:lvl5pPr marL="1981139" indent="0">
              <a:buNone/>
              <a:defRPr sz="975"/>
            </a:lvl5pPr>
            <a:lvl6pPr marL="2476424" indent="0">
              <a:buNone/>
              <a:defRPr sz="975"/>
            </a:lvl6pPr>
            <a:lvl7pPr marL="2971709" indent="0">
              <a:buNone/>
              <a:defRPr sz="975"/>
            </a:lvl7pPr>
            <a:lvl8pPr marL="3466993" indent="0">
              <a:buNone/>
              <a:defRPr sz="975"/>
            </a:lvl8pPr>
            <a:lvl9pPr marL="3962278" indent="0">
              <a:buNone/>
              <a:defRPr sz="975"/>
            </a:lvl9pPr>
          </a:lstStyle>
          <a:p>
            <a:pPr lvl="0"/>
            <a:r>
              <a:rPr lang="en-US" dirty="0"/>
              <a:t>Subtext Goes Here</a:t>
            </a:r>
          </a:p>
        </p:txBody>
      </p:sp>
      <p:sp>
        <p:nvSpPr>
          <p:cNvPr id="10" name="Text Placeholder 3"/>
          <p:cNvSpPr>
            <a:spLocks noGrp="1"/>
          </p:cNvSpPr>
          <p:nvPr>
            <p:ph type="body" sz="half" idx="41"/>
          </p:nvPr>
        </p:nvSpPr>
        <p:spPr>
          <a:xfrm>
            <a:off x="3962400" y="5583773"/>
            <a:ext cx="1981200" cy="689707"/>
          </a:xfrm>
          <a:prstGeom prst="rect">
            <a:avLst/>
          </a:prstGeom>
        </p:spPr>
        <p:txBody>
          <a:bodyPr wrap="square" lIns="0" tIns="0" rIns="0" bIns="0" anchor="t">
            <a:noAutofit/>
          </a:bodyPr>
          <a:lstStyle>
            <a:lvl1pPr marL="0" indent="0" algn="ctr">
              <a:buNone/>
              <a:defRPr sz="1083" b="0" baseline="0">
                <a:solidFill>
                  <a:schemeClr val="tx1">
                    <a:lumMod val="50000"/>
                    <a:lumOff val="50000"/>
                  </a:schemeClr>
                </a:solidFill>
              </a:defRPr>
            </a:lvl1pPr>
            <a:lvl2pPr marL="495285" indent="0">
              <a:buNone/>
              <a:defRPr sz="1300"/>
            </a:lvl2pPr>
            <a:lvl3pPr marL="990570" indent="0">
              <a:buNone/>
              <a:defRPr sz="1083"/>
            </a:lvl3pPr>
            <a:lvl4pPr marL="1485854" indent="0">
              <a:buNone/>
              <a:defRPr sz="975"/>
            </a:lvl4pPr>
            <a:lvl5pPr marL="1981139" indent="0">
              <a:buNone/>
              <a:defRPr sz="975"/>
            </a:lvl5pPr>
            <a:lvl6pPr marL="2476424" indent="0">
              <a:buNone/>
              <a:defRPr sz="975"/>
            </a:lvl6pPr>
            <a:lvl7pPr marL="2971709" indent="0">
              <a:buNone/>
              <a:defRPr sz="975"/>
            </a:lvl7pPr>
            <a:lvl8pPr marL="3466993" indent="0">
              <a:buNone/>
              <a:defRPr sz="975"/>
            </a:lvl8pPr>
            <a:lvl9pPr marL="3962278" indent="0">
              <a:buNone/>
              <a:defRPr sz="975"/>
            </a:lvl9pPr>
          </a:lstStyle>
          <a:p>
            <a:pPr algn="ctr"/>
            <a:endParaRPr lang="en-US" sz="1083" dirty="0">
              <a:solidFill>
                <a:schemeClr val="tx1">
                  <a:lumMod val="50000"/>
                  <a:lumOff val="50000"/>
                </a:schemeClr>
              </a:solidFill>
            </a:endParaRPr>
          </a:p>
        </p:txBody>
      </p:sp>
      <p:sp>
        <p:nvSpPr>
          <p:cNvPr id="12" name="Date Placeholder 4"/>
          <p:cNvSpPr txBox="1">
            <a:spLocks/>
          </p:cNvSpPr>
          <p:nvPr userDrawn="1"/>
        </p:nvSpPr>
        <p:spPr>
          <a:xfrm>
            <a:off x="-2877" y="6613864"/>
            <a:ext cx="2228850" cy="244366"/>
          </a:xfrm>
          <a:prstGeom prst="rect">
            <a:avLst/>
          </a:prstGeom>
        </p:spPr>
        <p:txBody>
          <a:bodyPr/>
          <a:lstStyle>
            <a:defPPr>
              <a:defRPr lang="en-US"/>
            </a:defPPr>
            <a:lvl1pPr marL="0" marR="0" indent="0" algn="l" defTabSz="457200" rtl="0" eaLnBrk="1" fontAlgn="auto" latinLnBrk="0" hangingPunct="1">
              <a:lnSpc>
                <a:spcPct val="100000"/>
              </a:lnSpc>
              <a:spcBef>
                <a:spcPts val="0"/>
              </a:spcBef>
              <a:spcAft>
                <a:spcPts val="0"/>
              </a:spcAft>
              <a:buClrTx/>
              <a:buSzTx/>
              <a:buFontTx/>
              <a:buNone/>
              <a:tabLst/>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dirty="0">
                <a:solidFill>
                  <a:schemeClr val="bg1">
                    <a:lumMod val="75000"/>
                  </a:schemeClr>
                </a:solidFill>
              </a:rPr>
              <a:t>MV2MAS4161.1</a:t>
            </a:r>
          </a:p>
        </p:txBody>
      </p:sp>
    </p:spTree>
    <p:extLst>
      <p:ext uri="{BB962C8B-B14F-4D97-AF65-F5344CB8AC3E}">
        <p14:creationId xmlns:p14="http://schemas.microsoft.com/office/powerpoint/2010/main" val="1382715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nodePh="1">
                                  <p:stCondLst>
                                    <p:cond delay="0"/>
                                  </p:stCondLst>
                                  <p:endCondLst>
                                    <p:cond evt="begin" delay="0">
                                      <p:tn val="5"/>
                                    </p:cond>
                                  </p:end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tmplLst>
          <p:tmpl lvl="1">
            <p:tnLst>
              <p:par>
                <p:cTn presetID="2" presetClass="entr" presetSubtype="4" accel="50000" decel="50000" fill="hold" nodeType="afterEffect" nodePh="1">
                  <p:stCondLst>
                    <p:cond delay="0"/>
                  </p:stCondLst>
                  <p:endCondLst>
                    <p:cond delay="0"/>
                  </p:endCondLst>
                  <p:childTnLst>
                    <p:set>
                      <p:cBhvr>
                        <p:cTn dur="1" fill="hold">
                          <p:stCondLst>
                            <p:cond delay="0"/>
                          </p:stCondLst>
                        </p:cTn>
                        <p:tgtEl>
                          <p:spTgt spid="10"/>
                        </p:tgtEl>
                        <p:attrNameLst>
                          <p:attrName>style.visibility</p:attrName>
                        </p:attrNameLst>
                      </p:cBhvr>
                      <p:to>
                        <p:strVal val="visible"/>
                      </p:to>
                    </p:set>
                    <p:anim calcmode="lin" valueType="num">
                      <p:cBhvr additive="base">
                        <p:cTn dur="500" fill="hold"/>
                        <p:tgtEl>
                          <p:spTgt spid="10"/>
                        </p:tgtEl>
                        <p:attrNameLst>
                          <p:attrName>ppt_x</p:attrName>
                        </p:attrNameLst>
                      </p:cBhvr>
                      <p:tavLst>
                        <p:tav tm="0">
                          <p:val>
                            <p:strVal val="#ppt_x"/>
                          </p:val>
                        </p:tav>
                        <p:tav tm="100000">
                          <p:val>
                            <p:strVal val="#ppt_x"/>
                          </p:val>
                        </p:tav>
                      </p:tavLst>
                    </p:anim>
                    <p:anim calcmode="lin" valueType="num">
                      <p:cBhvr additive="base">
                        <p:cTn dur="500" fill="hold"/>
                        <p:tgtEl>
                          <p:spTgt spid="10"/>
                        </p:tgtEl>
                        <p:attrNameLst>
                          <p:attrName>ppt_y</p:attrName>
                        </p:attrNameLst>
                      </p:cBhvr>
                      <p:tavLst>
                        <p:tav tm="0">
                          <p:val>
                            <p:strVal val="1+#ppt_h/2"/>
                          </p:val>
                        </p:tav>
                        <p:tav tm="100000">
                          <p:val>
                            <p:strVal val="#ppt_y"/>
                          </p:val>
                        </p:tav>
                      </p:tavLst>
                    </p:anim>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a:t>MV2MAS4161.1</a:t>
            </a:r>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9F6067-EAE1-433D-A7D4-AC3F63B27C41}" type="slidenum">
              <a:rPr lang="en-US" smtClean="0"/>
              <a:t>‹#›</a:t>
            </a:fld>
            <a:endParaRPr lang="en-US" dirty="0"/>
          </a:p>
        </p:txBody>
      </p:sp>
    </p:spTree>
    <p:extLst>
      <p:ext uri="{BB962C8B-B14F-4D97-AF65-F5344CB8AC3E}">
        <p14:creationId xmlns:p14="http://schemas.microsoft.com/office/powerpoint/2010/main" val="55686462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5" r:id="rId13"/>
    <p:sldLayoutId id="2147483676" r:id="rId14"/>
    <p:sldLayoutId id="2147483677" r:id="rId15"/>
    <p:sldLayoutId id="2147483678" r:id="rId16"/>
    <p:sldLayoutId id="2147483679" r:id="rId17"/>
    <p:sldLayoutId id="2147483680" r:id="rId18"/>
    <p:sldLayoutId id="2147483681" r:id="rId19"/>
    <p:sldLayoutId id="2147483683" r:id="rId20"/>
  </p:sldLayoutIdLst>
  <p:transition>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20.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6.jpg"/><Relationship Id="rId7" Type="http://schemas.openxmlformats.org/officeDocument/2006/relationships/image" Target="../media/image20.png"/><Relationship Id="rId2" Type="http://schemas.openxmlformats.org/officeDocument/2006/relationships/image" Target="../media/image15.jpg"/><Relationship Id="rId1" Type="http://schemas.openxmlformats.org/officeDocument/2006/relationships/slideLayout" Target="../slideLayouts/slideLayout16.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jpg"/><Relationship Id="rId1" Type="http://schemas.openxmlformats.org/officeDocument/2006/relationships/slideLayout" Target="../slideLayouts/slideLayout13.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jpeg"/><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b="24818"/>
          <a:stretch/>
        </p:blipFill>
        <p:spPr>
          <a:xfrm>
            <a:off x="-2877" y="-775244"/>
            <a:ext cx="9906001" cy="4964974"/>
          </a:xfrm>
          <a:prstGeom prst="rect">
            <a:avLst/>
          </a:prstGeom>
        </p:spPr>
      </p:pic>
      <p:pic>
        <p:nvPicPr>
          <p:cNvPr id="2" name="Picture Placeholder 1" hidden="1"/>
          <p:cNvPicPr>
            <a:picLocks noGrp="1" noChangeAspect="1"/>
          </p:cNvPicPr>
          <p:nvPr>
            <p:ph type="pic" sz="quarter" idx="53"/>
          </p:nvPr>
        </p:nvPicPr>
        <p:blipFill>
          <a:blip r:embed="rId3">
            <a:extLst>
              <a:ext uri="{28A0092B-C50C-407E-A947-70E740481C1C}">
                <a14:useLocalDpi xmlns:a14="http://schemas.microsoft.com/office/drawing/2010/main" val="0"/>
              </a:ext>
            </a:extLst>
          </a:blip>
          <a:srcRect t="12564" b="12564"/>
          <a:stretch>
            <a:fillRect/>
          </a:stretch>
        </p:blipFill>
        <p:spPr/>
      </p:pic>
      <p:sp>
        <p:nvSpPr>
          <p:cNvPr id="31" name="Footer Text"/>
          <p:cNvSpPr txBox="1"/>
          <p:nvPr/>
        </p:nvSpPr>
        <p:spPr>
          <a:xfrm>
            <a:off x="1073058" y="6400800"/>
            <a:ext cx="7759889" cy="369332"/>
          </a:xfrm>
          <a:prstGeom prst="rect">
            <a:avLst/>
          </a:prstGeom>
          <a:noFill/>
        </p:spPr>
        <p:txBody>
          <a:bodyPr wrap="square" lIns="0" tIns="0" rIns="0" bIns="0" rtlCol="0">
            <a:spAutoFit/>
          </a:bodyPr>
          <a:lstStyle/>
          <a:p>
            <a:pPr algn="ctr"/>
            <a:r>
              <a:rPr lang="fr-FR" sz="2400" dirty="0">
                <a:solidFill>
                  <a:schemeClr val="tx1">
                    <a:lumMod val="50000"/>
                    <a:lumOff val="50000"/>
                  </a:schemeClr>
                </a:solidFill>
              </a:rPr>
              <a:t>Humanité</a:t>
            </a:r>
            <a:r>
              <a:rPr lang="en-US" sz="2400" dirty="0">
                <a:solidFill>
                  <a:schemeClr val="tx1">
                    <a:lumMod val="50000"/>
                    <a:lumOff val="50000"/>
                  </a:schemeClr>
                </a:solidFill>
              </a:rPr>
              <a:t>    </a:t>
            </a:r>
            <a:r>
              <a:rPr lang="en-US" sz="2400" dirty="0">
                <a:solidFill>
                  <a:schemeClr val="tx1">
                    <a:lumMod val="50000"/>
                    <a:lumOff val="50000"/>
                  </a:schemeClr>
                </a:solidFill>
                <a:latin typeface="Calibri" panose="020F0502020204030204" pitchFamily="34" charset="0"/>
              </a:rPr>
              <a:t>     </a:t>
            </a:r>
            <a:r>
              <a:rPr lang="en-US" sz="2400" dirty="0" err="1">
                <a:solidFill>
                  <a:schemeClr val="tx1">
                    <a:lumMod val="50000"/>
                    <a:lumOff val="50000"/>
                  </a:schemeClr>
                </a:solidFill>
              </a:rPr>
              <a:t>Intégrité</a:t>
            </a:r>
            <a:r>
              <a:rPr lang="en-US" sz="2400" dirty="0">
                <a:solidFill>
                  <a:schemeClr val="tx1">
                    <a:lumMod val="50000"/>
                    <a:lumOff val="50000"/>
                  </a:schemeClr>
                </a:solidFill>
              </a:rPr>
              <a:t>    </a:t>
            </a:r>
            <a:r>
              <a:rPr lang="en-US" sz="2400" dirty="0">
                <a:solidFill>
                  <a:schemeClr val="tx1">
                    <a:lumMod val="50000"/>
                    <a:lumOff val="50000"/>
                  </a:schemeClr>
                </a:solidFill>
                <a:latin typeface="Calibri" panose="020F0502020204030204" pitchFamily="34" charset="0"/>
              </a:rPr>
              <a:t>     </a:t>
            </a:r>
            <a:r>
              <a:rPr lang="en-US" sz="2400" dirty="0" err="1">
                <a:solidFill>
                  <a:schemeClr val="tx1">
                    <a:lumMod val="50000"/>
                    <a:lumOff val="50000"/>
                  </a:schemeClr>
                </a:solidFill>
                <a:latin typeface="Calibri" panose="020F0502020204030204" pitchFamily="34" charset="0"/>
              </a:rPr>
              <a:t>Loyauté</a:t>
            </a:r>
            <a:endParaRPr lang="en-US" sz="2400" dirty="0">
              <a:solidFill>
                <a:schemeClr val="tx1">
                  <a:lumMod val="50000"/>
                  <a:lumOff val="50000"/>
                </a:schemeClr>
              </a:solidFill>
            </a:endParaRPr>
          </a:p>
        </p:txBody>
      </p:sp>
      <p:sp>
        <p:nvSpPr>
          <p:cNvPr id="32" name="Oval 31"/>
          <p:cNvSpPr/>
          <p:nvPr/>
        </p:nvSpPr>
        <p:spPr bwMode="auto">
          <a:xfrm>
            <a:off x="3146425" y="5334000"/>
            <a:ext cx="742950" cy="742950"/>
          </a:xfrm>
          <a:prstGeom prst="ellipse">
            <a:avLst/>
          </a:prstGeom>
          <a:solidFill>
            <a:schemeClr val="accent1">
              <a:alpha val="85000"/>
            </a:schemeClr>
          </a:solidFill>
          <a:ln w="19050">
            <a:noFill/>
            <a:round/>
            <a:headEnd/>
            <a:tailEnd/>
          </a:ln>
        </p:spPr>
        <p:txBody>
          <a:bodyPr vert="horz" wrap="none" lIns="91440" tIns="45720" rIns="91440" bIns="45720" numCol="1" rtlCol="0" anchor="ctr" anchorCtr="1" compatLnSpc="1">
            <a:prstTxWarp prst="textNoShape">
              <a:avLst/>
            </a:prstTxWarp>
          </a:bodyPr>
          <a:lstStyle/>
          <a:p>
            <a:pPr algn="ctr"/>
            <a:endParaRPr lang="en-US" sz="1200" b="1" dirty="0">
              <a:solidFill>
                <a:schemeClr val="tx1">
                  <a:lumMod val="75000"/>
                  <a:lumOff val="25000"/>
                </a:schemeClr>
              </a:solidFill>
            </a:endParaRPr>
          </a:p>
        </p:txBody>
      </p:sp>
      <p:sp>
        <p:nvSpPr>
          <p:cNvPr id="33" name="Oval 32"/>
          <p:cNvSpPr/>
          <p:nvPr/>
        </p:nvSpPr>
        <p:spPr bwMode="auto">
          <a:xfrm>
            <a:off x="3720465" y="5334000"/>
            <a:ext cx="742950" cy="742950"/>
          </a:xfrm>
          <a:prstGeom prst="ellipse">
            <a:avLst/>
          </a:prstGeom>
          <a:solidFill>
            <a:schemeClr val="accent2">
              <a:alpha val="85000"/>
            </a:schemeClr>
          </a:solidFill>
          <a:ln w="19050">
            <a:noFill/>
            <a:round/>
            <a:headEnd/>
            <a:tailEnd/>
          </a:ln>
        </p:spPr>
        <p:txBody>
          <a:bodyPr vert="horz" wrap="none" lIns="91440" tIns="45720" rIns="91440" bIns="45720" numCol="1" rtlCol="0" anchor="ctr" anchorCtr="1" compatLnSpc="1">
            <a:prstTxWarp prst="textNoShape">
              <a:avLst/>
            </a:prstTxWarp>
          </a:bodyPr>
          <a:lstStyle/>
          <a:p>
            <a:pPr algn="ctr"/>
            <a:endParaRPr lang="en-US" sz="1200" b="1" dirty="0">
              <a:solidFill>
                <a:schemeClr val="tx1">
                  <a:lumMod val="75000"/>
                  <a:lumOff val="25000"/>
                </a:schemeClr>
              </a:solidFill>
            </a:endParaRPr>
          </a:p>
        </p:txBody>
      </p:sp>
      <p:sp>
        <p:nvSpPr>
          <p:cNvPr id="34" name="Oval 33"/>
          <p:cNvSpPr/>
          <p:nvPr/>
        </p:nvSpPr>
        <p:spPr bwMode="auto">
          <a:xfrm>
            <a:off x="4294505" y="5334000"/>
            <a:ext cx="742950" cy="742950"/>
          </a:xfrm>
          <a:prstGeom prst="ellipse">
            <a:avLst/>
          </a:prstGeom>
          <a:solidFill>
            <a:schemeClr val="accent3">
              <a:alpha val="85000"/>
            </a:schemeClr>
          </a:solidFill>
          <a:ln w="19050">
            <a:noFill/>
            <a:round/>
            <a:headEnd/>
            <a:tailEnd/>
          </a:ln>
        </p:spPr>
        <p:txBody>
          <a:bodyPr vert="horz" wrap="none" lIns="91440" tIns="45720" rIns="91440" bIns="45720" numCol="1" rtlCol="0" anchor="ctr" anchorCtr="1" compatLnSpc="1">
            <a:prstTxWarp prst="textNoShape">
              <a:avLst/>
            </a:prstTxWarp>
          </a:bodyPr>
          <a:lstStyle/>
          <a:p>
            <a:pPr algn="ctr"/>
            <a:endParaRPr lang="en-US" sz="1200" b="1" dirty="0">
              <a:solidFill>
                <a:schemeClr val="tx1">
                  <a:lumMod val="75000"/>
                  <a:lumOff val="25000"/>
                </a:schemeClr>
              </a:solidFill>
            </a:endParaRPr>
          </a:p>
        </p:txBody>
      </p:sp>
      <p:sp>
        <p:nvSpPr>
          <p:cNvPr id="35" name="Oval 34"/>
          <p:cNvSpPr/>
          <p:nvPr/>
        </p:nvSpPr>
        <p:spPr bwMode="auto">
          <a:xfrm>
            <a:off x="4868545" y="5334000"/>
            <a:ext cx="742950" cy="742950"/>
          </a:xfrm>
          <a:prstGeom prst="ellipse">
            <a:avLst/>
          </a:prstGeom>
          <a:solidFill>
            <a:schemeClr val="accent4">
              <a:alpha val="85000"/>
            </a:schemeClr>
          </a:solidFill>
          <a:ln w="19050">
            <a:noFill/>
            <a:round/>
            <a:headEnd/>
            <a:tailEnd/>
          </a:ln>
        </p:spPr>
        <p:txBody>
          <a:bodyPr vert="horz" wrap="none" lIns="91440" tIns="45720" rIns="91440" bIns="45720" numCol="1" rtlCol="0" anchor="ctr" anchorCtr="1" compatLnSpc="1">
            <a:prstTxWarp prst="textNoShape">
              <a:avLst/>
            </a:prstTxWarp>
          </a:bodyPr>
          <a:lstStyle/>
          <a:p>
            <a:pPr algn="ctr"/>
            <a:endParaRPr lang="en-US" sz="1200" b="1" dirty="0">
              <a:solidFill>
                <a:schemeClr val="tx1">
                  <a:lumMod val="75000"/>
                  <a:lumOff val="25000"/>
                </a:schemeClr>
              </a:solidFill>
            </a:endParaRPr>
          </a:p>
        </p:txBody>
      </p:sp>
      <p:sp>
        <p:nvSpPr>
          <p:cNvPr id="36" name="Oval 35"/>
          <p:cNvSpPr/>
          <p:nvPr/>
        </p:nvSpPr>
        <p:spPr bwMode="auto">
          <a:xfrm>
            <a:off x="5442585" y="5334000"/>
            <a:ext cx="742950" cy="742950"/>
          </a:xfrm>
          <a:prstGeom prst="ellipse">
            <a:avLst/>
          </a:prstGeom>
          <a:solidFill>
            <a:schemeClr val="accent5">
              <a:alpha val="85000"/>
            </a:schemeClr>
          </a:solidFill>
          <a:ln w="19050">
            <a:noFill/>
            <a:round/>
            <a:headEnd/>
            <a:tailEnd/>
          </a:ln>
        </p:spPr>
        <p:txBody>
          <a:bodyPr vert="horz" wrap="none" lIns="91440" tIns="45720" rIns="91440" bIns="45720" numCol="1" rtlCol="0" anchor="ctr" anchorCtr="1" compatLnSpc="1">
            <a:prstTxWarp prst="textNoShape">
              <a:avLst/>
            </a:prstTxWarp>
          </a:bodyPr>
          <a:lstStyle/>
          <a:p>
            <a:pPr algn="ctr"/>
            <a:endParaRPr lang="en-US" sz="1200" b="1" dirty="0">
              <a:solidFill>
                <a:schemeClr val="tx1">
                  <a:lumMod val="75000"/>
                  <a:lumOff val="25000"/>
                </a:schemeClr>
              </a:solidFill>
            </a:endParaRPr>
          </a:p>
        </p:txBody>
      </p:sp>
      <p:sp>
        <p:nvSpPr>
          <p:cNvPr id="37" name="Oval 36"/>
          <p:cNvSpPr/>
          <p:nvPr/>
        </p:nvSpPr>
        <p:spPr bwMode="auto">
          <a:xfrm>
            <a:off x="6016625" y="5334000"/>
            <a:ext cx="742950" cy="742950"/>
          </a:xfrm>
          <a:prstGeom prst="ellipse">
            <a:avLst/>
          </a:prstGeom>
          <a:solidFill>
            <a:schemeClr val="accent6">
              <a:alpha val="85000"/>
            </a:schemeClr>
          </a:solidFill>
          <a:ln w="19050">
            <a:noFill/>
            <a:round/>
            <a:headEnd/>
            <a:tailEnd/>
          </a:ln>
        </p:spPr>
        <p:txBody>
          <a:bodyPr vert="horz" wrap="none" lIns="91440" tIns="45720" rIns="91440" bIns="45720" numCol="1" rtlCol="0" anchor="ctr" anchorCtr="1" compatLnSpc="1">
            <a:prstTxWarp prst="textNoShape">
              <a:avLst/>
            </a:prstTxWarp>
          </a:bodyPr>
          <a:lstStyle/>
          <a:p>
            <a:pPr algn="ctr"/>
            <a:endParaRPr lang="en-US" sz="1200" b="1" dirty="0">
              <a:solidFill>
                <a:schemeClr val="tx1">
                  <a:lumMod val="75000"/>
                  <a:lumOff val="25000"/>
                </a:schemeClr>
              </a:solidFill>
            </a:endParaRPr>
          </a:p>
        </p:txBody>
      </p:sp>
      <p:sp>
        <p:nvSpPr>
          <p:cNvPr id="42" name="Oval 41"/>
          <p:cNvSpPr/>
          <p:nvPr/>
        </p:nvSpPr>
        <p:spPr bwMode="auto">
          <a:xfrm>
            <a:off x="4168304" y="6484227"/>
            <a:ext cx="227486" cy="227485"/>
          </a:xfrm>
          <a:prstGeom prst="ellipse">
            <a:avLst/>
          </a:prstGeom>
          <a:solidFill>
            <a:schemeClr val="accent6">
              <a:alpha val="85000"/>
            </a:schemeClr>
          </a:solidFill>
          <a:ln w="19050">
            <a:noFill/>
            <a:round/>
            <a:headEnd/>
            <a:tailEnd/>
          </a:ln>
        </p:spPr>
        <p:txBody>
          <a:bodyPr vert="horz" wrap="none" lIns="91440" tIns="45720" rIns="91440" bIns="45720" numCol="1" rtlCol="0" anchor="ctr" anchorCtr="1" compatLnSpc="1">
            <a:prstTxWarp prst="textNoShape">
              <a:avLst/>
            </a:prstTxWarp>
          </a:bodyPr>
          <a:lstStyle/>
          <a:p>
            <a:pPr algn="ctr"/>
            <a:endParaRPr lang="en-US" sz="1200" b="1" dirty="0">
              <a:solidFill>
                <a:schemeClr val="tx1">
                  <a:lumMod val="75000"/>
                  <a:lumOff val="25000"/>
                </a:schemeClr>
              </a:solidFill>
            </a:endParaRPr>
          </a:p>
        </p:txBody>
      </p:sp>
      <p:sp>
        <p:nvSpPr>
          <p:cNvPr id="43" name="Oval 42"/>
          <p:cNvSpPr/>
          <p:nvPr/>
        </p:nvSpPr>
        <p:spPr bwMode="auto">
          <a:xfrm>
            <a:off x="5775647" y="6486526"/>
            <a:ext cx="227486" cy="227485"/>
          </a:xfrm>
          <a:prstGeom prst="ellipse">
            <a:avLst/>
          </a:prstGeom>
          <a:solidFill>
            <a:schemeClr val="accent6">
              <a:alpha val="85000"/>
            </a:schemeClr>
          </a:solidFill>
          <a:ln w="19050">
            <a:noFill/>
            <a:round/>
            <a:headEnd/>
            <a:tailEnd/>
          </a:ln>
        </p:spPr>
        <p:txBody>
          <a:bodyPr vert="horz" wrap="none" lIns="91440" tIns="45720" rIns="91440" bIns="45720" numCol="1" rtlCol="0" anchor="ctr" anchorCtr="1" compatLnSpc="1">
            <a:prstTxWarp prst="textNoShape">
              <a:avLst/>
            </a:prstTxWarp>
          </a:bodyPr>
          <a:lstStyle/>
          <a:p>
            <a:pPr algn="ctr"/>
            <a:endParaRPr lang="en-US" sz="1200" b="1" dirty="0">
              <a:solidFill>
                <a:schemeClr val="tx1">
                  <a:lumMod val="75000"/>
                  <a:lumOff val="25000"/>
                </a:schemeClr>
              </a:solidFill>
            </a:endParaRPr>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2600" y="4248150"/>
            <a:ext cx="6395046" cy="909486"/>
          </a:xfrm>
          <a:prstGeom prst="rect">
            <a:avLst/>
          </a:prstGeom>
        </p:spPr>
      </p:pic>
    </p:spTree>
    <p:extLst>
      <p:ext uri="{BB962C8B-B14F-4D97-AF65-F5344CB8AC3E}">
        <p14:creationId xmlns:p14="http://schemas.microsoft.com/office/powerpoint/2010/main" val="3258433889"/>
      </p:ext>
    </p:extLst>
  </p:cSld>
  <p:clrMapOvr>
    <a:masterClrMapping/>
  </p:clrMapOvr>
  <p:transition>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906000" cy="6924675"/>
          </a:xfrm>
          <a:prstGeom prst="rect">
            <a:avLst/>
          </a:prstGeom>
        </p:spPr>
      </p:pic>
      <p:sp>
        <p:nvSpPr>
          <p:cNvPr id="9" name="Rounded Rectangle 8"/>
          <p:cNvSpPr/>
          <p:nvPr/>
        </p:nvSpPr>
        <p:spPr>
          <a:xfrm>
            <a:off x="96291" y="825543"/>
            <a:ext cx="9713534" cy="5956997"/>
          </a:xfrm>
          <a:prstGeom prst="roundRect">
            <a:avLst>
              <a:gd name="adj" fmla="val 4729"/>
            </a:avLst>
          </a:prstGeom>
          <a:solidFill>
            <a:srgbClr val="000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itle 2"/>
          <p:cNvSpPr txBox="1">
            <a:spLocks/>
          </p:cNvSpPr>
          <p:nvPr/>
        </p:nvSpPr>
        <p:spPr>
          <a:xfrm>
            <a:off x="0" y="266700"/>
            <a:ext cx="9905999" cy="558843"/>
          </a:xfrm>
          <a:prstGeom prst="rect">
            <a:avLst/>
          </a:prstGeom>
        </p:spPr>
        <p:txBody>
          <a:bodyPr vert="horz" wrap="none" lIns="0" tIns="0" rIns="0" bIns="0" rtlCol="0" anchor="ctr">
            <a:noAutofit/>
          </a:bodyPr>
          <a:lstStyle>
            <a:lvl1pPr algn="ctr" defTabSz="914400" rtl="0" eaLnBrk="1" latinLnBrk="0" hangingPunct="1">
              <a:lnSpc>
                <a:spcPct val="90000"/>
              </a:lnSpc>
              <a:spcBef>
                <a:spcPct val="0"/>
              </a:spcBef>
              <a:buNone/>
              <a:defRPr sz="3033" b="1" i="0" kern="1200" baseline="0">
                <a:solidFill>
                  <a:schemeClr val="tx1">
                    <a:lumMod val="50000"/>
                    <a:lumOff val="50000"/>
                  </a:schemeClr>
                </a:solidFill>
                <a:latin typeface="+mn-lt"/>
                <a:ea typeface="+mj-ea"/>
                <a:cs typeface="+mj-cs"/>
              </a:defRPr>
            </a:lvl1pPr>
          </a:lstStyle>
          <a:p>
            <a:r>
              <a:rPr lang="en-US" dirty="0">
                <a:solidFill>
                  <a:schemeClr val="accent2"/>
                </a:solidFill>
              </a:rPr>
              <a:t>Avis </a:t>
            </a:r>
            <a:r>
              <a:rPr lang="en-US" dirty="0" err="1">
                <a:solidFill>
                  <a:schemeClr val="accent2"/>
                </a:solidFill>
              </a:rPr>
              <a:t>légal</a:t>
            </a:r>
            <a:endParaRPr lang="en-US" dirty="0">
              <a:solidFill>
                <a:schemeClr val="accent2"/>
              </a:solidFill>
            </a:endParaRPr>
          </a:p>
        </p:txBody>
      </p:sp>
      <p:sp>
        <p:nvSpPr>
          <p:cNvPr id="30" name="Rectangle 29"/>
          <p:cNvSpPr/>
          <p:nvPr/>
        </p:nvSpPr>
        <p:spPr>
          <a:xfrm>
            <a:off x="305485" y="842180"/>
            <a:ext cx="9215022" cy="3984552"/>
          </a:xfrm>
          <a:prstGeom prst="rect">
            <a:avLst/>
          </a:prstGeom>
        </p:spPr>
        <p:txBody>
          <a:bodyPr wrap="square">
            <a:spAutoFit/>
          </a:bodyPr>
          <a:lstStyle/>
          <a:p>
            <a:pPr marL="139700" marR="137160" algn="just">
              <a:lnSpc>
                <a:spcPct val="105000"/>
              </a:lnSpc>
              <a:spcBef>
                <a:spcPts val="385"/>
              </a:spcBef>
            </a:pPr>
            <a:r>
              <a:rPr lang="fr-FR" sz="1100" dirty="0" err="1">
                <a:solidFill>
                  <a:schemeClr val="bg1"/>
                </a:solidFill>
              </a:rPr>
              <a:t>MyAdvertisingPays.com</a:t>
            </a:r>
            <a:r>
              <a:rPr lang="fr-FR" sz="1100" dirty="0">
                <a:solidFill>
                  <a:schemeClr val="bg1"/>
                </a:solidFill>
              </a:rPr>
              <a:t> («MAP») est voué à répondre à toutes les exigences légales des meilleures pratiques commerciales de notre industrie. Afin de protéger la valeur juridique de MAP, et protéger nos affiliés contre l’introduction de réclamations financières non fondées, qui pourraient avoir comme conséquence une violation des lois internationales et des règlements applicables, nous avons élaboré la déclaration de révélation de revenu de MAP </a:t>
            </a:r>
            <a:r>
              <a:rPr lang="fr-FR" sz="1100" dirty="0" err="1">
                <a:solidFill>
                  <a:schemeClr val="bg1"/>
                </a:solidFill>
              </a:rPr>
              <a:t>Income</a:t>
            </a:r>
            <a:r>
              <a:rPr lang="fr-FR" sz="1100" dirty="0">
                <a:solidFill>
                  <a:schemeClr val="bg1"/>
                </a:solidFill>
              </a:rPr>
              <a:t> </a:t>
            </a:r>
            <a:r>
              <a:rPr lang="fr-FR" sz="1100" dirty="0" err="1">
                <a:solidFill>
                  <a:schemeClr val="bg1"/>
                </a:solidFill>
              </a:rPr>
              <a:t>Disclosure</a:t>
            </a:r>
            <a:r>
              <a:rPr lang="fr-FR" sz="1100" dirty="0">
                <a:solidFill>
                  <a:schemeClr val="bg1"/>
                </a:solidFill>
              </a:rPr>
              <a:t> </a:t>
            </a:r>
            <a:r>
              <a:rPr lang="fr-FR" sz="1100" dirty="0" err="1">
                <a:solidFill>
                  <a:schemeClr val="bg1"/>
                </a:solidFill>
              </a:rPr>
              <a:t>Statement</a:t>
            </a:r>
            <a:r>
              <a:rPr lang="fr-FR" sz="1100" dirty="0">
                <a:solidFill>
                  <a:schemeClr val="bg1"/>
                </a:solidFill>
              </a:rPr>
              <a:t> («identification»). Le MAPIDS est spécifiquement conçu pour apporter des informations véridiques, opportunes, et complètes concernant le revenu qu’un affilié de MAP peut attendre.</a:t>
            </a:r>
          </a:p>
          <a:p>
            <a:pPr>
              <a:spcBef>
                <a:spcPts val="15"/>
              </a:spcBef>
              <a:spcAft>
                <a:spcPts val="0"/>
              </a:spcAft>
            </a:pPr>
            <a:endParaRPr lang="en-GB" sz="1100" dirty="0">
              <a:solidFill>
                <a:schemeClr val="bg1"/>
              </a:solidFill>
              <a:latin typeface="+mj-lt"/>
              <a:ea typeface="Calibri" panose="020F0502020204030204" pitchFamily="34" charset="0"/>
              <a:cs typeface="Times New Roman" panose="02020603050405020304" pitchFamily="18" charset="0"/>
            </a:endParaRPr>
          </a:p>
          <a:p>
            <a:pPr marL="139700" algn="just">
              <a:spcAft>
                <a:spcPts val="0"/>
              </a:spcAft>
            </a:pPr>
            <a:r>
              <a:rPr lang="en-US" sz="1100" b="1" kern="0" dirty="0">
                <a:solidFill>
                  <a:schemeClr val="bg1"/>
                </a:solidFill>
                <a:uFill>
                  <a:solidFill>
                    <a:srgbClr val="000000"/>
                  </a:solidFill>
                </a:uFill>
                <a:latin typeface="+mj-lt"/>
                <a:ea typeface="Times New Roman" panose="02020603050405020304" pitchFamily="18" charset="0"/>
                <a:cs typeface="Times New Roman" panose="02020603050405020304" pitchFamily="18" charset="0"/>
              </a:rPr>
              <a:t>Les Commissions:</a:t>
            </a:r>
            <a:endParaRPr lang="en-GB" sz="1100" b="1" kern="0" dirty="0">
              <a:solidFill>
                <a:schemeClr val="bg1"/>
              </a:solidFill>
              <a:latin typeface="+mj-lt"/>
              <a:ea typeface="Times New Roman" panose="02020603050405020304" pitchFamily="18" charset="0"/>
              <a:cs typeface="Times New Roman" panose="02020603050405020304" pitchFamily="18" charset="0"/>
            </a:endParaRPr>
          </a:p>
          <a:p>
            <a:pPr>
              <a:spcBef>
                <a:spcPts val="5"/>
              </a:spcBef>
              <a:spcAft>
                <a:spcPts val="0"/>
              </a:spcAft>
            </a:pPr>
            <a:r>
              <a:rPr lang="en-US" sz="1100" b="1" dirty="0">
                <a:solidFill>
                  <a:schemeClr val="bg1"/>
                </a:solidFill>
                <a:latin typeface="+mj-lt"/>
                <a:ea typeface="Times New Roman" panose="02020603050405020304" pitchFamily="18" charset="0"/>
                <a:cs typeface="Times New Roman" panose="02020603050405020304" pitchFamily="18" charset="0"/>
              </a:rPr>
              <a:t> </a:t>
            </a:r>
            <a:endParaRPr lang="en-GB" sz="1100" dirty="0">
              <a:solidFill>
                <a:schemeClr val="bg1"/>
              </a:solidFill>
              <a:latin typeface="+mj-lt"/>
              <a:ea typeface="Calibri" panose="020F0502020204030204" pitchFamily="34" charset="0"/>
              <a:cs typeface="Times New Roman" panose="02020603050405020304" pitchFamily="18" charset="0"/>
            </a:endParaRPr>
          </a:p>
          <a:p>
            <a:pPr algn="just"/>
            <a:r>
              <a:rPr lang="fr-FR" sz="1100" dirty="0"/>
              <a:t>  </a:t>
            </a:r>
            <a:r>
              <a:rPr lang="fr-FR" sz="1100" dirty="0">
                <a:solidFill>
                  <a:srgbClr val="FFFFFF"/>
                </a:solidFill>
              </a:rPr>
              <a:t>   Les affiliés peuvent gagner des commissions de plusieurs manières: </a:t>
            </a:r>
          </a:p>
          <a:p>
            <a:endParaRPr lang="fr-FR" sz="1100" dirty="0">
              <a:solidFill>
                <a:srgbClr val="FFFFFF"/>
              </a:solidFill>
            </a:endParaRPr>
          </a:p>
          <a:p>
            <a:pPr algn="just"/>
            <a:r>
              <a:rPr lang="fr-FR" sz="1100" dirty="0">
                <a:solidFill>
                  <a:srgbClr val="FFFFFF"/>
                </a:solidFill>
              </a:rPr>
              <a:t>1.  L’achat de </a:t>
            </a:r>
            <a:r>
              <a:rPr lang="fr-FR" sz="1100" dirty="0" err="1">
                <a:solidFill>
                  <a:srgbClr val="FFFFFF"/>
                </a:solidFill>
              </a:rPr>
              <a:t>Credit</a:t>
            </a:r>
            <a:r>
              <a:rPr lang="fr-FR" sz="1100" dirty="0">
                <a:solidFill>
                  <a:srgbClr val="FFFFFF"/>
                </a:solidFill>
              </a:rPr>
              <a:t> Packs: ici chez MAP notre premier produit est le </a:t>
            </a:r>
            <a:r>
              <a:rPr lang="fr-FR" sz="1100" dirty="0" err="1">
                <a:solidFill>
                  <a:srgbClr val="FFFFFF"/>
                </a:solidFill>
              </a:rPr>
              <a:t>Credit</a:t>
            </a:r>
            <a:r>
              <a:rPr lang="fr-FR" sz="1100" dirty="0">
                <a:solidFill>
                  <a:srgbClr val="FFFFFF"/>
                </a:solidFill>
              </a:rPr>
              <a:t> Pack. En bref, les </a:t>
            </a:r>
            <a:r>
              <a:rPr lang="fr-FR" sz="1100" dirty="0" err="1">
                <a:solidFill>
                  <a:srgbClr val="FFFFFF"/>
                </a:solidFill>
              </a:rPr>
              <a:t>Credit</a:t>
            </a:r>
            <a:r>
              <a:rPr lang="fr-FR" sz="1100" dirty="0">
                <a:solidFill>
                  <a:srgbClr val="FFFFFF"/>
                </a:solidFill>
              </a:rPr>
              <a:t> Packs sont des paquets de publicités acquis par un de          nos affiliés et utilisés dans le but de promouvoir un nombre illimité de publicités sur la plateforme MAP </a:t>
            </a:r>
            <a:r>
              <a:rPr lang="fr-FR" sz="1100" dirty="0" err="1">
                <a:solidFill>
                  <a:srgbClr val="FFFFFF"/>
                </a:solidFill>
              </a:rPr>
              <a:t>Traffic</a:t>
            </a:r>
            <a:r>
              <a:rPr lang="fr-FR" sz="1100" dirty="0">
                <a:solidFill>
                  <a:srgbClr val="FFFFFF"/>
                </a:solidFill>
              </a:rPr>
              <a:t> Exchange. Chaque </a:t>
            </a:r>
            <a:r>
              <a:rPr lang="fr-FR" sz="1100" dirty="0" err="1">
                <a:solidFill>
                  <a:srgbClr val="FFFFFF"/>
                </a:solidFill>
              </a:rPr>
              <a:t>Credit</a:t>
            </a:r>
            <a:r>
              <a:rPr lang="fr-FR" sz="1100" dirty="0">
                <a:solidFill>
                  <a:srgbClr val="FFFFFF"/>
                </a:solidFill>
              </a:rPr>
              <a:t> Pack acheté pour 49,99€ peut en retour apporter, une fois complètement utilisé, 55€ à l’affilié.</a:t>
            </a:r>
          </a:p>
          <a:p>
            <a:pPr algn="just"/>
            <a:r>
              <a:rPr lang="fr-FR" sz="1100" dirty="0">
                <a:solidFill>
                  <a:srgbClr val="FFFFFF"/>
                </a:solidFill>
              </a:rPr>
              <a:t>2. Programme de Parrainage: dit simplement, chaque affilié qui en parraine effectivement un autre dans le système MAP va gagner entre 5% et 10% des produits de publicité acquis par son filleul.</a:t>
            </a:r>
          </a:p>
          <a:p>
            <a:pPr marL="139700" marR="139065" algn="just">
              <a:lnSpc>
                <a:spcPct val="105000"/>
              </a:lnSpc>
              <a:spcAft>
                <a:spcPts val="0"/>
              </a:spcAft>
            </a:pPr>
            <a:endParaRPr lang="en-US" sz="1100" dirty="0">
              <a:solidFill>
                <a:srgbClr val="FFFFFF"/>
              </a:solidFill>
              <a:latin typeface="+mj-lt"/>
              <a:ea typeface="Times New Roman" panose="02020603050405020304" pitchFamily="18" charset="0"/>
              <a:cs typeface="Times New Roman" panose="02020603050405020304" pitchFamily="18" charset="0"/>
            </a:endParaRPr>
          </a:p>
          <a:p>
            <a:pPr algn="just"/>
            <a:r>
              <a:rPr lang="fr-FR" sz="1100" dirty="0">
                <a:solidFill>
                  <a:srgbClr val="FFFFFF"/>
                </a:solidFill>
              </a:rPr>
              <a:t> Le tableau ci-dessous montre la moyenne annuelle des commissions payées en 2015 des différents niveaux des affiliés globaux, et la moyenne mensuelle des commissions payées en 2015. (Il devrait être mentionné spécifiquement que MAP a l’intention d’étendre grandement les niveaux d’affiliation qui commencent avec le changement de MAP 2.0 arrivé au printemps 2016). Les nouveaux niveaux de membres sont prévus de cette manière: (a) Niveau d’entrée, (b) Entrepreneur occasionnel, (c) Publicitaire professionnel, (d) </a:t>
            </a:r>
            <a:r>
              <a:rPr lang="fr-FR" sz="1100" dirty="0" err="1">
                <a:solidFill>
                  <a:srgbClr val="FFFFFF"/>
                </a:solidFill>
              </a:rPr>
              <a:t>Primetime</a:t>
            </a:r>
            <a:r>
              <a:rPr lang="fr-FR" sz="1100" dirty="0">
                <a:solidFill>
                  <a:srgbClr val="FFFFFF"/>
                </a:solidFill>
              </a:rPr>
              <a:t> et (e) </a:t>
            </a:r>
            <a:r>
              <a:rPr lang="fr-FR" sz="1100" dirty="0" err="1">
                <a:solidFill>
                  <a:srgbClr val="FFFFFF"/>
                </a:solidFill>
              </a:rPr>
              <a:t>Primetime</a:t>
            </a:r>
            <a:r>
              <a:rPr lang="fr-FR" sz="1100" dirty="0">
                <a:solidFill>
                  <a:srgbClr val="FFFFFF"/>
                </a:solidFill>
              </a:rPr>
              <a:t> </a:t>
            </a:r>
            <a:r>
              <a:rPr lang="fr-FR" sz="1100" dirty="0" err="1">
                <a:solidFill>
                  <a:srgbClr val="FFFFFF"/>
                </a:solidFill>
              </a:rPr>
              <a:t>Spotlight</a:t>
            </a:r>
            <a:r>
              <a:rPr lang="fr-FR" sz="1100" dirty="0">
                <a:solidFill>
                  <a:srgbClr val="FFFFFF"/>
                </a:solidFill>
              </a:rPr>
              <a:t>.</a:t>
            </a:r>
          </a:p>
          <a:p>
            <a:r>
              <a:rPr lang="fr-FR" sz="1100" dirty="0"/>
              <a:t> </a:t>
            </a:r>
          </a:p>
          <a:p>
            <a:pPr marL="139700" marR="139065" algn="just">
              <a:lnSpc>
                <a:spcPct val="105000"/>
              </a:lnSpc>
              <a:spcAft>
                <a:spcPts val="0"/>
              </a:spcAft>
            </a:pPr>
            <a:endParaRPr lang="en-GB" sz="1100" dirty="0">
              <a:solidFill>
                <a:schemeClr val="bg1"/>
              </a:solidFill>
              <a:latin typeface="+mj-lt"/>
              <a:ea typeface="Times New Roman" panose="02020603050405020304" pitchFamily="18" charset="0"/>
              <a:cs typeface="Times New Roman" panose="02020603050405020304" pitchFamily="18" charset="0"/>
            </a:endParaRPr>
          </a:p>
        </p:txBody>
      </p:sp>
      <p:graphicFrame>
        <p:nvGraphicFramePr>
          <p:cNvPr id="32" name="Table 31"/>
          <p:cNvGraphicFramePr>
            <a:graphicFrameLocks noGrp="1"/>
          </p:cNvGraphicFramePr>
          <p:nvPr>
            <p:extLst>
              <p:ext uri="{D42A27DB-BD31-4B8C-83A1-F6EECF244321}">
                <p14:modId xmlns:p14="http://schemas.microsoft.com/office/powerpoint/2010/main" val="717324480"/>
              </p:ext>
            </p:extLst>
          </p:nvPr>
        </p:nvGraphicFramePr>
        <p:xfrm>
          <a:off x="1650997" y="4466519"/>
          <a:ext cx="6604002" cy="731520"/>
        </p:xfrm>
        <a:graphic>
          <a:graphicData uri="http://schemas.openxmlformats.org/drawingml/2006/table">
            <a:tbl>
              <a:tblPr firstRow="1" bandRow="1">
                <a:tableStyleId>{5C22544A-7EE6-4342-B048-85BDC9FD1C3A}</a:tableStyleId>
              </a:tblPr>
              <a:tblGrid>
                <a:gridCol w="1243122">
                  <a:extLst>
                    <a:ext uri="{9D8B030D-6E8A-4147-A177-3AD203B41FA5}">
                      <a16:colId xmlns:a16="http://schemas.microsoft.com/office/drawing/2014/main" val="4056767784"/>
                    </a:ext>
                  </a:extLst>
                </a:gridCol>
                <a:gridCol w="958212">
                  <a:extLst>
                    <a:ext uri="{9D8B030D-6E8A-4147-A177-3AD203B41FA5}">
                      <a16:colId xmlns:a16="http://schemas.microsoft.com/office/drawing/2014/main" val="2661579073"/>
                    </a:ext>
                  </a:extLst>
                </a:gridCol>
                <a:gridCol w="1100667">
                  <a:extLst>
                    <a:ext uri="{9D8B030D-6E8A-4147-A177-3AD203B41FA5}">
                      <a16:colId xmlns:a16="http://schemas.microsoft.com/office/drawing/2014/main" val="1207141471"/>
                    </a:ext>
                  </a:extLst>
                </a:gridCol>
                <a:gridCol w="1100667">
                  <a:extLst>
                    <a:ext uri="{9D8B030D-6E8A-4147-A177-3AD203B41FA5}">
                      <a16:colId xmlns:a16="http://schemas.microsoft.com/office/drawing/2014/main" val="1859097863"/>
                    </a:ext>
                  </a:extLst>
                </a:gridCol>
                <a:gridCol w="1100667">
                  <a:extLst>
                    <a:ext uri="{9D8B030D-6E8A-4147-A177-3AD203B41FA5}">
                      <a16:colId xmlns:a16="http://schemas.microsoft.com/office/drawing/2014/main" val="3015841882"/>
                    </a:ext>
                  </a:extLst>
                </a:gridCol>
                <a:gridCol w="1100667">
                  <a:extLst>
                    <a:ext uri="{9D8B030D-6E8A-4147-A177-3AD203B41FA5}">
                      <a16:colId xmlns:a16="http://schemas.microsoft.com/office/drawing/2014/main" val="2374571096"/>
                    </a:ext>
                  </a:extLst>
                </a:gridCol>
              </a:tblGrid>
              <a:tr h="153533">
                <a:tc>
                  <a:txBody>
                    <a:bodyPr/>
                    <a:lstStyle/>
                    <a:p>
                      <a:pPr algn="l"/>
                      <a:endParaRPr lang="en-GB" sz="1000" dirty="0"/>
                    </a:p>
                  </a:txBody>
                  <a:tcPr/>
                </a:tc>
                <a:tc>
                  <a:txBody>
                    <a:bodyPr/>
                    <a:lstStyle/>
                    <a:p>
                      <a:pPr algn="ctr"/>
                      <a:r>
                        <a:rPr lang="en-GB" sz="1000" dirty="0"/>
                        <a:t>Trial</a:t>
                      </a:r>
                    </a:p>
                  </a:txBody>
                  <a:tcPr/>
                </a:tc>
                <a:tc>
                  <a:txBody>
                    <a:bodyPr/>
                    <a:lstStyle/>
                    <a:p>
                      <a:pPr algn="ctr"/>
                      <a:r>
                        <a:rPr lang="en-GB" sz="1000" dirty="0"/>
                        <a:t>Free</a:t>
                      </a:r>
                    </a:p>
                  </a:txBody>
                  <a:tcPr/>
                </a:tc>
                <a:tc>
                  <a:txBody>
                    <a:bodyPr/>
                    <a:lstStyle/>
                    <a:p>
                      <a:pPr algn="ctr"/>
                      <a:r>
                        <a:rPr lang="en-GB" sz="1000" dirty="0"/>
                        <a:t>Basic</a:t>
                      </a:r>
                    </a:p>
                  </a:txBody>
                  <a:tcPr/>
                </a:tc>
                <a:tc>
                  <a:txBody>
                    <a:bodyPr/>
                    <a:lstStyle/>
                    <a:p>
                      <a:pPr algn="ctr"/>
                      <a:r>
                        <a:rPr lang="en-GB" sz="1000" dirty="0"/>
                        <a:t>Professional</a:t>
                      </a:r>
                    </a:p>
                  </a:txBody>
                  <a:tcPr/>
                </a:tc>
                <a:tc>
                  <a:txBody>
                    <a:bodyPr/>
                    <a:lstStyle/>
                    <a:p>
                      <a:pPr algn="ctr"/>
                      <a:r>
                        <a:rPr lang="en-GB" sz="1000" dirty="0"/>
                        <a:t>Primetime</a:t>
                      </a:r>
                    </a:p>
                  </a:txBody>
                  <a:tcPr/>
                </a:tc>
                <a:extLst>
                  <a:ext uri="{0D108BD9-81ED-4DB2-BD59-A6C34878D82A}">
                    <a16:rowId xmlns:a16="http://schemas.microsoft.com/office/drawing/2014/main" val="2837328635"/>
                  </a:ext>
                </a:extLst>
              </a:tr>
              <a:tr h="153533">
                <a:tc>
                  <a:txBody>
                    <a:bodyPr/>
                    <a:lstStyle/>
                    <a:p>
                      <a:pPr algn="l"/>
                      <a:r>
                        <a:rPr lang="en-GB" sz="1000" dirty="0"/>
                        <a:t>Annual Average</a:t>
                      </a:r>
                    </a:p>
                  </a:txBody>
                  <a:tcPr/>
                </a:tc>
                <a:tc>
                  <a:txBody>
                    <a:bodyPr/>
                    <a:lstStyle/>
                    <a:p>
                      <a:pPr algn="ctr"/>
                      <a:r>
                        <a:rPr lang="en-GB" sz="1000" dirty="0"/>
                        <a:t>$19.24</a:t>
                      </a:r>
                    </a:p>
                  </a:txBody>
                  <a:tcPr/>
                </a:tc>
                <a:tc>
                  <a:txBody>
                    <a:bodyPr/>
                    <a:lstStyle/>
                    <a:p>
                      <a:pPr algn="ctr"/>
                      <a:r>
                        <a:rPr lang="en-GB" sz="1000" dirty="0"/>
                        <a:t>$23.77</a:t>
                      </a:r>
                    </a:p>
                  </a:txBody>
                  <a:tcPr/>
                </a:tc>
                <a:tc>
                  <a:txBody>
                    <a:bodyPr/>
                    <a:lstStyle/>
                    <a:p>
                      <a:pPr algn="ctr"/>
                      <a:r>
                        <a:rPr lang="en-GB" sz="1000" dirty="0"/>
                        <a:t>$945.80</a:t>
                      </a:r>
                    </a:p>
                  </a:txBody>
                  <a:tcPr/>
                </a:tc>
                <a:tc>
                  <a:txBody>
                    <a:bodyPr/>
                    <a:lstStyle/>
                    <a:p>
                      <a:pPr algn="ctr"/>
                      <a:r>
                        <a:rPr lang="en-GB" sz="1000" dirty="0"/>
                        <a:t>$3,195.83</a:t>
                      </a:r>
                    </a:p>
                  </a:txBody>
                  <a:tcPr/>
                </a:tc>
                <a:tc>
                  <a:txBody>
                    <a:bodyPr/>
                    <a:lstStyle/>
                    <a:p>
                      <a:pPr algn="ctr"/>
                      <a:r>
                        <a:rPr lang="en-GB" sz="1000" dirty="0"/>
                        <a:t>$12,895.18</a:t>
                      </a:r>
                    </a:p>
                  </a:txBody>
                  <a:tcPr/>
                </a:tc>
                <a:extLst>
                  <a:ext uri="{0D108BD9-81ED-4DB2-BD59-A6C34878D82A}">
                    <a16:rowId xmlns:a16="http://schemas.microsoft.com/office/drawing/2014/main" val="3950472846"/>
                  </a:ext>
                </a:extLst>
              </a:tr>
              <a:tr h="153533">
                <a:tc>
                  <a:txBody>
                    <a:bodyPr/>
                    <a:lstStyle/>
                    <a:p>
                      <a:pPr algn="l"/>
                      <a:r>
                        <a:rPr lang="en-GB" sz="1000" dirty="0"/>
                        <a:t>Monthly Average</a:t>
                      </a:r>
                    </a:p>
                  </a:txBody>
                  <a:tcPr/>
                </a:tc>
                <a:tc>
                  <a:txBody>
                    <a:bodyPr/>
                    <a:lstStyle/>
                    <a:p>
                      <a:pPr algn="ctr"/>
                      <a:r>
                        <a:rPr lang="en-GB" sz="1000" dirty="0"/>
                        <a:t>$1.60</a:t>
                      </a:r>
                    </a:p>
                  </a:txBody>
                  <a:tcPr/>
                </a:tc>
                <a:tc>
                  <a:txBody>
                    <a:bodyPr/>
                    <a:lstStyle/>
                    <a:p>
                      <a:pPr algn="ctr"/>
                      <a:r>
                        <a:rPr lang="en-GB" sz="1000" dirty="0"/>
                        <a:t>$1.98</a:t>
                      </a:r>
                    </a:p>
                  </a:txBody>
                  <a:tcPr/>
                </a:tc>
                <a:tc>
                  <a:txBody>
                    <a:bodyPr/>
                    <a:lstStyle/>
                    <a:p>
                      <a:pPr algn="ctr"/>
                      <a:r>
                        <a:rPr lang="en-GB" sz="1000" dirty="0"/>
                        <a:t>$78.82</a:t>
                      </a:r>
                    </a:p>
                  </a:txBody>
                  <a:tcPr/>
                </a:tc>
                <a:tc>
                  <a:txBody>
                    <a:bodyPr/>
                    <a:lstStyle/>
                    <a:p>
                      <a:pPr algn="ctr"/>
                      <a:r>
                        <a:rPr lang="en-GB" sz="1000" dirty="0"/>
                        <a:t>$266.32</a:t>
                      </a:r>
                    </a:p>
                  </a:txBody>
                  <a:tcPr/>
                </a:tc>
                <a:tc>
                  <a:txBody>
                    <a:bodyPr/>
                    <a:lstStyle/>
                    <a:p>
                      <a:pPr algn="ctr"/>
                      <a:r>
                        <a:rPr lang="en-GB" sz="1000" dirty="0"/>
                        <a:t>$1,074.59</a:t>
                      </a:r>
                    </a:p>
                  </a:txBody>
                  <a:tcPr/>
                </a:tc>
                <a:extLst>
                  <a:ext uri="{0D108BD9-81ED-4DB2-BD59-A6C34878D82A}">
                    <a16:rowId xmlns:a16="http://schemas.microsoft.com/office/drawing/2014/main" val="1638986230"/>
                  </a:ext>
                </a:extLst>
              </a:tr>
            </a:tbl>
          </a:graphicData>
        </a:graphic>
      </p:graphicFrame>
      <p:sp>
        <p:nvSpPr>
          <p:cNvPr id="33" name="Rectangle 32"/>
          <p:cNvSpPr/>
          <p:nvPr/>
        </p:nvSpPr>
        <p:spPr>
          <a:xfrm>
            <a:off x="669523" y="5343123"/>
            <a:ext cx="8566951" cy="1277273"/>
          </a:xfrm>
          <a:prstGeom prst="rect">
            <a:avLst/>
          </a:prstGeom>
          <a:solidFill>
            <a:srgbClr val="0D0D0D">
              <a:alpha val="50196"/>
            </a:srgbClr>
          </a:solidFill>
          <a:ln>
            <a:solidFill>
              <a:schemeClr val="tx1">
                <a:lumMod val="85000"/>
                <a:lumOff val="15000"/>
              </a:schemeClr>
            </a:solidFill>
          </a:ln>
        </p:spPr>
        <p:txBody>
          <a:bodyPr wrap="square">
            <a:spAutoFit/>
          </a:bodyPr>
          <a:lstStyle/>
          <a:p>
            <a:r>
              <a:rPr lang="fr-FR" sz="1100" dirty="0">
                <a:solidFill>
                  <a:srgbClr val="FFFFFF"/>
                </a:solidFill>
              </a:rPr>
              <a:t>Notez que ces chiffres ne représentent pas un bénéfice net d’affiliés, car ils ne considèrent pas les dépenses, les impôts, ou des honoraires encourus par les affiliés dans la promotion et/ou la réalisation de leurs affaires. D’ailleurs, le revenu d’un affilié de MAP contenu dans ce diagramme n’est pas nécessairement représentatif du revenu, le cas échéant, qu’un affilié de MAP peut ou gagnera par la participation au programme de MAP. Ces chiffres ne devraient pas être considérés comme garantis ou des projections de vos revenus ou bénéfices réels. Le succès avec MAP résulte seulement de l’exécution réussie d’un plan budgétaire et d’un calendrier, d’un dur labeur, de la diligence, et d’une direction stratégique. Votre succès dépendra de la façon dont effectivement vous exercez ces qualités.</a:t>
            </a:r>
          </a:p>
          <a:p>
            <a:r>
              <a:rPr lang="fr-FR" sz="1100" dirty="0">
                <a:solidFill>
                  <a:srgbClr val="FFFFFF"/>
                </a:solidFill>
              </a:rPr>
              <a:t>(Seule la version originale fait foi)</a:t>
            </a:r>
          </a:p>
        </p:txBody>
      </p:sp>
    </p:spTree>
    <p:extLst>
      <p:ext uri="{BB962C8B-B14F-4D97-AF65-F5344CB8AC3E}">
        <p14:creationId xmlns:p14="http://schemas.microsoft.com/office/powerpoint/2010/main" val="3804087235"/>
      </p:ext>
    </p:extLst>
  </p:cSld>
  <p:clrMapOvr>
    <a:masterClrMapping/>
  </p:clrMapOvr>
  <p:transition>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Placeholder 21"/>
          <p:cNvPicPr>
            <a:picLocks noGrp="1" noChangeAspect="1"/>
          </p:cNvPicPr>
          <p:nvPr>
            <p:ph type="pic" sz="quarter" idx="53"/>
          </p:nvPr>
        </p:nvPicPr>
        <p:blipFill>
          <a:blip r:embed="rId2">
            <a:extLst>
              <a:ext uri="{28A0092B-C50C-407E-A947-70E740481C1C}">
                <a14:useLocalDpi xmlns:a14="http://schemas.microsoft.com/office/drawing/2010/main" val="0"/>
              </a:ext>
            </a:extLst>
          </a:blip>
          <a:srcRect l="19950" r="19950"/>
          <a:stretch>
            <a:fillRect/>
          </a:stretch>
        </p:blipFill>
        <p:spPr/>
      </p:pic>
      <p:sp>
        <p:nvSpPr>
          <p:cNvPr id="6" name="Rectangle 5"/>
          <p:cNvSpPr/>
          <p:nvPr/>
        </p:nvSpPr>
        <p:spPr bwMode="auto">
          <a:xfrm>
            <a:off x="0" y="3780277"/>
            <a:ext cx="9906000" cy="2462887"/>
          </a:xfrm>
          <a:prstGeom prst="rect">
            <a:avLst/>
          </a:prstGeom>
          <a:solidFill>
            <a:schemeClr val="tx1">
              <a:lumMod val="85000"/>
              <a:lumOff val="15000"/>
              <a:alpha val="40000"/>
            </a:schemeClr>
          </a:solidFill>
          <a:ln w="19050">
            <a:noFill/>
            <a:round/>
            <a:headEnd/>
            <a:tailEnd/>
          </a:ln>
        </p:spPr>
        <p:txBody>
          <a:bodyPr vert="horz" wrap="none" lIns="99060" tIns="49530" rIns="99060" bIns="49530" numCol="1" rtlCol="0" anchor="ctr" anchorCtr="1" compatLnSpc="1">
            <a:prstTxWarp prst="textNoShape">
              <a:avLst/>
            </a:prstTxWarp>
          </a:bodyPr>
          <a:lstStyle/>
          <a:p>
            <a:pPr algn="ctr"/>
            <a:r>
              <a:rPr lang="en-US" sz="1300" b="1" dirty="0">
                <a:solidFill>
                  <a:schemeClr val="tx1">
                    <a:lumMod val="75000"/>
                    <a:lumOff val="25000"/>
                  </a:schemeClr>
                </a:solidFill>
              </a:rPr>
              <a:t>    </a:t>
            </a:r>
          </a:p>
        </p:txBody>
      </p:sp>
      <p:sp>
        <p:nvSpPr>
          <p:cNvPr id="19" name="TextBox 18"/>
          <p:cNvSpPr txBox="1"/>
          <p:nvPr/>
        </p:nvSpPr>
        <p:spPr>
          <a:xfrm flipH="1">
            <a:off x="2166170" y="5225782"/>
            <a:ext cx="1404557" cy="276999"/>
          </a:xfrm>
          <a:prstGeom prst="rect">
            <a:avLst/>
          </a:prstGeom>
          <a:noFill/>
        </p:spPr>
        <p:txBody>
          <a:bodyPr wrap="square" lIns="0" tIns="0" rIns="0" bIns="0" rtlCol="0" anchor="t">
            <a:spAutoFit/>
          </a:bodyPr>
          <a:lstStyle/>
          <a:p>
            <a:pPr algn="ctr" defTabSz="990570">
              <a:spcBef>
                <a:spcPct val="20000"/>
              </a:spcBef>
              <a:defRPr/>
            </a:pPr>
            <a:r>
              <a:rPr lang="en-US" b="1" dirty="0" err="1">
                <a:solidFill>
                  <a:schemeClr val="bg1"/>
                </a:solidFill>
              </a:rPr>
              <a:t>Humanité</a:t>
            </a:r>
            <a:r>
              <a:rPr lang="en-US" b="1" dirty="0">
                <a:solidFill>
                  <a:schemeClr val="bg1"/>
                </a:solidFill>
              </a:rPr>
              <a:t>	</a:t>
            </a:r>
          </a:p>
        </p:txBody>
      </p:sp>
      <p:sp>
        <p:nvSpPr>
          <p:cNvPr id="20" name="TextBox 19"/>
          <p:cNvSpPr txBox="1"/>
          <p:nvPr/>
        </p:nvSpPr>
        <p:spPr>
          <a:xfrm flipH="1">
            <a:off x="4256871" y="5225782"/>
            <a:ext cx="1404557" cy="276999"/>
          </a:xfrm>
          <a:prstGeom prst="rect">
            <a:avLst/>
          </a:prstGeom>
          <a:noFill/>
        </p:spPr>
        <p:txBody>
          <a:bodyPr wrap="square" lIns="0" tIns="0" rIns="0" bIns="0" rtlCol="0" anchor="t">
            <a:spAutoFit/>
          </a:bodyPr>
          <a:lstStyle/>
          <a:p>
            <a:pPr algn="ctr" defTabSz="990570">
              <a:spcBef>
                <a:spcPct val="20000"/>
              </a:spcBef>
              <a:defRPr/>
            </a:pPr>
            <a:r>
              <a:rPr lang="en-US" b="1" dirty="0" err="1">
                <a:solidFill>
                  <a:schemeClr val="bg1"/>
                </a:solidFill>
              </a:rPr>
              <a:t>Intégrité</a:t>
            </a:r>
            <a:r>
              <a:rPr lang="en-US" b="1" dirty="0">
                <a:solidFill>
                  <a:schemeClr val="bg1"/>
                </a:solidFill>
              </a:rPr>
              <a:t> </a:t>
            </a:r>
          </a:p>
        </p:txBody>
      </p:sp>
      <p:sp>
        <p:nvSpPr>
          <p:cNvPr id="21" name="TextBox 20"/>
          <p:cNvSpPr txBox="1"/>
          <p:nvPr/>
        </p:nvSpPr>
        <p:spPr>
          <a:xfrm flipH="1">
            <a:off x="6347571" y="5225782"/>
            <a:ext cx="1404557" cy="276999"/>
          </a:xfrm>
          <a:prstGeom prst="rect">
            <a:avLst/>
          </a:prstGeom>
          <a:noFill/>
        </p:spPr>
        <p:txBody>
          <a:bodyPr wrap="square" lIns="0" tIns="0" rIns="0" bIns="0" rtlCol="0" anchor="t">
            <a:spAutoFit/>
          </a:bodyPr>
          <a:lstStyle/>
          <a:p>
            <a:pPr algn="ctr" defTabSz="990570">
              <a:spcBef>
                <a:spcPct val="20000"/>
              </a:spcBef>
              <a:defRPr/>
            </a:pPr>
            <a:r>
              <a:rPr lang="en-US" b="1" dirty="0" err="1">
                <a:solidFill>
                  <a:schemeClr val="bg1"/>
                </a:solidFill>
              </a:rPr>
              <a:t>Loyauté</a:t>
            </a:r>
            <a:endParaRPr lang="en-US" b="1" dirty="0">
              <a:solidFill>
                <a:schemeClr val="bg1"/>
              </a:solidFill>
            </a:endParaRPr>
          </a:p>
        </p:txBody>
      </p:sp>
      <p:grpSp>
        <p:nvGrpSpPr>
          <p:cNvPr id="5" name="Group 4"/>
          <p:cNvGrpSpPr/>
          <p:nvPr/>
        </p:nvGrpSpPr>
        <p:grpSpPr>
          <a:xfrm>
            <a:off x="2428752" y="4173255"/>
            <a:ext cx="879394" cy="879394"/>
            <a:chOff x="2428752" y="4173255"/>
            <a:chExt cx="879394" cy="879394"/>
          </a:xfrm>
        </p:grpSpPr>
        <p:sp>
          <p:nvSpPr>
            <p:cNvPr id="11" name="Oval 10"/>
            <p:cNvSpPr/>
            <p:nvPr/>
          </p:nvSpPr>
          <p:spPr>
            <a:xfrm>
              <a:off x="2428752" y="4173255"/>
              <a:ext cx="879394" cy="879394"/>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5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6851" y="4293117"/>
              <a:ext cx="623193" cy="635657"/>
            </a:xfrm>
            <a:prstGeom prst="rect">
              <a:avLst/>
            </a:prstGeom>
          </p:spPr>
        </p:pic>
      </p:grpSp>
      <p:grpSp>
        <p:nvGrpSpPr>
          <p:cNvPr id="7" name="Group 6"/>
          <p:cNvGrpSpPr/>
          <p:nvPr/>
        </p:nvGrpSpPr>
        <p:grpSpPr>
          <a:xfrm>
            <a:off x="4516376" y="4173255"/>
            <a:ext cx="879394" cy="879394"/>
            <a:chOff x="4516376" y="4173255"/>
            <a:chExt cx="879394" cy="879394"/>
          </a:xfrm>
        </p:grpSpPr>
        <p:sp>
          <p:nvSpPr>
            <p:cNvPr id="14" name="Oval 13"/>
            <p:cNvSpPr/>
            <p:nvPr/>
          </p:nvSpPr>
          <p:spPr>
            <a:xfrm>
              <a:off x="4516376" y="4173255"/>
              <a:ext cx="879394" cy="879394"/>
            </a:xfrm>
            <a:prstGeom prst="ellipse">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5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1403" y="4419778"/>
              <a:ext cx="623193" cy="398844"/>
            </a:xfrm>
            <a:prstGeom prst="rect">
              <a:avLst/>
            </a:prstGeom>
          </p:spPr>
        </p:pic>
      </p:grpSp>
      <p:grpSp>
        <p:nvGrpSpPr>
          <p:cNvPr id="8" name="Group 7"/>
          <p:cNvGrpSpPr/>
          <p:nvPr/>
        </p:nvGrpSpPr>
        <p:grpSpPr>
          <a:xfrm>
            <a:off x="6604000" y="4173255"/>
            <a:ext cx="879394" cy="879394"/>
            <a:chOff x="6604000" y="4173255"/>
            <a:chExt cx="879394" cy="879394"/>
          </a:xfrm>
        </p:grpSpPr>
        <p:sp>
          <p:nvSpPr>
            <p:cNvPr id="17" name="Oval 16"/>
            <p:cNvSpPr/>
            <p:nvPr/>
          </p:nvSpPr>
          <p:spPr>
            <a:xfrm>
              <a:off x="6604000" y="4173255"/>
              <a:ext cx="879394" cy="87939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50"/>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17061" y="4386148"/>
              <a:ext cx="464583" cy="449596"/>
            </a:xfrm>
            <a:prstGeom prst="rect">
              <a:avLst/>
            </a:prstGeom>
          </p:spPr>
        </p:pic>
      </p:grpSp>
    </p:spTree>
    <p:extLst>
      <p:ext uri="{BB962C8B-B14F-4D97-AF65-F5344CB8AC3E}">
        <p14:creationId xmlns:p14="http://schemas.microsoft.com/office/powerpoint/2010/main" val="840748598"/>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wipe(up)">
                                      <p:cBhvr>
                                        <p:cTn id="16" dur="500"/>
                                        <p:tgtEl>
                                          <p:spTgt spid="19"/>
                                        </p:tgtEl>
                                      </p:cBhvr>
                                    </p:animEffect>
                                  </p:childTnLst>
                                </p:cTn>
                              </p:par>
                            </p:childTnLst>
                          </p:cTn>
                        </p:par>
                        <p:par>
                          <p:cTn id="17" fill="hold">
                            <p:stCondLst>
                              <p:cond delay="1500"/>
                            </p:stCondLst>
                            <p:childTnLst>
                              <p:par>
                                <p:cTn id="18" presetID="2" presetClass="entr" presetSubtype="4"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22" presetClass="entr" presetSubtype="1"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wipe(up)">
                                      <p:cBhvr>
                                        <p:cTn id="25" dur="500"/>
                                        <p:tgtEl>
                                          <p:spTgt spid="20"/>
                                        </p:tgtEl>
                                      </p:cBhvr>
                                    </p:animEffect>
                                  </p:childTnLst>
                                </p:cTn>
                              </p:par>
                            </p:childTnLst>
                          </p:cTn>
                        </p:par>
                        <p:par>
                          <p:cTn id="26" fill="hold">
                            <p:stCondLst>
                              <p:cond delay="2500"/>
                            </p:stCondLst>
                            <p:childTnLst>
                              <p:par>
                                <p:cTn id="27" presetID="2" presetClass="entr" presetSubtype="4"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par>
                          <p:cTn id="31" fill="hold">
                            <p:stCondLst>
                              <p:cond delay="3000"/>
                            </p:stCondLst>
                            <p:childTnLst>
                              <p:par>
                                <p:cTn id="32" presetID="22" presetClass="entr" presetSubtype="1" fill="hold" grpId="0" nodeType="after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wipe(up)">
                                      <p:cBhvr>
                                        <p:cTn id="3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9" grpId="0"/>
      <p:bldP spid="20" grpId="0"/>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half" idx="41"/>
          </p:nvPr>
        </p:nvSpPr>
        <p:spPr>
          <a:xfrm>
            <a:off x="1995182" y="5164323"/>
            <a:ext cx="5915636" cy="1118504"/>
          </a:xfrm>
        </p:spPr>
        <p:txBody>
          <a:bodyPr/>
          <a:lstStyle/>
          <a:p>
            <a:r>
              <a:rPr lang="en-US" sz="2400" b="1" i="1" dirty="0">
                <a:solidFill>
                  <a:schemeClr val="accent2"/>
                </a:solidFill>
              </a:rPr>
              <a:t>“</a:t>
            </a:r>
            <a:r>
              <a:rPr lang="fr-FR" sz="2400" b="1" i="1" dirty="0">
                <a:solidFill>
                  <a:schemeClr val="accent3"/>
                </a:solidFill>
              </a:rPr>
              <a:t>Si vous pouvez cliquer avec une souris, </a:t>
            </a:r>
          </a:p>
          <a:p>
            <a:r>
              <a:rPr lang="fr-FR" sz="2400" b="1" i="1" dirty="0">
                <a:solidFill>
                  <a:srgbClr val="538135"/>
                </a:solidFill>
              </a:rPr>
              <a:t>vous pouvez gagner</a:t>
            </a:r>
            <a:r>
              <a:rPr lang="fr-FR" sz="2400" dirty="0"/>
              <a:t> </a:t>
            </a:r>
            <a:r>
              <a:rPr lang="fr-FR" sz="2400" b="1" i="1" dirty="0">
                <a:solidFill>
                  <a:srgbClr val="538135"/>
                </a:solidFill>
              </a:rPr>
              <a:t>avec nous</a:t>
            </a:r>
            <a:r>
              <a:rPr lang="en-US" sz="2400" b="1" i="1" dirty="0">
                <a:solidFill>
                  <a:schemeClr val="accent2"/>
                </a:solidFill>
              </a:rPr>
              <a:t>”</a:t>
            </a:r>
          </a:p>
        </p:txBody>
      </p:sp>
      <p:sp>
        <p:nvSpPr>
          <p:cNvPr id="10" name="Freeform 9"/>
          <p:cNvSpPr/>
          <p:nvPr/>
        </p:nvSpPr>
        <p:spPr>
          <a:xfrm flipH="1">
            <a:off x="5872746" y="2663974"/>
            <a:ext cx="802569" cy="584729"/>
          </a:xfrm>
          <a:custGeom>
            <a:avLst/>
            <a:gdLst>
              <a:gd name="connsiteX0" fmla="*/ 889000 w 889000"/>
              <a:gd name="connsiteY0" fmla="*/ 647700 h 647700"/>
              <a:gd name="connsiteX1" fmla="*/ 0 w 889000"/>
              <a:gd name="connsiteY1" fmla="*/ 0 h 647700"/>
              <a:gd name="connsiteX0" fmla="*/ 889000 w 889000"/>
              <a:gd name="connsiteY0" fmla="*/ 647700 h 647700"/>
              <a:gd name="connsiteX1" fmla="*/ 0 w 889000"/>
              <a:gd name="connsiteY1" fmla="*/ 0 h 647700"/>
              <a:gd name="connsiteX0" fmla="*/ 889000 w 889000"/>
              <a:gd name="connsiteY0" fmla="*/ 647700 h 647700"/>
              <a:gd name="connsiteX1" fmla="*/ 0 w 889000"/>
              <a:gd name="connsiteY1" fmla="*/ 0 h 647700"/>
              <a:gd name="connsiteX0" fmla="*/ 889000 w 889000"/>
              <a:gd name="connsiteY0" fmla="*/ 647700 h 647700"/>
              <a:gd name="connsiteX1" fmla="*/ 0 w 889000"/>
              <a:gd name="connsiteY1" fmla="*/ 0 h 647700"/>
            </a:gdLst>
            <a:ahLst/>
            <a:cxnLst>
              <a:cxn ang="0">
                <a:pos x="connsiteX0" y="connsiteY0"/>
              </a:cxn>
              <a:cxn ang="0">
                <a:pos x="connsiteX1" y="connsiteY1"/>
              </a:cxn>
            </a:cxnLst>
            <a:rect l="l" t="t" r="r" b="b"/>
            <a:pathLst>
              <a:path w="889000" h="647700">
                <a:moveTo>
                  <a:pt x="889000" y="647700"/>
                </a:moveTo>
                <a:cubicBezTo>
                  <a:pt x="770467" y="431800"/>
                  <a:pt x="639233" y="95250"/>
                  <a:pt x="0" y="0"/>
                </a:cubicBezTo>
              </a:path>
            </a:pathLst>
          </a:cu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950"/>
          </a:p>
        </p:txBody>
      </p:sp>
      <p:sp>
        <p:nvSpPr>
          <p:cNvPr id="12" name="Freeform 11"/>
          <p:cNvSpPr/>
          <p:nvPr/>
        </p:nvSpPr>
        <p:spPr>
          <a:xfrm flipH="1" flipV="1">
            <a:off x="5872746" y="3602248"/>
            <a:ext cx="802569" cy="584729"/>
          </a:xfrm>
          <a:custGeom>
            <a:avLst/>
            <a:gdLst>
              <a:gd name="connsiteX0" fmla="*/ 889000 w 889000"/>
              <a:gd name="connsiteY0" fmla="*/ 647700 h 647700"/>
              <a:gd name="connsiteX1" fmla="*/ 0 w 889000"/>
              <a:gd name="connsiteY1" fmla="*/ 0 h 647700"/>
              <a:gd name="connsiteX0" fmla="*/ 889000 w 889000"/>
              <a:gd name="connsiteY0" fmla="*/ 647700 h 647700"/>
              <a:gd name="connsiteX1" fmla="*/ 0 w 889000"/>
              <a:gd name="connsiteY1" fmla="*/ 0 h 647700"/>
              <a:gd name="connsiteX0" fmla="*/ 889000 w 889000"/>
              <a:gd name="connsiteY0" fmla="*/ 647700 h 647700"/>
              <a:gd name="connsiteX1" fmla="*/ 0 w 889000"/>
              <a:gd name="connsiteY1" fmla="*/ 0 h 647700"/>
              <a:gd name="connsiteX0" fmla="*/ 889000 w 889000"/>
              <a:gd name="connsiteY0" fmla="*/ 647700 h 647700"/>
              <a:gd name="connsiteX1" fmla="*/ 0 w 889000"/>
              <a:gd name="connsiteY1" fmla="*/ 0 h 647700"/>
            </a:gdLst>
            <a:ahLst/>
            <a:cxnLst>
              <a:cxn ang="0">
                <a:pos x="connsiteX0" y="connsiteY0"/>
              </a:cxn>
              <a:cxn ang="0">
                <a:pos x="connsiteX1" y="connsiteY1"/>
              </a:cxn>
            </a:cxnLst>
            <a:rect l="l" t="t" r="r" b="b"/>
            <a:pathLst>
              <a:path w="889000" h="647700">
                <a:moveTo>
                  <a:pt x="889000" y="647700"/>
                </a:moveTo>
                <a:cubicBezTo>
                  <a:pt x="770467" y="431800"/>
                  <a:pt x="639233" y="95250"/>
                  <a:pt x="0" y="0"/>
                </a:cubicBezTo>
              </a:path>
            </a:pathLst>
          </a:cu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sz="1950"/>
          </a:p>
        </p:txBody>
      </p:sp>
      <p:sp>
        <p:nvSpPr>
          <p:cNvPr id="16" name="Freeform 15"/>
          <p:cNvSpPr/>
          <p:nvPr/>
        </p:nvSpPr>
        <p:spPr>
          <a:xfrm>
            <a:off x="3230687" y="2663974"/>
            <a:ext cx="802569" cy="584729"/>
          </a:xfrm>
          <a:custGeom>
            <a:avLst/>
            <a:gdLst>
              <a:gd name="connsiteX0" fmla="*/ 889000 w 889000"/>
              <a:gd name="connsiteY0" fmla="*/ 647700 h 647700"/>
              <a:gd name="connsiteX1" fmla="*/ 0 w 889000"/>
              <a:gd name="connsiteY1" fmla="*/ 0 h 647700"/>
              <a:gd name="connsiteX0" fmla="*/ 889000 w 889000"/>
              <a:gd name="connsiteY0" fmla="*/ 647700 h 647700"/>
              <a:gd name="connsiteX1" fmla="*/ 0 w 889000"/>
              <a:gd name="connsiteY1" fmla="*/ 0 h 647700"/>
              <a:gd name="connsiteX0" fmla="*/ 889000 w 889000"/>
              <a:gd name="connsiteY0" fmla="*/ 647700 h 647700"/>
              <a:gd name="connsiteX1" fmla="*/ 0 w 889000"/>
              <a:gd name="connsiteY1" fmla="*/ 0 h 647700"/>
              <a:gd name="connsiteX0" fmla="*/ 889000 w 889000"/>
              <a:gd name="connsiteY0" fmla="*/ 647700 h 647700"/>
              <a:gd name="connsiteX1" fmla="*/ 0 w 889000"/>
              <a:gd name="connsiteY1" fmla="*/ 0 h 647700"/>
            </a:gdLst>
            <a:ahLst/>
            <a:cxnLst>
              <a:cxn ang="0">
                <a:pos x="connsiteX0" y="connsiteY0"/>
              </a:cxn>
              <a:cxn ang="0">
                <a:pos x="connsiteX1" y="connsiteY1"/>
              </a:cxn>
            </a:cxnLst>
            <a:rect l="l" t="t" r="r" b="b"/>
            <a:pathLst>
              <a:path w="889000" h="647700">
                <a:moveTo>
                  <a:pt x="889000" y="647700"/>
                </a:moveTo>
                <a:cubicBezTo>
                  <a:pt x="770467" y="431800"/>
                  <a:pt x="639233" y="95250"/>
                  <a:pt x="0" y="0"/>
                </a:cubicBezTo>
              </a:path>
            </a:pathLst>
          </a:cu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950"/>
          </a:p>
        </p:txBody>
      </p:sp>
      <p:sp>
        <p:nvSpPr>
          <p:cNvPr id="18" name="Freeform 17"/>
          <p:cNvSpPr/>
          <p:nvPr/>
        </p:nvSpPr>
        <p:spPr>
          <a:xfrm flipV="1">
            <a:off x="3230687" y="3602248"/>
            <a:ext cx="802569" cy="584729"/>
          </a:xfrm>
          <a:custGeom>
            <a:avLst/>
            <a:gdLst>
              <a:gd name="connsiteX0" fmla="*/ 889000 w 889000"/>
              <a:gd name="connsiteY0" fmla="*/ 647700 h 647700"/>
              <a:gd name="connsiteX1" fmla="*/ 0 w 889000"/>
              <a:gd name="connsiteY1" fmla="*/ 0 h 647700"/>
              <a:gd name="connsiteX0" fmla="*/ 889000 w 889000"/>
              <a:gd name="connsiteY0" fmla="*/ 647700 h 647700"/>
              <a:gd name="connsiteX1" fmla="*/ 0 w 889000"/>
              <a:gd name="connsiteY1" fmla="*/ 0 h 647700"/>
              <a:gd name="connsiteX0" fmla="*/ 889000 w 889000"/>
              <a:gd name="connsiteY0" fmla="*/ 647700 h 647700"/>
              <a:gd name="connsiteX1" fmla="*/ 0 w 889000"/>
              <a:gd name="connsiteY1" fmla="*/ 0 h 647700"/>
              <a:gd name="connsiteX0" fmla="*/ 889000 w 889000"/>
              <a:gd name="connsiteY0" fmla="*/ 647700 h 647700"/>
              <a:gd name="connsiteX1" fmla="*/ 0 w 889000"/>
              <a:gd name="connsiteY1" fmla="*/ 0 h 647700"/>
            </a:gdLst>
            <a:ahLst/>
            <a:cxnLst>
              <a:cxn ang="0">
                <a:pos x="connsiteX0" y="connsiteY0"/>
              </a:cxn>
              <a:cxn ang="0">
                <a:pos x="connsiteX1" y="connsiteY1"/>
              </a:cxn>
            </a:cxnLst>
            <a:rect l="l" t="t" r="r" b="b"/>
            <a:pathLst>
              <a:path w="889000" h="647700">
                <a:moveTo>
                  <a:pt x="889000" y="647700"/>
                </a:moveTo>
                <a:cubicBezTo>
                  <a:pt x="770467" y="431800"/>
                  <a:pt x="639233" y="95250"/>
                  <a:pt x="0" y="0"/>
                </a:cubicBezTo>
              </a:path>
            </a:pathLst>
          </a:cu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sz="1950"/>
          </a:p>
        </p:txBody>
      </p:sp>
      <p:grpSp>
        <p:nvGrpSpPr>
          <p:cNvPr id="22" name="Group 21"/>
          <p:cNvGrpSpPr/>
          <p:nvPr/>
        </p:nvGrpSpPr>
        <p:grpSpPr>
          <a:xfrm>
            <a:off x="7419074" y="2257670"/>
            <a:ext cx="1743976" cy="800579"/>
            <a:chOff x="1397641" y="1262201"/>
            <a:chExt cx="1609824" cy="738997"/>
          </a:xfrm>
        </p:grpSpPr>
        <p:sp>
          <p:nvSpPr>
            <p:cNvPr id="23" name="TextBox 22"/>
            <p:cNvSpPr txBox="1"/>
            <p:nvPr/>
          </p:nvSpPr>
          <p:spPr>
            <a:xfrm>
              <a:off x="1397641" y="1447200"/>
              <a:ext cx="1609824" cy="553998"/>
            </a:xfrm>
            <a:prstGeom prst="rect">
              <a:avLst/>
            </a:prstGeom>
            <a:noFill/>
          </p:spPr>
          <p:txBody>
            <a:bodyPr wrap="square" rtlCol="0">
              <a:spAutoFit/>
            </a:bodyPr>
            <a:lstStyle/>
            <a:p>
              <a:pPr defTabSz="990570">
                <a:spcBef>
                  <a:spcPct val="20000"/>
                </a:spcBef>
                <a:defRPr/>
              </a:pPr>
              <a:r>
                <a:rPr lang="fr-FR" sz="1100" dirty="0"/>
                <a:t>Un vétéran handicapé de l’USAF (United States Air Force) </a:t>
              </a:r>
              <a:endParaRPr lang="en-US" sz="1083" dirty="0">
                <a:solidFill>
                  <a:schemeClr val="bg1">
                    <a:lumMod val="50000"/>
                  </a:schemeClr>
                </a:solidFill>
              </a:endParaRPr>
            </a:p>
          </p:txBody>
        </p:sp>
        <p:sp>
          <p:nvSpPr>
            <p:cNvPr id="24" name="Rectangle 23"/>
            <p:cNvSpPr/>
            <p:nvPr/>
          </p:nvSpPr>
          <p:spPr>
            <a:xfrm>
              <a:off x="1397641" y="1262201"/>
              <a:ext cx="694833" cy="269897"/>
            </a:xfrm>
            <a:prstGeom prst="rect">
              <a:avLst/>
            </a:prstGeom>
          </p:spPr>
          <p:txBody>
            <a:bodyPr wrap="none">
              <a:spAutoFit/>
            </a:bodyPr>
            <a:lstStyle/>
            <a:p>
              <a:r>
                <a:rPr lang="en-US" sz="1300" b="1" dirty="0" err="1">
                  <a:solidFill>
                    <a:schemeClr val="accent1"/>
                  </a:solidFill>
                </a:rPr>
                <a:t>Vétéran</a:t>
              </a:r>
              <a:endParaRPr lang="en-US" sz="1300" b="1" dirty="0">
                <a:solidFill>
                  <a:schemeClr val="accent1"/>
                </a:solidFill>
              </a:endParaRPr>
            </a:p>
          </p:txBody>
        </p:sp>
      </p:grpSp>
      <p:grpSp>
        <p:nvGrpSpPr>
          <p:cNvPr id="25" name="Group 24"/>
          <p:cNvGrpSpPr/>
          <p:nvPr/>
        </p:nvGrpSpPr>
        <p:grpSpPr>
          <a:xfrm>
            <a:off x="742950" y="2247786"/>
            <a:ext cx="1743977" cy="810467"/>
            <a:chOff x="1397641" y="1253075"/>
            <a:chExt cx="1609825" cy="748124"/>
          </a:xfrm>
        </p:grpSpPr>
        <p:sp>
          <p:nvSpPr>
            <p:cNvPr id="26" name="TextBox 25"/>
            <p:cNvSpPr txBox="1"/>
            <p:nvPr/>
          </p:nvSpPr>
          <p:spPr>
            <a:xfrm>
              <a:off x="1397641" y="1447201"/>
              <a:ext cx="1609824" cy="553998"/>
            </a:xfrm>
            <a:prstGeom prst="rect">
              <a:avLst/>
            </a:prstGeom>
            <a:noFill/>
          </p:spPr>
          <p:txBody>
            <a:bodyPr wrap="square" rtlCol="0">
              <a:spAutoFit/>
            </a:bodyPr>
            <a:lstStyle/>
            <a:p>
              <a:pPr algn="r"/>
              <a:r>
                <a:rPr lang="fr-FR" sz="1100" dirty="0"/>
                <a:t>Plus de 10 années d’expérience du marketing online avant MAP</a:t>
              </a:r>
            </a:p>
          </p:txBody>
        </p:sp>
        <p:sp>
          <p:nvSpPr>
            <p:cNvPr id="27" name="Rectangle 26"/>
            <p:cNvSpPr/>
            <p:nvPr/>
          </p:nvSpPr>
          <p:spPr>
            <a:xfrm>
              <a:off x="2136768" y="1253075"/>
              <a:ext cx="870698" cy="269897"/>
            </a:xfrm>
            <a:prstGeom prst="rect">
              <a:avLst/>
            </a:prstGeom>
          </p:spPr>
          <p:txBody>
            <a:bodyPr wrap="none">
              <a:spAutoFit/>
            </a:bodyPr>
            <a:lstStyle/>
            <a:p>
              <a:pPr algn="r"/>
              <a:r>
                <a:rPr lang="en-US" sz="1300" b="1" dirty="0" err="1">
                  <a:solidFill>
                    <a:schemeClr val="accent1"/>
                  </a:solidFill>
                </a:rPr>
                <a:t>Expérience</a:t>
              </a:r>
              <a:endParaRPr lang="en-US" sz="1300" b="1" dirty="0">
                <a:solidFill>
                  <a:schemeClr val="accent1"/>
                </a:solidFill>
              </a:endParaRPr>
            </a:p>
          </p:txBody>
        </p:sp>
      </p:grpSp>
      <p:grpSp>
        <p:nvGrpSpPr>
          <p:cNvPr id="34" name="Group 33"/>
          <p:cNvGrpSpPr/>
          <p:nvPr/>
        </p:nvGrpSpPr>
        <p:grpSpPr>
          <a:xfrm>
            <a:off x="7419074" y="3819621"/>
            <a:ext cx="1743976" cy="778828"/>
            <a:chOff x="1397641" y="1282278"/>
            <a:chExt cx="1609824" cy="718919"/>
          </a:xfrm>
        </p:grpSpPr>
        <p:sp>
          <p:nvSpPr>
            <p:cNvPr id="35" name="TextBox 34"/>
            <p:cNvSpPr txBox="1"/>
            <p:nvPr/>
          </p:nvSpPr>
          <p:spPr>
            <a:xfrm>
              <a:off x="1397641" y="1447199"/>
              <a:ext cx="1609824" cy="553998"/>
            </a:xfrm>
            <a:prstGeom prst="rect">
              <a:avLst/>
            </a:prstGeom>
            <a:noFill/>
          </p:spPr>
          <p:txBody>
            <a:bodyPr wrap="square" rtlCol="0">
              <a:spAutoFit/>
            </a:bodyPr>
            <a:lstStyle/>
            <a:p>
              <a:pPr defTabSz="990570">
                <a:spcBef>
                  <a:spcPct val="20000"/>
                </a:spcBef>
                <a:defRPr/>
              </a:pPr>
              <a:r>
                <a:rPr lang="fr-FR" sz="1100" dirty="0"/>
                <a:t>Il a créé un système qui profite à tous les membres, nouveaux et anciens </a:t>
              </a:r>
              <a:endParaRPr lang="en-US" sz="1083" dirty="0">
                <a:solidFill>
                  <a:schemeClr val="bg1">
                    <a:lumMod val="50000"/>
                  </a:schemeClr>
                </a:solidFill>
              </a:endParaRPr>
            </a:p>
          </p:txBody>
        </p:sp>
        <p:sp>
          <p:nvSpPr>
            <p:cNvPr id="36" name="Rectangle 35"/>
            <p:cNvSpPr/>
            <p:nvPr/>
          </p:nvSpPr>
          <p:spPr>
            <a:xfrm>
              <a:off x="1400755" y="1282278"/>
              <a:ext cx="930134" cy="269897"/>
            </a:xfrm>
            <a:prstGeom prst="rect">
              <a:avLst/>
            </a:prstGeom>
          </p:spPr>
          <p:txBody>
            <a:bodyPr wrap="none">
              <a:spAutoFit/>
            </a:bodyPr>
            <a:lstStyle/>
            <a:p>
              <a:r>
                <a:rPr lang="en-US" sz="1300" b="1" dirty="0" err="1">
                  <a:solidFill>
                    <a:schemeClr val="accent1"/>
                  </a:solidFill>
                </a:rPr>
                <a:t>Bienveillant</a:t>
              </a:r>
              <a:endParaRPr lang="en-US" sz="1300" b="1" dirty="0">
                <a:solidFill>
                  <a:schemeClr val="accent1"/>
                </a:solidFill>
              </a:endParaRPr>
            </a:p>
          </p:txBody>
        </p:sp>
      </p:grpSp>
      <p:grpSp>
        <p:nvGrpSpPr>
          <p:cNvPr id="37" name="Group 36"/>
          <p:cNvGrpSpPr/>
          <p:nvPr/>
        </p:nvGrpSpPr>
        <p:grpSpPr>
          <a:xfrm>
            <a:off x="475955" y="3787986"/>
            <a:ext cx="2010975" cy="979743"/>
            <a:chOff x="1151183" y="1253075"/>
            <a:chExt cx="1856284" cy="904379"/>
          </a:xfrm>
        </p:grpSpPr>
        <p:sp>
          <p:nvSpPr>
            <p:cNvPr id="38" name="TextBox 37"/>
            <p:cNvSpPr txBox="1"/>
            <p:nvPr/>
          </p:nvSpPr>
          <p:spPr>
            <a:xfrm>
              <a:off x="1397641" y="1447200"/>
              <a:ext cx="1609824" cy="710254"/>
            </a:xfrm>
            <a:prstGeom prst="rect">
              <a:avLst/>
            </a:prstGeom>
            <a:noFill/>
          </p:spPr>
          <p:txBody>
            <a:bodyPr wrap="square" rtlCol="0">
              <a:spAutoFit/>
            </a:bodyPr>
            <a:lstStyle/>
            <a:p>
              <a:pPr algn="r"/>
              <a:r>
                <a:rPr lang="fr-FR" sz="1100" dirty="0"/>
                <a:t>Mike n’est pas issu d’un contexte privilégié. Il est juste un individu normal avec une vision.</a:t>
              </a:r>
            </a:p>
          </p:txBody>
        </p:sp>
        <p:sp>
          <p:nvSpPr>
            <p:cNvPr id="39" name="Rectangle 38"/>
            <p:cNvSpPr/>
            <p:nvPr/>
          </p:nvSpPr>
          <p:spPr>
            <a:xfrm>
              <a:off x="1151183" y="1253075"/>
              <a:ext cx="1856284" cy="269897"/>
            </a:xfrm>
            <a:prstGeom prst="rect">
              <a:avLst/>
            </a:prstGeom>
          </p:spPr>
          <p:txBody>
            <a:bodyPr wrap="none">
              <a:spAutoFit/>
            </a:bodyPr>
            <a:lstStyle/>
            <a:p>
              <a:pPr algn="r"/>
              <a:r>
                <a:rPr lang="en-US" sz="1300" b="1" dirty="0" err="1">
                  <a:solidFill>
                    <a:schemeClr val="accent1"/>
                  </a:solidFill>
                </a:rPr>
                <a:t>Aucune</a:t>
              </a:r>
              <a:r>
                <a:rPr lang="en-US" sz="1300" b="1" dirty="0">
                  <a:solidFill>
                    <a:schemeClr val="accent1"/>
                  </a:solidFill>
                </a:rPr>
                <a:t> </a:t>
              </a:r>
              <a:r>
                <a:rPr lang="en-US" sz="1300" b="1" dirty="0" err="1">
                  <a:solidFill>
                    <a:schemeClr val="accent1"/>
                  </a:solidFill>
                </a:rPr>
                <a:t>cuillère</a:t>
              </a:r>
              <a:r>
                <a:rPr lang="en-US" sz="1300" b="1" dirty="0">
                  <a:solidFill>
                    <a:schemeClr val="accent1"/>
                  </a:solidFill>
                </a:rPr>
                <a:t> en argent’</a:t>
              </a:r>
            </a:p>
          </p:txBody>
        </p:sp>
      </p:grpSp>
      <p:pic>
        <p:nvPicPr>
          <p:cNvPr id="64" name="Picture Placeholder 2"/>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2143" b="2143"/>
          <a:stretch>
            <a:fillRect/>
          </a:stretch>
        </p:blipFill>
        <p:spPr>
          <a:xfrm>
            <a:off x="3845612" y="1941984"/>
            <a:ext cx="2189360" cy="26945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itle 8"/>
          <p:cNvSpPr>
            <a:spLocks noGrp="1"/>
          </p:cNvSpPr>
          <p:nvPr>
            <p:ph type="title"/>
          </p:nvPr>
        </p:nvSpPr>
        <p:spPr/>
        <p:txBody>
          <a:bodyPr/>
          <a:lstStyle/>
          <a:p>
            <a:r>
              <a:rPr lang="en-US" dirty="0">
                <a:solidFill>
                  <a:schemeClr val="accent2"/>
                </a:solidFill>
              </a:rPr>
              <a:t>Michael </a:t>
            </a:r>
            <a:r>
              <a:rPr lang="en-US" dirty="0" err="1">
                <a:solidFill>
                  <a:schemeClr val="accent2"/>
                </a:solidFill>
              </a:rPr>
              <a:t>Deese</a:t>
            </a:r>
            <a:endParaRPr lang="en-GB" dirty="0"/>
          </a:p>
        </p:txBody>
      </p:sp>
      <p:sp>
        <p:nvSpPr>
          <p:cNvPr id="65" name="Text Placeholder 64"/>
          <p:cNvSpPr>
            <a:spLocks noGrp="1"/>
          </p:cNvSpPr>
          <p:nvPr>
            <p:ph type="body" sz="half" idx="2"/>
          </p:nvPr>
        </p:nvSpPr>
        <p:spPr>
          <a:xfrm>
            <a:off x="2701063" y="837239"/>
            <a:ext cx="4503878" cy="267661"/>
          </a:xfrm>
        </p:spPr>
        <p:txBody>
          <a:bodyPr/>
          <a:lstStyle/>
          <a:p>
            <a:r>
              <a:rPr lang="fr-FR" dirty="0"/>
              <a:t>Fondateur et Directeur Général </a:t>
            </a:r>
            <a:endParaRPr lang="en-GB" dirty="0"/>
          </a:p>
        </p:txBody>
      </p:sp>
      <p:grpSp>
        <p:nvGrpSpPr>
          <p:cNvPr id="76" name="Experience"/>
          <p:cNvGrpSpPr/>
          <p:nvPr/>
        </p:nvGrpSpPr>
        <p:grpSpPr>
          <a:xfrm>
            <a:off x="2567994" y="2323455"/>
            <a:ext cx="660400" cy="660400"/>
            <a:chOff x="2567994" y="2323455"/>
            <a:chExt cx="660400" cy="660400"/>
          </a:xfrm>
        </p:grpSpPr>
        <p:sp>
          <p:nvSpPr>
            <p:cNvPr id="17" name="Oval 16"/>
            <p:cNvSpPr/>
            <p:nvPr/>
          </p:nvSpPr>
          <p:spPr bwMode="auto">
            <a:xfrm>
              <a:off x="2567994" y="2323455"/>
              <a:ext cx="660400" cy="660400"/>
            </a:xfrm>
            <a:prstGeom prst="ellipse">
              <a:avLst/>
            </a:prstGeom>
            <a:solidFill>
              <a:schemeClr val="accent2"/>
            </a:solidFill>
            <a:ln w="19050">
              <a:solidFill>
                <a:schemeClr val="accent1"/>
              </a:solid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pic>
          <p:nvPicPr>
            <p:cNvPr id="72" name="Picture 7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47930" y="2458086"/>
              <a:ext cx="320338" cy="380401"/>
            </a:xfrm>
            <a:prstGeom prst="rect">
              <a:avLst/>
            </a:prstGeom>
          </p:spPr>
        </p:pic>
      </p:grpSp>
      <p:grpSp>
        <p:nvGrpSpPr>
          <p:cNvPr id="79" name="Veteran"/>
          <p:cNvGrpSpPr/>
          <p:nvPr/>
        </p:nvGrpSpPr>
        <p:grpSpPr>
          <a:xfrm>
            <a:off x="6677607" y="2333774"/>
            <a:ext cx="660400" cy="660400"/>
            <a:chOff x="6677607" y="2333774"/>
            <a:chExt cx="660400" cy="660400"/>
          </a:xfrm>
        </p:grpSpPr>
        <p:sp>
          <p:nvSpPr>
            <p:cNvPr id="68" name="Oval 67"/>
            <p:cNvSpPr/>
            <p:nvPr/>
          </p:nvSpPr>
          <p:spPr bwMode="auto">
            <a:xfrm>
              <a:off x="6677607" y="2333774"/>
              <a:ext cx="660400" cy="660400"/>
            </a:xfrm>
            <a:prstGeom prst="ellipse">
              <a:avLst/>
            </a:prstGeom>
            <a:solidFill>
              <a:schemeClr val="accent2"/>
            </a:solidFill>
            <a:ln w="19050">
              <a:solidFill>
                <a:schemeClr val="accent1"/>
              </a:solid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pic>
          <p:nvPicPr>
            <p:cNvPr id="73" name="Picture 7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56382" y="2458086"/>
              <a:ext cx="448559" cy="345390"/>
            </a:xfrm>
            <a:prstGeom prst="rect">
              <a:avLst/>
            </a:prstGeom>
          </p:spPr>
        </p:pic>
      </p:grpSp>
      <p:grpSp>
        <p:nvGrpSpPr>
          <p:cNvPr id="77" name="Privilege"/>
          <p:cNvGrpSpPr/>
          <p:nvPr/>
        </p:nvGrpSpPr>
        <p:grpSpPr>
          <a:xfrm>
            <a:off x="2557966" y="3887538"/>
            <a:ext cx="660400" cy="660400"/>
            <a:chOff x="2557966" y="3887538"/>
            <a:chExt cx="660400" cy="660400"/>
          </a:xfrm>
        </p:grpSpPr>
        <p:sp>
          <p:nvSpPr>
            <p:cNvPr id="66" name="Oval 65"/>
            <p:cNvSpPr/>
            <p:nvPr/>
          </p:nvSpPr>
          <p:spPr bwMode="auto">
            <a:xfrm>
              <a:off x="2557966" y="3887538"/>
              <a:ext cx="660400" cy="660400"/>
            </a:xfrm>
            <a:prstGeom prst="ellipse">
              <a:avLst/>
            </a:prstGeom>
            <a:solidFill>
              <a:schemeClr val="accent2"/>
            </a:solidFill>
            <a:ln w="19050">
              <a:solidFill>
                <a:schemeClr val="accent1"/>
              </a:solid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pic>
          <p:nvPicPr>
            <p:cNvPr id="74" name="Picture 7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60253" y="4034467"/>
              <a:ext cx="453919" cy="334016"/>
            </a:xfrm>
            <a:prstGeom prst="rect">
              <a:avLst/>
            </a:prstGeom>
          </p:spPr>
        </p:pic>
      </p:grpSp>
      <p:grpSp>
        <p:nvGrpSpPr>
          <p:cNvPr id="78" name="Caring"/>
          <p:cNvGrpSpPr/>
          <p:nvPr/>
        </p:nvGrpSpPr>
        <p:grpSpPr>
          <a:xfrm>
            <a:off x="6697275" y="3856777"/>
            <a:ext cx="660400" cy="660400"/>
            <a:chOff x="6697275" y="3856777"/>
            <a:chExt cx="660400" cy="660400"/>
          </a:xfrm>
        </p:grpSpPr>
        <p:sp>
          <p:nvSpPr>
            <p:cNvPr id="70" name="Oval 69"/>
            <p:cNvSpPr/>
            <p:nvPr/>
          </p:nvSpPr>
          <p:spPr bwMode="auto">
            <a:xfrm>
              <a:off x="6697275" y="3856777"/>
              <a:ext cx="660400" cy="660400"/>
            </a:xfrm>
            <a:prstGeom prst="ellipse">
              <a:avLst/>
            </a:prstGeom>
            <a:solidFill>
              <a:schemeClr val="accent2"/>
            </a:solidFill>
            <a:ln w="19050">
              <a:solidFill>
                <a:schemeClr val="accent1"/>
              </a:solid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pic>
          <p:nvPicPr>
            <p:cNvPr id="75" name="Picture 7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99861" y="3956203"/>
              <a:ext cx="443795" cy="461547"/>
            </a:xfrm>
            <a:prstGeom prst="rect">
              <a:avLst/>
            </a:prstGeom>
          </p:spPr>
        </p:pic>
      </p:grpSp>
    </p:spTree>
    <p:extLst>
      <p:ext uri="{BB962C8B-B14F-4D97-AF65-F5344CB8AC3E}">
        <p14:creationId xmlns:p14="http://schemas.microsoft.com/office/powerpoint/2010/main" val="4092519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wipe(down)">
                                      <p:cBhvr>
                                        <p:cTn id="7" dur="1000"/>
                                        <p:tgtEl>
                                          <p:spTgt spid="64"/>
                                        </p:tgtEl>
                                      </p:cBhvr>
                                    </p:animEffect>
                                  </p:childTnLst>
                                </p:cTn>
                              </p:par>
                            </p:childTnLst>
                          </p:cTn>
                        </p:par>
                        <p:par>
                          <p:cTn id="8" fill="hold">
                            <p:stCondLst>
                              <p:cond delay="10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500"/>
                            </p:stCondLst>
                            <p:childTnLst>
                              <p:par>
                                <p:cTn id="13" presetID="31" presetClass="entr" presetSubtype="0"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1000" fill="hold"/>
                                        <p:tgtEl>
                                          <p:spTgt spid="76"/>
                                        </p:tgtEl>
                                        <p:attrNameLst>
                                          <p:attrName>ppt_w</p:attrName>
                                        </p:attrNameLst>
                                      </p:cBhvr>
                                      <p:tavLst>
                                        <p:tav tm="0">
                                          <p:val>
                                            <p:fltVal val="0"/>
                                          </p:val>
                                        </p:tav>
                                        <p:tav tm="100000">
                                          <p:val>
                                            <p:strVal val="#ppt_w"/>
                                          </p:val>
                                        </p:tav>
                                      </p:tavLst>
                                    </p:anim>
                                    <p:anim calcmode="lin" valueType="num">
                                      <p:cBhvr>
                                        <p:cTn id="16" dur="1000" fill="hold"/>
                                        <p:tgtEl>
                                          <p:spTgt spid="76"/>
                                        </p:tgtEl>
                                        <p:attrNameLst>
                                          <p:attrName>ppt_h</p:attrName>
                                        </p:attrNameLst>
                                      </p:cBhvr>
                                      <p:tavLst>
                                        <p:tav tm="0">
                                          <p:val>
                                            <p:fltVal val="0"/>
                                          </p:val>
                                        </p:tav>
                                        <p:tav tm="100000">
                                          <p:val>
                                            <p:strVal val="#ppt_h"/>
                                          </p:val>
                                        </p:tav>
                                      </p:tavLst>
                                    </p:anim>
                                    <p:anim calcmode="lin" valueType="num">
                                      <p:cBhvr>
                                        <p:cTn id="17" dur="1000" fill="hold"/>
                                        <p:tgtEl>
                                          <p:spTgt spid="76"/>
                                        </p:tgtEl>
                                        <p:attrNameLst>
                                          <p:attrName>style.rotation</p:attrName>
                                        </p:attrNameLst>
                                      </p:cBhvr>
                                      <p:tavLst>
                                        <p:tav tm="0">
                                          <p:val>
                                            <p:fltVal val="90"/>
                                          </p:val>
                                        </p:tav>
                                        <p:tav tm="100000">
                                          <p:val>
                                            <p:fltVal val="0"/>
                                          </p:val>
                                        </p:tav>
                                      </p:tavLst>
                                    </p:anim>
                                    <p:animEffect transition="in" filter="fade">
                                      <p:cBhvr>
                                        <p:cTn id="18" dur="1000"/>
                                        <p:tgtEl>
                                          <p:spTgt spid="76"/>
                                        </p:tgtEl>
                                      </p:cBhvr>
                                    </p:animEffect>
                                  </p:childTnLst>
                                </p:cTn>
                              </p:par>
                            </p:childTnLst>
                          </p:cTn>
                        </p:par>
                        <p:par>
                          <p:cTn id="19" fill="hold">
                            <p:stCondLst>
                              <p:cond delay="2500"/>
                            </p:stCondLst>
                            <p:childTnLst>
                              <p:par>
                                <p:cTn id="20" presetID="2" presetClass="entr" presetSubtype="8"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500" fill="hold"/>
                                        <p:tgtEl>
                                          <p:spTgt spid="25"/>
                                        </p:tgtEl>
                                        <p:attrNameLst>
                                          <p:attrName>ppt_x</p:attrName>
                                        </p:attrNameLst>
                                      </p:cBhvr>
                                      <p:tavLst>
                                        <p:tav tm="0">
                                          <p:val>
                                            <p:strVal val="0-#ppt_w/2"/>
                                          </p:val>
                                        </p:tav>
                                        <p:tav tm="100000">
                                          <p:val>
                                            <p:strVal val="#ppt_x"/>
                                          </p:val>
                                        </p:tav>
                                      </p:tavLst>
                                    </p:anim>
                                    <p:anim calcmode="lin" valueType="num">
                                      <p:cBhvr additive="base">
                                        <p:cTn id="23" dur="500" fill="hold"/>
                                        <p:tgtEl>
                                          <p:spTgt spid="25"/>
                                        </p:tgtEl>
                                        <p:attrNameLst>
                                          <p:attrName>ppt_y</p:attrName>
                                        </p:attrNameLst>
                                      </p:cBhvr>
                                      <p:tavLst>
                                        <p:tav tm="0">
                                          <p:val>
                                            <p:strVal val="#ppt_y"/>
                                          </p:val>
                                        </p:tav>
                                        <p:tav tm="100000">
                                          <p:val>
                                            <p:strVal val="#ppt_y"/>
                                          </p:val>
                                        </p:tav>
                                      </p:tavLst>
                                    </p:anim>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left)">
                                      <p:cBhvr>
                                        <p:cTn id="27" dur="500"/>
                                        <p:tgtEl>
                                          <p:spTgt spid="10"/>
                                        </p:tgtEl>
                                      </p:cBhvr>
                                    </p:animEffect>
                                  </p:childTnLst>
                                </p:cTn>
                              </p:par>
                            </p:childTnLst>
                          </p:cTn>
                        </p:par>
                        <p:par>
                          <p:cTn id="28" fill="hold">
                            <p:stCondLst>
                              <p:cond delay="3500"/>
                            </p:stCondLst>
                            <p:childTnLst>
                              <p:par>
                                <p:cTn id="29" presetID="31" presetClass="entr" presetSubtype="0" fill="hold" nodeType="afterEffect">
                                  <p:stCondLst>
                                    <p:cond delay="0"/>
                                  </p:stCondLst>
                                  <p:childTnLst>
                                    <p:set>
                                      <p:cBhvr>
                                        <p:cTn id="30" dur="1" fill="hold">
                                          <p:stCondLst>
                                            <p:cond delay="0"/>
                                          </p:stCondLst>
                                        </p:cTn>
                                        <p:tgtEl>
                                          <p:spTgt spid="79"/>
                                        </p:tgtEl>
                                        <p:attrNameLst>
                                          <p:attrName>style.visibility</p:attrName>
                                        </p:attrNameLst>
                                      </p:cBhvr>
                                      <p:to>
                                        <p:strVal val="visible"/>
                                      </p:to>
                                    </p:set>
                                    <p:anim calcmode="lin" valueType="num">
                                      <p:cBhvr>
                                        <p:cTn id="31" dur="1000" fill="hold"/>
                                        <p:tgtEl>
                                          <p:spTgt spid="79"/>
                                        </p:tgtEl>
                                        <p:attrNameLst>
                                          <p:attrName>ppt_w</p:attrName>
                                        </p:attrNameLst>
                                      </p:cBhvr>
                                      <p:tavLst>
                                        <p:tav tm="0">
                                          <p:val>
                                            <p:fltVal val="0"/>
                                          </p:val>
                                        </p:tav>
                                        <p:tav tm="100000">
                                          <p:val>
                                            <p:strVal val="#ppt_w"/>
                                          </p:val>
                                        </p:tav>
                                      </p:tavLst>
                                    </p:anim>
                                    <p:anim calcmode="lin" valueType="num">
                                      <p:cBhvr>
                                        <p:cTn id="32" dur="1000" fill="hold"/>
                                        <p:tgtEl>
                                          <p:spTgt spid="79"/>
                                        </p:tgtEl>
                                        <p:attrNameLst>
                                          <p:attrName>ppt_h</p:attrName>
                                        </p:attrNameLst>
                                      </p:cBhvr>
                                      <p:tavLst>
                                        <p:tav tm="0">
                                          <p:val>
                                            <p:fltVal val="0"/>
                                          </p:val>
                                        </p:tav>
                                        <p:tav tm="100000">
                                          <p:val>
                                            <p:strVal val="#ppt_h"/>
                                          </p:val>
                                        </p:tav>
                                      </p:tavLst>
                                    </p:anim>
                                    <p:anim calcmode="lin" valueType="num">
                                      <p:cBhvr>
                                        <p:cTn id="33" dur="1000" fill="hold"/>
                                        <p:tgtEl>
                                          <p:spTgt spid="79"/>
                                        </p:tgtEl>
                                        <p:attrNameLst>
                                          <p:attrName>style.rotation</p:attrName>
                                        </p:attrNameLst>
                                      </p:cBhvr>
                                      <p:tavLst>
                                        <p:tav tm="0">
                                          <p:val>
                                            <p:fltVal val="90"/>
                                          </p:val>
                                        </p:tav>
                                        <p:tav tm="100000">
                                          <p:val>
                                            <p:fltVal val="0"/>
                                          </p:val>
                                        </p:tav>
                                      </p:tavLst>
                                    </p:anim>
                                    <p:animEffect transition="in" filter="fade">
                                      <p:cBhvr>
                                        <p:cTn id="34" dur="1000"/>
                                        <p:tgtEl>
                                          <p:spTgt spid="79"/>
                                        </p:tgtEl>
                                      </p:cBhvr>
                                    </p:animEffect>
                                  </p:childTnLst>
                                </p:cTn>
                              </p:par>
                            </p:childTnLst>
                          </p:cTn>
                        </p:par>
                        <p:par>
                          <p:cTn id="35" fill="hold">
                            <p:stCondLst>
                              <p:cond delay="4500"/>
                            </p:stCondLst>
                            <p:childTnLst>
                              <p:par>
                                <p:cTn id="36" presetID="2" presetClass="entr" presetSubtype="2" fill="hold" nodeType="after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500" fill="hold"/>
                                        <p:tgtEl>
                                          <p:spTgt spid="22"/>
                                        </p:tgtEl>
                                        <p:attrNameLst>
                                          <p:attrName>ppt_x</p:attrName>
                                        </p:attrNameLst>
                                      </p:cBhvr>
                                      <p:tavLst>
                                        <p:tav tm="0">
                                          <p:val>
                                            <p:strVal val="1+#ppt_w/2"/>
                                          </p:val>
                                        </p:tav>
                                        <p:tav tm="100000">
                                          <p:val>
                                            <p:strVal val="#ppt_x"/>
                                          </p:val>
                                        </p:tav>
                                      </p:tavLst>
                                    </p:anim>
                                    <p:anim calcmode="lin" valueType="num">
                                      <p:cBhvr additive="base">
                                        <p:cTn id="39" dur="500" fill="hold"/>
                                        <p:tgtEl>
                                          <p:spTgt spid="2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2" presetClass="entr" presetSubtype="2"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right)">
                                      <p:cBhvr>
                                        <p:cTn id="43" dur="500"/>
                                        <p:tgtEl>
                                          <p:spTgt spid="18"/>
                                        </p:tgtEl>
                                      </p:cBhvr>
                                    </p:animEffect>
                                  </p:childTnLst>
                                </p:cTn>
                              </p:par>
                            </p:childTnLst>
                          </p:cTn>
                        </p:par>
                        <p:par>
                          <p:cTn id="44" fill="hold">
                            <p:stCondLst>
                              <p:cond delay="5500"/>
                            </p:stCondLst>
                            <p:childTnLst>
                              <p:par>
                                <p:cTn id="45" presetID="31" presetClass="entr" presetSubtype="0" fill="hold" nodeType="afterEffect">
                                  <p:stCondLst>
                                    <p:cond delay="0"/>
                                  </p:stCondLst>
                                  <p:childTnLst>
                                    <p:set>
                                      <p:cBhvr>
                                        <p:cTn id="46" dur="1" fill="hold">
                                          <p:stCondLst>
                                            <p:cond delay="0"/>
                                          </p:stCondLst>
                                        </p:cTn>
                                        <p:tgtEl>
                                          <p:spTgt spid="77"/>
                                        </p:tgtEl>
                                        <p:attrNameLst>
                                          <p:attrName>style.visibility</p:attrName>
                                        </p:attrNameLst>
                                      </p:cBhvr>
                                      <p:to>
                                        <p:strVal val="visible"/>
                                      </p:to>
                                    </p:set>
                                    <p:anim calcmode="lin" valueType="num">
                                      <p:cBhvr>
                                        <p:cTn id="47" dur="1000" fill="hold"/>
                                        <p:tgtEl>
                                          <p:spTgt spid="77"/>
                                        </p:tgtEl>
                                        <p:attrNameLst>
                                          <p:attrName>ppt_w</p:attrName>
                                        </p:attrNameLst>
                                      </p:cBhvr>
                                      <p:tavLst>
                                        <p:tav tm="0">
                                          <p:val>
                                            <p:fltVal val="0"/>
                                          </p:val>
                                        </p:tav>
                                        <p:tav tm="100000">
                                          <p:val>
                                            <p:strVal val="#ppt_w"/>
                                          </p:val>
                                        </p:tav>
                                      </p:tavLst>
                                    </p:anim>
                                    <p:anim calcmode="lin" valueType="num">
                                      <p:cBhvr>
                                        <p:cTn id="48" dur="1000" fill="hold"/>
                                        <p:tgtEl>
                                          <p:spTgt spid="77"/>
                                        </p:tgtEl>
                                        <p:attrNameLst>
                                          <p:attrName>ppt_h</p:attrName>
                                        </p:attrNameLst>
                                      </p:cBhvr>
                                      <p:tavLst>
                                        <p:tav tm="0">
                                          <p:val>
                                            <p:fltVal val="0"/>
                                          </p:val>
                                        </p:tav>
                                        <p:tav tm="100000">
                                          <p:val>
                                            <p:strVal val="#ppt_h"/>
                                          </p:val>
                                        </p:tav>
                                      </p:tavLst>
                                    </p:anim>
                                    <p:anim calcmode="lin" valueType="num">
                                      <p:cBhvr>
                                        <p:cTn id="49" dur="1000" fill="hold"/>
                                        <p:tgtEl>
                                          <p:spTgt spid="77"/>
                                        </p:tgtEl>
                                        <p:attrNameLst>
                                          <p:attrName>style.rotation</p:attrName>
                                        </p:attrNameLst>
                                      </p:cBhvr>
                                      <p:tavLst>
                                        <p:tav tm="0">
                                          <p:val>
                                            <p:fltVal val="90"/>
                                          </p:val>
                                        </p:tav>
                                        <p:tav tm="100000">
                                          <p:val>
                                            <p:fltVal val="0"/>
                                          </p:val>
                                        </p:tav>
                                      </p:tavLst>
                                    </p:anim>
                                    <p:animEffect transition="in" filter="fade">
                                      <p:cBhvr>
                                        <p:cTn id="50" dur="1000"/>
                                        <p:tgtEl>
                                          <p:spTgt spid="77"/>
                                        </p:tgtEl>
                                      </p:cBhvr>
                                    </p:animEffect>
                                  </p:childTnLst>
                                </p:cTn>
                              </p:par>
                            </p:childTnLst>
                          </p:cTn>
                        </p:par>
                        <p:par>
                          <p:cTn id="51" fill="hold">
                            <p:stCondLst>
                              <p:cond delay="6500"/>
                            </p:stCondLst>
                            <p:childTnLst>
                              <p:par>
                                <p:cTn id="52" presetID="2" presetClass="entr" presetSubtype="8" fill="hold" nodeType="afterEffect">
                                  <p:stCondLst>
                                    <p:cond delay="0"/>
                                  </p:stCondLst>
                                  <p:childTnLst>
                                    <p:set>
                                      <p:cBhvr>
                                        <p:cTn id="53" dur="1" fill="hold">
                                          <p:stCondLst>
                                            <p:cond delay="0"/>
                                          </p:stCondLst>
                                        </p:cTn>
                                        <p:tgtEl>
                                          <p:spTgt spid="37"/>
                                        </p:tgtEl>
                                        <p:attrNameLst>
                                          <p:attrName>style.visibility</p:attrName>
                                        </p:attrNameLst>
                                      </p:cBhvr>
                                      <p:to>
                                        <p:strVal val="visible"/>
                                      </p:to>
                                    </p:set>
                                    <p:anim calcmode="lin" valueType="num">
                                      <p:cBhvr additive="base">
                                        <p:cTn id="54" dur="500" fill="hold"/>
                                        <p:tgtEl>
                                          <p:spTgt spid="37"/>
                                        </p:tgtEl>
                                        <p:attrNameLst>
                                          <p:attrName>ppt_x</p:attrName>
                                        </p:attrNameLst>
                                      </p:cBhvr>
                                      <p:tavLst>
                                        <p:tav tm="0">
                                          <p:val>
                                            <p:strVal val="0-#ppt_w/2"/>
                                          </p:val>
                                        </p:tav>
                                        <p:tav tm="100000">
                                          <p:val>
                                            <p:strVal val="#ppt_x"/>
                                          </p:val>
                                        </p:tav>
                                      </p:tavLst>
                                    </p:anim>
                                    <p:anim calcmode="lin" valueType="num">
                                      <p:cBhvr additive="base">
                                        <p:cTn id="55" dur="500" fill="hold"/>
                                        <p:tgtEl>
                                          <p:spTgt spid="37"/>
                                        </p:tgtEl>
                                        <p:attrNameLst>
                                          <p:attrName>ppt_y</p:attrName>
                                        </p:attrNameLst>
                                      </p:cBhvr>
                                      <p:tavLst>
                                        <p:tav tm="0">
                                          <p:val>
                                            <p:strVal val="#ppt_y"/>
                                          </p:val>
                                        </p:tav>
                                        <p:tav tm="100000">
                                          <p:val>
                                            <p:strVal val="#ppt_y"/>
                                          </p:val>
                                        </p:tav>
                                      </p:tavLst>
                                    </p:anim>
                                  </p:childTnLst>
                                </p:cTn>
                              </p:par>
                            </p:childTnLst>
                          </p:cTn>
                        </p:par>
                        <p:par>
                          <p:cTn id="56" fill="hold">
                            <p:stCondLst>
                              <p:cond delay="7000"/>
                            </p:stCondLst>
                            <p:childTnLst>
                              <p:par>
                                <p:cTn id="57" presetID="22" presetClass="entr" presetSubtype="8" fill="hold" grpId="0"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wipe(left)">
                                      <p:cBhvr>
                                        <p:cTn id="59" dur="500"/>
                                        <p:tgtEl>
                                          <p:spTgt spid="12"/>
                                        </p:tgtEl>
                                      </p:cBhvr>
                                    </p:animEffect>
                                  </p:childTnLst>
                                </p:cTn>
                              </p:par>
                            </p:childTnLst>
                          </p:cTn>
                        </p:par>
                        <p:par>
                          <p:cTn id="60" fill="hold">
                            <p:stCondLst>
                              <p:cond delay="7500"/>
                            </p:stCondLst>
                            <p:childTnLst>
                              <p:par>
                                <p:cTn id="61" presetID="31" presetClass="entr" presetSubtype="0" fill="hold" nodeType="afterEffect">
                                  <p:stCondLst>
                                    <p:cond delay="0"/>
                                  </p:stCondLst>
                                  <p:childTnLst>
                                    <p:set>
                                      <p:cBhvr>
                                        <p:cTn id="62" dur="1" fill="hold">
                                          <p:stCondLst>
                                            <p:cond delay="0"/>
                                          </p:stCondLst>
                                        </p:cTn>
                                        <p:tgtEl>
                                          <p:spTgt spid="78"/>
                                        </p:tgtEl>
                                        <p:attrNameLst>
                                          <p:attrName>style.visibility</p:attrName>
                                        </p:attrNameLst>
                                      </p:cBhvr>
                                      <p:to>
                                        <p:strVal val="visible"/>
                                      </p:to>
                                    </p:set>
                                    <p:anim calcmode="lin" valueType="num">
                                      <p:cBhvr>
                                        <p:cTn id="63" dur="1000" fill="hold"/>
                                        <p:tgtEl>
                                          <p:spTgt spid="78"/>
                                        </p:tgtEl>
                                        <p:attrNameLst>
                                          <p:attrName>ppt_w</p:attrName>
                                        </p:attrNameLst>
                                      </p:cBhvr>
                                      <p:tavLst>
                                        <p:tav tm="0">
                                          <p:val>
                                            <p:fltVal val="0"/>
                                          </p:val>
                                        </p:tav>
                                        <p:tav tm="100000">
                                          <p:val>
                                            <p:strVal val="#ppt_w"/>
                                          </p:val>
                                        </p:tav>
                                      </p:tavLst>
                                    </p:anim>
                                    <p:anim calcmode="lin" valueType="num">
                                      <p:cBhvr>
                                        <p:cTn id="64" dur="1000" fill="hold"/>
                                        <p:tgtEl>
                                          <p:spTgt spid="78"/>
                                        </p:tgtEl>
                                        <p:attrNameLst>
                                          <p:attrName>ppt_h</p:attrName>
                                        </p:attrNameLst>
                                      </p:cBhvr>
                                      <p:tavLst>
                                        <p:tav tm="0">
                                          <p:val>
                                            <p:fltVal val="0"/>
                                          </p:val>
                                        </p:tav>
                                        <p:tav tm="100000">
                                          <p:val>
                                            <p:strVal val="#ppt_h"/>
                                          </p:val>
                                        </p:tav>
                                      </p:tavLst>
                                    </p:anim>
                                    <p:anim calcmode="lin" valueType="num">
                                      <p:cBhvr>
                                        <p:cTn id="65" dur="1000" fill="hold"/>
                                        <p:tgtEl>
                                          <p:spTgt spid="78"/>
                                        </p:tgtEl>
                                        <p:attrNameLst>
                                          <p:attrName>style.rotation</p:attrName>
                                        </p:attrNameLst>
                                      </p:cBhvr>
                                      <p:tavLst>
                                        <p:tav tm="0">
                                          <p:val>
                                            <p:fltVal val="90"/>
                                          </p:val>
                                        </p:tav>
                                        <p:tav tm="100000">
                                          <p:val>
                                            <p:fltVal val="0"/>
                                          </p:val>
                                        </p:tav>
                                      </p:tavLst>
                                    </p:anim>
                                    <p:animEffect transition="in" filter="fade">
                                      <p:cBhvr>
                                        <p:cTn id="66" dur="1000"/>
                                        <p:tgtEl>
                                          <p:spTgt spid="78"/>
                                        </p:tgtEl>
                                      </p:cBhvr>
                                    </p:animEffect>
                                  </p:childTnLst>
                                </p:cTn>
                              </p:par>
                            </p:childTnLst>
                          </p:cTn>
                        </p:par>
                        <p:par>
                          <p:cTn id="67" fill="hold">
                            <p:stCondLst>
                              <p:cond delay="8500"/>
                            </p:stCondLst>
                            <p:childTnLst>
                              <p:par>
                                <p:cTn id="68" presetID="2" presetClass="entr" presetSubtype="2" fill="hold" nodeType="afterEffect">
                                  <p:stCondLst>
                                    <p:cond delay="0"/>
                                  </p:stCondLst>
                                  <p:childTnLst>
                                    <p:set>
                                      <p:cBhvr>
                                        <p:cTn id="69" dur="1" fill="hold">
                                          <p:stCondLst>
                                            <p:cond delay="0"/>
                                          </p:stCondLst>
                                        </p:cTn>
                                        <p:tgtEl>
                                          <p:spTgt spid="34"/>
                                        </p:tgtEl>
                                        <p:attrNameLst>
                                          <p:attrName>style.visibility</p:attrName>
                                        </p:attrNameLst>
                                      </p:cBhvr>
                                      <p:to>
                                        <p:strVal val="visible"/>
                                      </p:to>
                                    </p:set>
                                    <p:anim calcmode="lin" valueType="num">
                                      <p:cBhvr additive="base">
                                        <p:cTn id="70" dur="500" fill="hold"/>
                                        <p:tgtEl>
                                          <p:spTgt spid="34"/>
                                        </p:tgtEl>
                                        <p:attrNameLst>
                                          <p:attrName>ppt_x</p:attrName>
                                        </p:attrNameLst>
                                      </p:cBhvr>
                                      <p:tavLst>
                                        <p:tav tm="0">
                                          <p:val>
                                            <p:strVal val="1+#ppt_w/2"/>
                                          </p:val>
                                        </p:tav>
                                        <p:tav tm="100000">
                                          <p:val>
                                            <p:strVal val="#ppt_x"/>
                                          </p:val>
                                        </p:tav>
                                      </p:tavLst>
                                    </p:anim>
                                    <p:anim calcmode="lin" valueType="num">
                                      <p:cBhvr additive="base">
                                        <p:cTn id="71"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6" grpId="0" animBg="1"/>
      <p:bldP spid="1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l="2770" t="11578" r="19520" b="7080"/>
          <a:stretch/>
        </p:blipFill>
        <p:spPr>
          <a:xfrm>
            <a:off x="2281180" y="2026316"/>
            <a:ext cx="5343640" cy="2310735"/>
          </a:xfrm>
        </p:spPr>
      </p:pic>
      <p:grpSp>
        <p:nvGrpSpPr>
          <p:cNvPr id="22" name="Group 21"/>
          <p:cNvGrpSpPr/>
          <p:nvPr/>
        </p:nvGrpSpPr>
        <p:grpSpPr>
          <a:xfrm>
            <a:off x="-1" y="2026317"/>
            <a:ext cx="2786871" cy="2310734"/>
            <a:chOff x="-1" y="2026317"/>
            <a:chExt cx="2786871" cy="2310734"/>
          </a:xfrm>
        </p:grpSpPr>
        <p:sp>
          <p:nvSpPr>
            <p:cNvPr id="31" name="Pentagon 30"/>
            <p:cNvSpPr/>
            <p:nvPr/>
          </p:nvSpPr>
          <p:spPr>
            <a:xfrm>
              <a:off x="93676" y="2026317"/>
              <a:ext cx="2693194" cy="2310734"/>
            </a:xfrm>
            <a:prstGeom prst="homePlate">
              <a:avLst>
                <a:gd name="adj" fmla="val 11894"/>
              </a:avLst>
            </a:prstGeom>
            <a:solidFill>
              <a:schemeClr val="tx1">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50"/>
            </a:p>
          </p:txBody>
        </p:sp>
        <p:sp>
          <p:nvSpPr>
            <p:cNvPr id="4" name="Pentagon 3"/>
            <p:cNvSpPr/>
            <p:nvPr/>
          </p:nvSpPr>
          <p:spPr>
            <a:xfrm>
              <a:off x="-1" y="2026317"/>
              <a:ext cx="2693194" cy="2310734"/>
            </a:xfrm>
            <a:prstGeom prst="homePlate">
              <a:avLst>
                <a:gd name="adj" fmla="val 1189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50"/>
            </a:p>
          </p:txBody>
        </p:sp>
        <p:sp>
          <p:nvSpPr>
            <p:cNvPr id="11" name="Text Placeholder 3"/>
            <p:cNvSpPr txBox="1">
              <a:spLocks/>
            </p:cNvSpPr>
            <p:nvPr/>
          </p:nvSpPr>
          <p:spPr>
            <a:xfrm>
              <a:off x="357874" y="2486945"/>
              <a:ext cx="1837128" cy="1292662"/>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en-US" sz="2400" b="1" dirty="0" err="1">
                  <a:solidFill>
                    <a:schemeClr val="bg1"/>
                  </a:solidFill>
                  <a:cs typeface="+mj-cs"/>
                </a:rPr>
                <a:t>Presse</a:t>
              </a:r>
              <a:r>
                <a:rPr lang="en-US" sz="1192" dirty="0">
                  <a:solidFill>
                    <a:schemeClr val="bg1"/>
                  </a:solidFill>
                  <a:cs typeface="+mj-cs"/>
                </a:rPr>
                <a:t> </a:t>
              </a:r>
              <a:r>
                <a:rPr lang="en-US" sz="2400" b="1" dirty="0">
                  <a:solidFill>
                    <a:schemeClr val="bg1"/>
                  </a:solidFill>
                  <a:cs typeface="+mj-cs"/>
                </a:rPr>
                <a:t>locale </a:t>
              </a:r>
              <a:r>
                <a:rPr lang="fr-FR" sz="2000" dirty="0">
                  <a:solidFill>
                    <a:schemeClr val="bg1"/>
                  </a:solidFill>
                </a:rPr>
                <a:t>Plus de 160’000</a:t>
              </a:r>
            </a:p>
            <a:p>
              <a:r>
                <a:rPr lang="fr-FR" sz="2000" dirty="0">
                  <a:solidFill>
                    <a:schemeClr val="bg1"/>
                  </a:solidFill>
                </a:rPr>
                <a:t>exemplaires diffusés</a:t>
              </a:r>
            </a:p>
          </p:txBody>
        </p:sp>
      </p:grpSp>
      <p:grpSp>
        <p:nvGrpSpPr>
          <p:cNvPr id="19" name="Group 18"/>
          <p:cNvGrpSpPr/>
          <p:nvPr/>
        </p:nvGrpSpPr>
        <p:grpSpPr>
          <a:xfrm>
            <a:off x="7112518" y="2026317"/>
            <a:ext cx="2793483" cy="2310734"/>
            <a:chOff x="7112518" y="2026317"/>
            <a:chExt cx="2793483" cy="2310734"/>
          </a:xfrm>
        </p:grpSpPr>
        <p:sp>
          <p:nvSpPr>
            <p:cNvPr id="33" name="Pentagon 32"/>
            <p:cNvSpPr/>
            <p:nvPr/>
          </p:nvSpPr>
          <p:spPr>
            <a:xfrm flipH="1">
              <a:off x="7112518" y="2026317"/>
              <a:ext cx="2693194" cy="2310734"/>
            </a:xfrm>
            <a:prstGeom prst="homePlate">
              <a:avLst>
                <a:gd name="adj" fmla="val 11894"/>
              </a:avLst>
            </a:prstGeom>
            <a:solidFill>
              <a:schemeClr val="tx1">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50"/>
            </a:p>
          </p:txBody>
        </p:sp>
        <p:sp>
          <p:nvSpPr>
            <p:cNvPr id="32" name="Pentagon 31"/>
            <p:cNvSpPr/>
            <p:nvPr/>
          </p:nvSpPr>
          <p:spPr>
            <a:xfrm flipH="1">
              <a:off x="7212807" y="2026317"/>
              <a:ext cx="2693194" cy="2310734"/>
            </a:xfrm>
            <a:prstGeom prst="homePlate">
              <a:avLst>
                <a:gd name="adj" fmla="val 1189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50"/>
            </a:p>
          </p:txBody>
        </p:sp>
        <p:sp>
          <p:nvSpPr>
            <p:cNvPr id="15" name="Text Placeholder 3"/>
            <p:cNvSpPr txBox="1">
              <a:spLocks/>
            </p:cNvSpPr>
            <p:nvPr/>
          </p:nvSpPr>
          <p:spPr>
            <a:xfrm>
              <a:off x="7725109" y="2275278"/>
              <a:ext cx="1837128" cy="184542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90570">
                <a:spcBef>
                  <a:spcPct val="20000"/>
                </a:spcBef>
                <a:defRPr/>
              </a:pPr>
              <a:r>
                <a:rPr lang="fr-FR" sz="2400" b="1" dirty="0">
                  <a:solidFill>
                    <a:schemeClr val="bg1"/>
                  </a:solidFill>
                </a:rPr>
                <a:t>Presse nationale</a:t>
              </a:r>
            </a:p>
            <a:p>
              <a:br>
                <a:rPr lang="en-US" sz="1192" dirty="0">
                  <a:solidFill>
                    <a:schemeClr val="bg1"/>
                  </a:solidFill>
                  <a:cs typeface="+mj-cs"/>
                </a:rPr>
              </a:br>
              <a:r>
                <a:rPr lang="fr-FR" sz="2000" dirty="0">
                  <a:solidFill>
                    <a:schemeClr val="bg1"/>
                  </a:solidFill>
                </a:rPr>
                <a:t>Plus de 1'800'000 exemplaires diffusés</a:t>
              </a:r>
            </a:p>
          </p:txBody>
        </p:sp>
      </p:grpSp>
      <p:sp>
        <p:nvSpPr>
          <p:cNvPr id="28" name="Footer Text"/>
          <p:cNvSpPr txBox="1"/>
          <p:nvPr/>
        </p:nvSpPr>
        <p:spPr>
          <a:xfrm>
            <a:off x="952715" y="4669952"/>
            <a:ext cx="8000572" cy="1538883"/>
          </a:xfrm>
          <a:prstGeom prst="rect">
            <a:avLst/>
          </a:prstGeom>
          <a:noFill/>
        </p:spPr>
        <p:txBody>
          <a:bodyPr wrap="square" lIns="0" tIns="0" rIns="0" bIns="0" rtlCol="0">
            <a:spAutoFit/>
          </a:bodyPr>
          <a:lstStyle/>
          <a:p>
            <a:pPr algn="ctr"/>
            <a:r>
              <a:rPr lang="fr-FR" sz="2000" dirty="0"/>
              <a:t>Qui gagne de l’argent avec votre publicité?</a:t>
            </a:r>
          </a:p>
          <a:p>
            <a:pPr algn="ctr"/>
            <a:r>
              <a:rPr lang="fr-FR" sz="2000" dirty="0"/>
              <a:t>Alors où allez-vous mettre de la publicité le mois prochain? </a:t>
            </a:r>
          </a:p>
          <a:p>
            <a:pPr algn="ctr"/>
            <a:r>
              <a:rPr lang="fr-FR" sz="2000" dirty="0"/>
              <a:t>Localement? </a:t>
            </a:r>
          </a:p>
          <a:p>
            <a:pPr algn="ctr"/>
            <a:r>
              <a:rPr lang="fr-FR" sz="2000" dirty="0"/>
              <a:t>Sur le plan national? </a:t>
            </a:r>
          </a:p>
          <a:p>
            <a:pPr algn="ctr"/>
            <a:r>
              <a:rPr lang="fr-FR" sz="2000" dirty="0"/>
              <a:t>Les deux? </a:t>
            </a:r>
            <a:endParaRPr lang="en-US" sz="2000" dirty="0">
              <a:solidFill>
                <a:schemeClr val="tx1">
                  <a:lumMod val="85000"/>
                  <a:lumOff val="15000"/>
                </a:schemeClr>
              </a:solidFill>
            </a:endParaRPr>
          </a:p>
        </p:txBody>
      </p:sp>
      <p:sp>
        <p:nvSpPr>
          <p:cNvPr id="30" name="Title 2"/>
          <p:cNvSpPr txBox="1">
            <a:spLocks/>
          </p:cNvSpPr>
          <p:nvPr/>
        </p:nvSpPr>
        <p:spPr>
          <a:xfrm>
            <a:off x="0" y="266700"/>
            <a:ext cx="9905999" cy="558843"/>
          </a:xfrm>
          <a:prstGeom prst="rect">
            <a:avLst/>
          </a:prstGeom>
        </p:spPr>
        <p:txBody>
          <a:bodyPr vert="horz" wrap="none" lIns="0" tIns="0" rIns="0" bIns="0" rtlCol="0" anchor="ctr">
            <a:noAutofit/>
          </a:bodyPr>
          <a:lstStyle>
            <a:lvl1pPr algn="ctr" defTabSz="914400" rtl="0" eaLnBrk="1" latinLnBrk="0" hangingPunct="1">
              <a:lnSpc>
                <a:spcPct val="90000"/>
              </a:lnSpc>
              <a:spcBef>
                <a:spcPct val="0"/>
              </a:spcBef>
              <a:buNone/>
              <a:defRPr sz="3033" b="1" i="0" kern="1200" baseline="0">
                <a:solidFill>
                  <a:schemeClr val="tx1">
                    <a:lumMod val="50000"/>
                    <a:lumOff val="50000"/>
                  </a:schemeClr>
                </a:solidFill>
                <a:latin typeface="+mn-lt"/>
                <a:ea typeface="+mj-ea"/>
                <a:cs typeface="+mj-cs"/>
              </a:defRPr>
            </a:lvl1pPr>
          </a:lstStyle>
          <a:p>
            <a:r>
              <a:rPr lang="fr-FR" dirty="0">
                <a:solidFill>
                  <a:srgbClr val="538135"/>
                </a:solidFill>
              </a:rPr>
              <a:t>Faites de la pub pour votre business </a:t>
            </a:r>
            <a:endParaRPr lang="en-US" dirty="0">
              <a:solidFill>
                <a:srgbClr val="538135"/>
              </a:solidFill>
            </a:endParaRPr>
          </a:p>
        </p:txBody>
      </p:sp>
    </p:spTree>
    <p:extLst>
      <p:ext uri="{BB962C8B-B14F-4D97-AF65-F5344CB8AC3E}">
        <p14:creationId xmlns:p14="http://schemas.microsoft.com/office/powerpoint/2010/main" val="3621672628"/>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fill="hold"/>
                                        <p:tgtEl>
                                          <p:spTgt spid="19"/>
                                        </p:tgtEl>
                                        <p:attrNameLst>
                                          <p:attrName>ppt_x</p:attrName>
                                        </p:attrNameLst>
                                      </p:cBhvr>
                                      <p:tavLst>
                                        <p:tav tm="0">
                                          <p:val>
                                            <p:strVal val="1+#ppt_w/2"/>
                                          </p:val>
                                        </p:tav>
                                        <p:tav tm="100000">
                                          <p:val>
                                            <p:strVal val="#ppt_x"/>
                                          </p:val>
                                        </p:tav>
                                      </p:tavLst>
                                    </p:anim>
                                    <p:anim calcmode="lin" valueType="num">
                                      <p:cBhvr additive="base">
                                        <p:cTn id="13" dur="500" fill="hold"/>
                                        <p:tgtEl>
                                          <p:spTgt spid="1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Freeform 167"/>
          <p:cNvSpPr>
            <a:spLocks noEditPoints="1"/>
          </p:cNvSpPr>
          <p:nvPr/>
        </p:nvSpPr>
        <p:spPr bwMode="auto">
          <a:xfrm>
            <a:off x="3378583" y="2067027"/>
            <a:ext cx="269512" cy="271668"/>
          </a:xfrm>
          <a:custGeom>
            <a:avLst/>
            <a:gdLst/>
            <a:ahLst/>
            <a:cxnLst>
              <a:cxn ang="0">
                <a:pos x="58" y="47"/>
              </a:cxn>
              <a:cxn ang="0">
                <a:pos x="47" y="58"/>
              </a:cxn>
              <a:cxn ang="0">
                <a:pos x="11" y="58"/>
              </a:cxn>
              <a:cxn ang="0">
                <a:pos x="0" y="47"/>
              </a:cxn>
              <a:cxn ang="0">
                <a:pos x="0" y="10"/>
              </a:cxn>
              <a:cxn ang="0">
                <a:pos x="11" y="0"/>
              </a:cxn>
              <a:cxn ang="0">
                <a:pos x="47" y="0"/>
              </a:cxn>
              <a:cxn ang="0">
                <a:pos x="58" y="10"/>
              </a:cxn>
              <a:cxn ang="0">
                <a:pos x="58" y="47"/>
              </a:cxn>
              <a:cxn ang="0">
                <a:pos x="49" y="21"/>
              </a:cxn>
              <a:cxn ang="0">
                <a:pos x="49" y="17"/>
              </a:cxn>
              <a:cxn ang="0">
                <a:pos x="45" y="13"/>
              </a:cxn>
              <a:cxn ang="0">
                <a:pos x="42" y="13"/>
              </a:cxn>
              <a:cxn ang="0">
                <a:pos x="24" y="31"/>
              </a:cxn>
              <a:cxn ang="0">
                <a:pos x="16" y="23"/>
              </a:cxn>
              <a:cxn ang="0">
                <a:pos x="13" y="23"/>
              </a:cxn>
              <a:cxn ang="0">
                <a:pos x="9" y="27"/>
              </a:cxn>
              <a:cxn ang="0">
                <a:pos x="9" y="30"/>
              </a:cxn>
              <a:cxn ang="0">
                <a:pos x="22" y="44"/>
              </a:cxn>
              <a:cxn ang="0">
                <a:pos x="26" y="44"/>
              </a:cxn>
              <a:cxn ang="0">
                <a:pos x="49" y="21"/>
              </a:cxn>
            </a:cxnLst>
            <a:rect l="0" t="0" r="r" b="b"/>
            <a:pathLst>
              <a:path w="58" h="58">
                <a:moveTo>
                  <a:pt x="58" y="47"/>
                </a:moveTo>
                <a:cubicBezTo>
                  <a:pt x="58" y="53"/>
                  <a:pt x="53" y="58"/>
                  <a:pt x="47" y="58"/>
                </a:cubicBezTo>
                <a:cubicBezTo>
                  <a:pt x="11" y="58"/>
                  <a:pt x="11" y="58"/>
                  <a:pt x="11" y="58"/>
                </a:cubicBezTo>
                <a:cubicBezTo>
                  <a:pt x="5" y="58"/>
                  <a:pt x="0" y="53"/>
                  <a:pt x="0" y="47"/>
                </a:cubicBezTo>
                <a:cubicBezTo>
                  <a:pt x="0" y="10"/>
                  <a:pt x="0" y="10"/>
                  <a:pt x="0" y="10"/>
                </a:cubicBezTo>
                <a:cubicBezTo>
                  <a:pt x="0" y="4"/>
                  <a:pt x="5" y="0"/>
                  <a:pt x="11" y="0"/>
                </a:cubicBezTo>
                <a:cubicBezTo>
                  <a:pt x="47" y="0"/>
                  <a:pt x="47" y="0"/>
                  <a:pt x="47" y="0"/>
                </a:cubicBezTo>
                <a:cubicBezTo>
                  <a:pt x="53" y="0"/>
                  <a:pt x="58" y="4"/>
                  <a:pt x="58" y="10"/>
                </a:cubicBezTo>
                <a:lnTo>
                  <a:pt x="58" y="47"/>
                </a:lnTo>
                <a:close/>
                <a:moveTo>
                  <a:pt x="49" y="21"/>
                </a:moveTo>
                <a:cubicBezTo>
                  <a:pt x="50" y="20"/>
                  <a:pt x="50" y="18"/>
                  <a:pt x="49" y="17"/>
                </a:cubicBezTo>
                <a:cubicBezTo>
                  <a:pt x="45" y="13"/>
                  <a:pt x="45" y="13"/>
                  <a:pt x="45" y="13"/>
                </a:cubicBezTo>
                <a:cubicBezTo>
                  <a:pt x="44" y="12"/>
                  <a:pt x="43" y="12"/>
                  <a:pt x="42" y="13"/>
                </a:cubicBezTo>
                <a:cubicBezTo>
                  <a:pt x="24" y="31"/>
                  <a:pt x="24" y="31"/>
                  <a:pt x="24" y="31"/>
                </a:cubicBezTo>
                <a:cubicBezTo>
                  <a:pt x="16" y="23"/>
                  <a:pt x="16" y="23"/>
                  <a:pt x="16" y="23"/>
                </a:cubicBezTo>
                <a:cubicBezTo>
                  <a:pt x="15" y="22"/>
                  <a:pt x="14" y="22"/>
                  <a:pt x="13" y="23"/>
                </a:cubicBezTo>
                <a:cubicBezTo>
                  <a:pt x="9" y="27"/>
                  <a:pt x="9" y="27"/>
                  <a:pt x="9" y="27"/>
                </a:cubicBezTo>
                <a:cubicBezTo>
                  <a:pt x="8" y="28"/>
                  <a:pt x="8" y="29"/>
                  <a:pt x="9" y="30"/>
                </a:cubicBezTo>
                <a:cubicBezTo>
                  <a:pt x="22" y="44"/>
                  <a:pt x="22" y="44"/>
                  <a:pt x="22" y="44"/>
                </a:cubicBezTo>
                <a:cubicBezTo>
                  <a:pt x="23" y="45"/>
                  <a:pt x="25" y="45"/>
                  <a:pt x="26" y="44"/>
                </a:cubicBezTo>
                <a:lnTo>
                  <a:pt x="49" y="21"/>
                </a:lnTo>
                <a:close/>
              </a:path>
            </a:pathLst>
          </a:custGeom>
          <a:solidFill>
            <a:schemeClr val="accent1"/>
          </a:solidFill>
          <a:ln w="9525">
            <a:noFill/>
            <a:round/>
            <a:headEnd/>
            <a:tailEnd/>
          </a:ln>
        </p:spPr>
        <p:txBody>
          <a:bodyPr vert="horz" wrap="square" lIns="99060" tIns="49530" rIns="99060" bIns="49530" numCol="1" anchor="t" anchorCtr="0" compatLnSpc="1">
            <a:prstTxWarp prst="textNoShape">
              <a:avLst/>
            </a:prstTxWarp>
          </a:bodyPr>
          <a:lstStyle/>
          <a:p>
            <a:endParaRPr lang="en-US" sz="1950" dirty="0"/>
          </a:p>
        </p:txBody>
      </p:sp>
      <p:sp>
        <p:nvSpPr>
          <p:cNvPr id="25" name="Freeform 167"/>
          <p:cNvSpPr>
            <a:spLocks noEditPoints="1"/>
          </p:cNvSpPr>
          <p:nvPr/>
        </p:nvSpPr>
        <p:spPr bwMode="auto">
          <a:xfrm>
            <a:off x="3378583" y="2957509"/>
            <a:ext cx="269512" cy="271668"/>
          </a:xfrm>
          <a:custGeom>
            <a:avLst/>
            <a:gdLst/>
            <a:ahLst/>
            <a:cxnLst>
              <a:cxn ang="0">
                <a:pos x="58" y="47"/>
              </a:cxn>
              <a:cxn ang="0">
                <a:pos x="47" y="58"/>
              </a:cxn>
              <a:cxn ang="0">
                <a:pos x="11" y="58"/>
              </a:cxn>
              <a:cxn ang="0">
                <a:pos x="0" y="47"/>
              </a:cxn>
              <a:cxn ang="0">
                <a:pos x="0" y="10"/>
              </a:cxn>
              <a:cxn ang="0">
                <a:pos x="11" y="0"/>
              </a:cxn>
              <a:cxn ang="0">
                <a:pos x="47" y="0"/>
              </a:cxn>
              <a:cxn ang="0">
                <a:pos x="58" y="10"/>
              </a:cxn>
              <a:cxn ang="0">
                <a:pos x="58" y="47"/>
              </a:cxn>
              <a:cxn ang="0">
                <a:pos x="49" y="21"/>
              </a:cxn>
              <a:cxn ang="0">
                <a:pos x="49" y="17"/>
              </a:cxn>
              <a:cxn ang="0">
                <a:pos x="45" y="13"/>
              </a:cxn>
              <a:cxn ang="0">
                <a:pos x="42" y="13"/>
              </a:cxn>
              <a:cxn ang="0">
                <a:pos x="24" y="31"/>
              </a:cxn>
              <a:cxn ang="0">
                <a:pos x="16" y="23"/>
              </a:cxn>
              <a:cxn ang="0">
                <a:pos x="13" y="23"/>
              </a:cxn>
              <a:cxn ang="0">
                <a:pos x="9" y="27"/>
              </a:cxn>
              <a:cxn ang="0">
                <a:pos x="9" y="30"/>
              </a:cxn>
              <a:cxn ang="0">
                <a:pos x="22" y="44"/>
              </a:cxn>
              <a:cxn ang="0">
                <a:pos x="26" y="44"/>
              </a:cxn>
              <a:cxn ang="0">
                <a:pos x="49" y="21"/>
              </a:cxn>
            </a:cxnLst>
            <a:rect l="0" t="0" r="r" b="b"/>
            <a:pathLst>
              <a:path w="58" h="58">
                <a:moveTo>
                  <a:pt x="58" y="47"/>
                </a:moveTo>
                <a:cubicBezTo>
                  <a:pt x="58" y="53"/>
                  <a:pt x="53" y="58"/>
                  <a:pt x="47" y="58"/>
                </a:cubicBezTo>
                <a:cubicBezTo>
                  <a:pt x="11" y="58"/>
                  <a:pt x="11" y="58"/>
                  <a:pt x="11" y="58"/>
                </a:cubicBezTo>
                <a:cubicBezTo>
                  <a:pt x="5" y="58"/>
                  <a:pt x="0" y="53"/>
                  <a:pt x="0" y="47"/>
                </a:cubicBezTo>
                <a:cubicBezTo>
                  <a:pt x="0" y="10"/>
                  <a:pt x="0" y="10"/>
                  <a:pt x="0" y="10"/>
                </a:cubicBezTo>
                <a:cubicBezTo>
                  <a:pt x="0" y="4"/>
                  <a:pt x="5" y="0"/>
                  <a:pt x="11" y="0"/>
                </a:cubicBezTo>
                <a:cubicBezTo>
                  <a:pt x="47" y="0"/>
                  <a:pt x="47" y="0"/>
                  <a:pt x="47" y="0"/>
                </a:cubicBezTo>
                <a:cubicBezTo>
                  <a:pt x="53" y="0"/>
                  <a:pt x="58" y="4"/>
                  <a:pt x="58" y="10"/>
                </a:cubicBezTo>
                <a:lnTo>
                  <a:pt x="58" y="47"/>
                </a:lnTo>
                <a:close/>
                <a:moveTo>
                  <a:pt x="49" y="21"/>
                </a:moveTo>
                <a:cubicBezTo>
                  <a:pt x="50" y="20"/>
                  <a:pt x="50" y="18"/>
                  <a:pt x="49" y="17"/>
                </a:cubicBezTo>
                <a:cubicBezTo>
                  <a:pt x="45" y="13"/>
                  <a:pt x="45" y="13"/>
                  <a:pt x="45" y="13"/>
                </a:cubicBezTo>
                <a:cubicBezTo>
                  <a:pt x="44" y="12"/>
                  <a:pt x="43" y="12"/>
                  <a:pt x="42" y="13"/>
                </a:cubicBezTo>
                <a:cubicBezTo>
                  <a:pt x="24" y="31"/>
                  <a:pt x="24" y="31"/>
                  <a:pt x="24" y="31"/>
                </a:cubicBezTo>
                <a:cubicBezTo>
                  <a:pt x="16" y="23"/>
                  <a:pt x="16" y="23"/>
                  <a:pt x="16" y="23"/>
                </a:cubicBezTo>
                <a:cubicBezTo>
                  <a:pt x="15" y="22"/>
                  <a:pt x="14" y="22"/>
                  <a:pt x="13" y="23"/>
                </a:cubicBezTo>
                <a:cubicBezTo>
                  <a:pt x="9" y="27"/>
                  <a:pt x="9" y="27"/>
                  <a:pt x="9" y="27"/>
                </a:cubicBezTo>
                <a:cubicBezTo>
                  <a:pt x="8" y="28"/>
                  <a:pt x="8" y="29"/>
                  <a:pt x="9" y="30"/>
                </a:cubicBezTo>
                <a:cubicBezTo>
                  <a:pt x="22" y="44"/>
                  <a:pt x="22" y="44"/>
                  <a:pt x="22" y="44"/>
                </a:cubicBezTo>
                <a:cubicBezTo>
                  <a:pt x="23" y="45"/>
                  <a:pt x="25" y="45"/>
                  <a:pt x="26" y="44"/>
                </a:cubicBezTo>
                <a:lnTo>
                  <a:pt x="49" y="21"/>
                </a:lnTo>
                <a:close/>
              </a:path>
            </a:pathLst>
          </a:custGeom>
          <a:solidFill>
            <a:schemeClr val="accent2"/>
          </a:solidFill>
          <a:ln w="9525">
            <a:noFill/>
            <a:round/>
            <a:headEnd/>
            <a:tailEnd/>
          </a:ln>
        </p:spPr>
        <p:txBody>
          <a:bodyPr vert="horz" wrap="square" lIns="99060" tIns="49530" rIns="99060" bIns="49530" numCol="1" anchor="t" anchorCtr="0" compatLnSpc="1">
            <a:prstTxWarp prst="textNoShape">
              <a:avLst/>
            </a:prstTxWarp>
          </a:bodyPr>
          <a:lstStyle/>
          <a:p>
            <a:endParaRPr lang="en-US" sz="1950" dirty="0"/>
          </a:p>
        </p:txBody>
      </p:sp>
      <p:sp>
        <p:nvSpPr>
          <p:cNvPr id="26" name="Freeform 167"/>
          <p:cNvSpPr>
            <a:spLocks noEditPoints="1"/>
          </p:cNvSpPr>
          <p:nvPr/>
        </p:nvSpPr>
        <p:spPr bwMode="auto">
          <a:xfrm>
            <a:off x="3378583" y="3847992"/>
            <a:ext cx="269512" cy="271668"/>
          </a:xfrm>
          <a:custGeom>
            <a:avLst/>
            <a:gdLst/>
            <a:ahLst/>
            <a:cxnLst>
              <a:cxn ang="0">
                <a:pos x="58" y="47"/>
              </a:cxn>
              <a:cxn ang="0">
                <a:pos x="47" y="58"/>
              </a:cxn>
              <a:cxn ang="0">
                <a:pos x="11" y="58"/>
              </a:cxn>
              <a:cxn ang="0">
                <a:pos x="0" y="47"/>
              </a:cxn>
              <a:cxn ang="0">
                <a:pos x="0" y="10"/>
              </a:cxn>
              <a:cxn ang="0">
                <a:pos x="11" y="0"/>
              </a:cxn>
              <a:cxn ang="0">
                <a:pos x="47" y="0"/>
              </a:cxn>
              <a:cxn ang="0">
                <a:pos x="58" y="10"/>
              </a:cxn>
              <a:cxn ang="0">
                <a:pos x="58" y="47"/>
              </a:cxn>
              <a:cxn ang="0">
                <a:pos x="49" y="21"/>
              </a:cxn>
              <a:cxn ang="0">
                <a:pos x="49" y="17"/>
              </a:cxn>
              <a:cxn ang="0">
                <a:pos x="45" y="13"/>
              </a:cxn>
              <a:cxn ang="0">
                <a:pos x="42" y="13"/>
              </a:cxn>
              <a:cxn ang="0">
                <a:pos x="24" y="31"/>
              </a:cxn>
              <a:cxn ang="0">
                <a:pos x="16" y="23"/>
              </a:cxn>
              <a:cxn ang="0">
                <a:pos x="13" y="23"/>
              </a:cxn>
              <a:cxn ang="0">
                <a:pos x="9" y="27"/>
              </a:cxn>
              <a:cxn ang="0">
                <a:pos x="9" y="30"/>
              </a:cxn>
              <a:cxn ang="0">
                <a:pos x="22" y="44"/>
              </a:cxn>
              <a:cxn ang="0">
                <a:pos x="26" y="44"/>
              </a:cxn>
              <a:cxn ang="0">
                <a:pos x="49" y="21"/>
              </a:cxn>
            </a:cxnLst>
            <a:rect l="0" t="0" r="r" b="b"/>
            <a:pathLst>
              <a:path w="58" h="58">
                <a:moveTo>
                  <a:pt x="58" y="47"/>
                </a:moveTo>
                <a:cubicBezTo>
                  <a:pt x="58" y="53"/>
                  <a:pt x="53" y="58"/>
                  <a:pt x="47" y="58"/>
                </a:cubicBezTo>
                <a:cubicBezTo>
                  <a:pt x="11" y="58"/>
                  <a:pt x="11" y="58"/>
                  <a:pt x="11" y="58"/>
                </a:cubicBezTo>
                <a:cubicBezTo>
                  <a:pt x="5" y="58"/>
                  <a:pt x="0" y="53"/>
                  <a:pt x="0" y="47"/>
                </a:cubicBezTo>
                <a:cubicBezTo>
                  <a:pt x="0" y="10"/>
                  <a:pt x="0" y="10"/>
                  <a:pt x="0" y="10"/>
                </a:cubicBezTo>
                <a:cubicBezTo>
                  <a:pt x="0" y="4"/>
                  <a:pt x="5" y="0"/>
                  <a:pt x="11" y="0"/>
                </a:cubicBezTo>
                <a:cubicBezTo>
                  <a:pt x="47" y="0"/>
                  <a:pt x="47" y="0"/>
                  <a:pt x="47" y="0"/>
                </a:cubicBezTo>
                <a:cubicBezTo>
                  <a:pt x="53" y="0"/>
                  <a:pt x="58" y="4"/>
                  <a:pt x="58" y="10"/>
                </a:cubicBezTo>
                <a:lnTo>
                  <a:pt x="58" y="47"/>
                </a:lnTo>
                <a:close/>
                <a:moveTo>
                  <a:pt x="49" y="21"/>
                </a:moveTo>
                <a:cubicBezTo>
                  <a:pt x="50" y="20"/>
                  <a:pt x="50" y="18"/>
                  <a:pt x="49" y="17"/>
                </a:cubicBezTo>
                <a:cubicBezTo>
                  <a:pt x="45" y="13"/>
                  <a:pt x="45" y="13"/>
                  <a:pt x="45" y="13"/>
                </a:cubicBezTo>
                <a:cubicBezTo>
                  <a:pt x="44" y="12"/>
                  <a:pt x="43" y="12"/>
                  <a:pt x="42" y="13"/>
                </a:cubicBezTo>
                <a:cubicBezTo>
                  <a:pt x="24" y="31"/>
                  <a:pt x="24" y="31"/>
                  <a:pt x="24" y="31"/>
                </a:cubicBezTo>
                <a:cubicBezTo>
                  <a:pt x="16" y="23"/>
                  <a:pt x="16" y="23"/>
                  <a:pt x="16" y="23"/>
                </a:cubicBezTo>
                <a:cubicBezTo>
                  <a:pt x="15" y="22"/>
                  <a:pt x="14" y="22"/>
                  <a:pt x="13" y="23"/>
                </a:cubicBezTo>
                <a:cubicBezTo>
                  <a:pt x="9" y="27"/>
                  <a:pt x="9" y="27"/>
                  <a:pt x="9" y="27"/>
                </a:cubicBezTo>
                <a:cubicBezTo>
                  <a:pt x="8" y="28"/>
                  <a:pt x="8" y="29"/>
                  <a:pt x="9" y="30"/>
                </a:cubicBezTo>
                <a:cubicBezTo>
                  <a:pt x="22" y="44"/>
                  <a:pt x="22" y="44"/>
                  <a:pt x="22" y="44"/>
                </a:cubicBezTo>
                <a:cubicBezTo>
                  <a:pt x="23" y="45"/>
                  <a:pt x="25" y="45"/>
                  <a:pt x="26" y="44"/>
                </a:cubicBezTo>
                <a:lnTo>
                  <a:pt x="49" y="21"/>
                </a:lnTo>
                <a:close/>
              </a:path>
            </a:pathLst>
          </a:custGeom>
          <a:solidFill>
            <a:schemeClr val="accent3"/>
          </a:solidFill>
          <a:ln w="9525">
            <a:noFill/>
            <a:round/>
            <a:headEnd/>
            <a:tailEnd/>
          </a:ln>
        </p:spPr>
        <p:txBody>
          <a:bodyPr vert="horz" wrap="square" lIns="99060" tIns="49530" rIns="99060" bIns="49530" numCol="1" anchor="t" anchorCtr="0" compatLnSpc="1">
            <a:prstTxWarp prst="textNoShape">
              <a:avLst/>
            </a:prstTxWarp>
          </a:bodyPr>
          <a:lstStyle/>
          <a:p>
            <a:endParaRPr lang="en-US" sz="1950" dirty="0"/>
          </a:p>
        </p:txBody>
      </p:sp>
      <p:sp>
        <p:nvSpPr>
          <p:cNvPr id="28" name="TextBox 27"/>
          <p:cNvSpPr txBox="1"/>
          <p:nvPr/>
        </p:nvSpPr>
        <p:spPr>
          <a:xfrm flipH="1">
            <a:off x="3663816" y="2011619"/>
            <a:ext cx="3054350" cy="830997"/>
          </a:xfrm>
          <a:prstGeom prst="rect">
            <a:avLst/>
          </a:prstGeom>
          <a:noFill/>
        </p:spPr>
        <p:txBody>
          <a:bodyPr wrap="square" rtlCol="0">
            <a:spAutoFit/>
          </a:bodyPr>
          <a:lstStyle/>
          <a:p>
            <a:r>
              <a:rPr lang="fr-FR" sz="1600" dirty="0"/>
              <a:t>Des milliards de dollars sont dépensés chaque année pour la publicité en ligne !</a:t>
            </a:r>
          </a:p>
        </p:txBody>
      </p:sp>
      <p:sp>
        <p:nvSpPr>
          <p:cNvPr id="31" name="TextBox 30"/>
          <p:cNvSpPr txBox="1"/>
          <p:nvPr/>
        </p:nvSpPr>
        <p:spPr>
          <a:xfrm flipH="1">
            <a:off x="3663816" y="3851307"/>
            <a:ext cx="3054350" cy="584776"/>
          </a:xfrm>
          <a:prstGeom prst="rect">
            <a:avLst/>
          </a:prstGeom>
          <a:noFill/>
        </p:spPr>
        <p:txBody>
          <a:bodyPr wrap="square" rtlCol="0">
            <a:spAutoFit/>
          </a:bodyPr>
          <a:lstStyle/>
          <a:p>
            <a:r>
              <a:rPr lang="fr-FR" sz="1600" dirty="0"/>
              <a:t>Cela fait plus de 365 milliards de dollars chaque année!</a:t>
            </a:r>
          </a:p>
        </p:txBody>
      </p:sp>
      <p:sp>
        <p:nvSpPr>
          <p:cNvPr id="34" name="TextBox 33"/>
          <p:cNvSpPr txBox="1"/>
          <p:nvPr/>
        </p:nvSpPr>
        <p:spPr>
          <a:xfrm flipH="1">
            <a:off x="3663816" y="2902102"/>
            <a:ext cx="3054350" cy="830997"/>
          </a:xfrm>
          <a:prstGeom prst="rect">
            <a:avLst/>
          </a:prstGeom>
          <a:noFill/>
        </p:spPr>
        <p:txBody>
          <a:bodyPr wrap="square" rtlCol="0">
            <a:spAutoFit/>
          </a:bodyPr>
          <a:lstStyle/>
          <a:p>
            <a:r>
              <a:rPr lang="fr-FR" sz="1600" dirty="0"/>
              <a:t>Un marché en expansion rapide qui vaut plus d’un milliard de dollars par jour !</a:t>
            </a:r>
          </a:p>
        </p:txBody>
      </p:sp>
      <p:sp>
        <p:nvSpPr>
          <p:cNvPr id="36" name="Title 2"/>
          <p:cNvSpPr txBox="1">
            <a:spLocks/>
          </p:cNvSpPr>
          <p:nvPr/>
        </p:nvSpPr>
        <p:spPr>
          <a:xfrm>
            <a:off x="0" y="266700"/>
            <a:ext cx="9905999" cy="558843"/>
          </a:xfrm>
          <a:prstGeom prst="rect">
            <a:avLst/>
          </a:prstGeom>
        </p:spPr>
        <p:txBody>
          <a:bodyPr vert="horz" wrap="none" lIns="0" tIns="0" rIns="0" bIns="0" rtlCol="0" anchor="ctr">
            <a:noAutofit/>
          </a:bodyPr>
          <a:lstStyle>
            <a:lvl1pPr algn="ctr" defTabSz="914400" rtl="0" eaLnBrk="1" latinLnBrk="0" hangingPunct="1">
              <a:lnSpc>
                <a:spcPct val="90000"/>
              </a:lnSpc>
              <a:spcBef>
                <a:spcPct val="0"/>
              </a:spcBef>
              <a:buNone/>
              <a:defRPr sz="3033" b="1" i="0" kern="1200" baseline="0">
                <a:solidFill>
                  <a:schemeClr val="tx1">
                    <a:lumMod val="50000"/>
                    <a:lumOff val="50000"/>
                  </a:schemeClr>
                </a:solidFill>
                <a:latin typeface="+mn-lt"/>
                <a:ea typeface="+mj-ea"/>
                <a:cs typeface="+mj-cs"/>
              </a:defRPr>
            </a:lvl1pPr>
          </a:lstStyle>
          <a:p>
            <a:r>
              <a:rPr lang="fr-FR" dirty="0">
                <a:solidFill>
                  <a:schemeClr val="accent2"/>
                </a:solidFill>
              </a:rPr>
              <a:t>Pourquoi de la publicité en ligne? </a:t>
            </a:r>
            <a:endParaRPr lang="en-US" dirty="0">
              <a:solidFill>
                <a:schemeClr val="accent2"/>
              </a:solidFill>
            </a:endParaRPr>
          </a:p>
        </p:txBody>
      </p:sp>
      <p:pic>
        <p:nvPicPr>
          <p:cNvPr id="13" name="Picture Placeholder 12"/>
          <p:cNvPicPr>
            <a:picLocks noGrp="1" noChangeAspect="1"/>
          </p:cNvPicPr>
          <p:nvPr>
            <p:ph type="pic" sz="quarter" idx="14"/>
          </p:nvPr>
        </p:nvPicPr>
        <p:blipFill>
          <a:blip r:embed="rId2" cstate="print">
            <a:extLst>
              <a:ext uri="{28A0092B-C50C-407E-A947-70E740481C1C}">
                <a14:useLocalDpi xmlns:a14="http://schemas.microsoft.com/office/drawing/2010/main" val="0"/>
              </a:ext>
            </a:extLst>
          </a:blip>
          <a:srcRect l="29171" r="29171"/>
          <a:stretch>
            <a:fillRect/>
          </a:stretch>
        </p:blipFill>
        <p:spPr/>
      </p:pic>
      <p:pic>
        <p:nvPicPr>
          <p:cNvPr id="11" name="Picture Placeholder 10"/>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29686" r="29686"/>
          <a:stretch>
            <a:fillRect/>
          </a:stretch>
        </p:blipFill>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48287" y="5144593"/>
            <a:ext cx="799021" cy="799021"/>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56999" y="5144593"/>
            <a:ext cx="799200" cy="799200"/>
          </a:xfrm>
          <a:prstGeom prst="rect">
            <a:avLst/>
          </a:prstGeom>
        </p:spPr>
      </p:pic>
      <p:pic>
        <p:nvPicPr>
          <p:cNvPr id="37" name="Picture 3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07757" y="5144414"/>
            <a:ext cx="799200" cy="799200"/>
          </a:xfrm>
          <a:prstGeom prst="rect">
            <a:avLst/>
          </a:prstGeom>
        </p:spPr>
      </p:pic>
      <p:pic>
        <p:nvPicPr>
          <p:cNvPr id="38" name="Picture 3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58603" y="5144414"/>
            <a:ext cx="799200" cy="799200"/>
          </a:xfrm>
          <a:prstGeom prst="rect">
            <a:avLst/>
          </a:prstGeom>
        </p:spPr>
      </p:pic>
    </p:spTree>
    <p:extLst>
      <p:ext uri="{BB962C8B-B14F-4D97-AF65-F5344CB8AC3E}">
        <p14:creationId xmlns:p14="http://schemas.microsoft.com/office/powerpoint/2010/main" val="2479490634"/>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additive="base">
                                        <p:cTn id="12" dur="500" fill="hold"/>
                                        <p:tgtEl>
                                          <p:spTgt spid="28"/>
                                        </p:tgtEl>
                                        <p:attrNameLst>
                                          <p:attrName>ppt_x</p:attrName>
                                        </p:attrNameLst>
                                      </p:cBhvr>
                                      <p:tavLst>
                                        <p:tav tm="0">
                                          <p:val>
                                            <p:strVal val="#ppt_x"/>
                                          </p:val>
                                        </p:tav>
                                        <p:tav tm="100000">
                                          <p:val>
                                            <p:strVal val="#ppt_x"/>
                                          </p:val>
                                        </p:tav>
                                      </p:tavLst>
                                    </p:anim>
                                    <p:anim calcmode="lin" valueType="num">
                                      <p:cBhvr additive="base">
                                        <p:cTn id="13" dur="500" fill="hold"/>
                                        <p:tgtEl>
                                          <p:spTgt spid="2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p:cTn id="17" dur="500" fill="hold"/>
                                        <p:tgtEl>
                                          <p:spTgt spid="25"/>
                                        </p:tgtEl>
                                        <p:attrNameLst>
                                          <p:attrName>ppt_w</p:attrName>
                                        </p:attrNameLst>
                                      </p:cBhvr>
                                      <p:tavLst>
                                        <p:tav tm="0">
                                          <p:val>
                                            <p:fltVal val="0"/>
                                          </p:val>
                                        </p:tav>
                                        <p:tav tm="100000">
                                          <p:val>
                                            <p:strVal val="#ppt_w"/>
                                          </p:val>
                                        </p:tav>
                                      </p:tavLst>
                                    </p:anim>
                                    <p:anim calcmode="lin" valueType="num">
                                      <p:cBhvr>
                                        <p:cTn id="18" dur="500" fill="hold"/>
                                        <p:tgtEl>
                                          <p:spTgt spid="25"/>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additive="base">
                                        <p:cTn id="22" dur="500" fill="hold"/>
                                        <p:tgtEl>
                                          <p:spTgt spid="34"/>
                                        </p:tgtEl>
                                        <p:attrNameLst>
                                          <p:attrName>ppt_x</p:attrName>
                                        </p:attrNameLst>
                                      </p:cBhvr>
                                      <p:tavLst>
                                        <p:tav tm="0">
                                          <p:val>
                                            <p:strVal val="#ppt_x"/>
                                          </p:val>
                                        </p:tav>
                                        <p:tav tm="100000">
                                          <p:val>
                                            <p:strVal val="#ppt_x"/>
                                          </p:val>
                                        </p:tav>
                                      </p:tavLst>
                                    </p:anim>
                                    <p:anim calcmode="lin" valueType="num">
                                      <p:cBhvr additive="base">
                                        <p:cTn id="23" dur="500" fill="hold"/>
                                        <p:tgtEl>
                                          <p:spTgt spid="34"/>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p:cTn id="27" dur="500" fill="hold"/>
                                        <p:tgtEl>
                                          <p:spTgt spid="26"/>
                                        </p:tgtEl>
                                        <p:attrNameLst>
                                          <p:attrName>ppt_w</p:attrName>
                                        </p:attrNameLst>
                                      </p:cBhvr>
                                      <p:tavLst>
                                        <p:tav tm="0">
                                          <p:val>
                                            <p:fltVal val="0"/>
                                          </p:val>
                                        </p:tav>
                                        <p:tav tm="100000">
                                          <p:val>
                                            <p:strVal val="#ppt_w"/>
                                          </p:val>
                                        </p:tav>
                                      </p:tavLst>
                                    </p:anim>
                                    <p:anim calcmode="lin" valueType="num">
                                      <p:cBhvr>
                                        <p:cTn id="28" dur="500" fill="hold"/>
                                        <p:tgtEl>
                                          <p:spTgt spid="26"/>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 calcmode="lin" valueType="num">
                                      <p:cBhvr additive="base">
                                        <p:cTn id="32" dur="500" fill="hold"/>
                                        <p:tgtEl>
                                          <p:spTgt spid="31"/>
                                        </p:tgtEl>
                                        <p:attrNameLst>
                                          <p:attrName>ppt_x</p:attrName>
                                        </p:attrNameLst>
                                      </p:cBhvr>
                                      <p:tavLst>
                                        <p:tav tm="0">
                                          <p:val>
                                            <p:strVal val="#ppt_x"/>
                                          </p:val>
                                        </p:tav>
                                        <p:tav tm="100000">
                                          <p:val>
                                            <p:strVal val="#ppt_x"/>
                                          </p:val>
                                        </p:tav>
                                      </p:tavLst>
                                    </p:anim>
                                    <p:anim calcmode="lin" valueType="num">
                                      <p:cBhvr additive="base">
                                        <p:cTn id="33" dur="500" fill="hold"/>
                                        <p:tgtEl>
                                          <p:spTgt spid="31"/>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12"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0-#ppt_w/2"/>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0-#ppt_w/2"/>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additive="base">
                                        <p:cTn id="45" dur="500" fill="hold"/>
                                        <p:tgtEl>
                                          <p:spTgt spid="37"/>
                                        </p:tgtEl>
                                        <p:attrNameLst>
                                          <p:attrName>ppt_x</p:attrName>
                                        </p:attrNameLst>
                                      </p:cBhvr>
                                      <p:tavLst>
                                        <p:tav tm="0">
                                          <p:val>
                                            <p:strVal val="1+#ppt_w/2"/>
                                          </p:val>
                                        </p:tav>
                                        <p:tav tm="100000">
                                          <p:val>
                                            <p:strVal val="#ppt_x"/>
                                          </p:val>
                                        </p:tav>
                                      </p:tavLst>
                                    </p:anim>
                                    <p:anim calcmode="lin" valueType="num">
                                      <p:cBhvr additive="base">
                                        <p:cTn id="46" dur="500" fill="hold"/>
                                        <p:tgtEl>
                                          <p:spTgt spid="37"/>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additive="base">
                                        <p:cTn id="49" dur="500" fill="hold"/>
                                        <p:tgtEl>
                                          <p:spTgt spid="38"/>
                                        </p:tgtEl>
                                        <p:attrNameLst>
                                          <p:attrName>ppt_x</p:attrName>
                                        </p:attrNameLst>
                                      </p:cBhvr>
                                      <p:tavLst>
                                        <p:tav tm="0">
                                          <p:val>
                                            <p:strVal val="1+#ppt_w/2"/>
                                          </p:val>
                                        </p:tav>
                                        <p:tav tm="100000">
                                          <p:val>
                                            <p:strVal val="#ppt_x"/>
                                          </p:val>
                                        </p:tav>
                                      </p:tavLst>
                                    </p:anim>
                                    <p:anim calcmode="lin" valueType="num">
                                      <p:cBhvr additive="base">
                                        <p:cTn id="50"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8" grpId="0"/>
      <p:bldP spid="31" grpId="0"/>
      <p:bldP spid="3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Placeholder 39"/>
          <p:cNvPicPr>
            <a:picLocks noGrp="1" noChangeAspect="1"/>
          </p:cNvPicPr>
          <p:nvPr>
            <p:ph type="pic" sz="quarter" idx="17"/>
          </p:nvPr>
        </p:nvPicPr>
        <p:blipFill>
          <a:blip r:embed="rId2">
            <a:extLst>
              <a:ext uri="{28A0092B-C50C-407E-A947-70E740481C1C}">
                <a14:useLocalDpi xmlns:a14="http://schemas.microsoft.com/office/drawing/2010/main" val="0"/>
              </a:ext>
            </a:extLst>
          </a:blip>
          <a:srcRect t="24885" b="24885"/>
          <a:stretch>
            <a:fillRect/>
          </a:stretch>
        </p:blipFill>
        <p:spPr>
          <a:xfrm>
            <a:off x="0" y="1325880"/>
            <a:ext cx="9906000" cy="3108960"/>
          </a:xfrm>
        </p:spPr>
      </p:pic>
      <p:sp>
        <p:nvSpPr>
          <p:cNvPr id="5" name="Oval 4"/>
          <p:cNvSpPr/>
          <p:nvPr/>
        </p:nvSpPr>
        <p:spPr bwMode="auto">
          <a:xfrm>
            <a:off x="1393031" y="3600979"/>
            <a:ext cx="1307042" cy="1307042"/>
          </a:xfrm>
          <a:prstGeom prst="ellipse">
            <a:avLst/>
          </a:prstGeom>
          <a:solidFill>
            <a:schemeClr val="accent1"/>
          </a:solidFill>
          <a:ln w="38100">
            <a:solidFill>
              <a:schemeClr val="bg1"/>
            </a:solid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sp>
        <p:nvSpPr>
          <p:cNvPr id="7" name="Oval 6"/>
          <p:cNvSpPr/>
          <p:nvPr/>
        </p:nvSpPr>
        <p:spPr bwMode="auto">
          <a:xfrm>
            <a:off x="3330663" y="3600979"/>
            <a:ext cx="1307042" cy="1307042"/>
          </a:xfrm>
          <a:prstGeom prst="ellipse">
            <a:avLst/>
          </a:prstGeom>
          <a:solidFill>
            <a:schemeClr val="accent2"/>
          </a:solidFill>
          <a:ln w="38100">
            <a:solidFill>
              <a:schemeClr val="bg1"/>
            </a:solid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sp>
        <p:nvSpPr>
          <p:cNvPr id="9" name="Oval 8"/>
          <p:cNvSpPr/>
          <p:nvPr/>
        </p:nvSpPr>
        <p:spPr bwMode="auto">
          <a:xfrm>
            <a:off x="5268294" y="3600979"/>
            <a:ext cx="1307042" cy="1307042"/>
          </a:xfrm>
          <a:prstGeom prst="ellipse">
            <a:avLst/>
          </a:prstGeom>
          <a:solidFill>
            <a:schemeClr val="accent3"/>
          </a:solidFill>
          <a:ln w="38100">
            <a:solidFill>
              <a:schemeClr val="bg1"/>
            </a:solid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sp>
        <p:nvSpPr>
          <p:cNvPr id="11" name="Oval 10"/>
          <p:cNvSpPr/>
          <p:nvPr/>
        </p:nvSpPr>
        <p:spPr bwMode="auto">
          <a:xfrm>
            <a:off x="7205927" y="3600979"/>
            <a:ext cx="1307042" cy="1307042"/>
          </a:xfrm>
          <a:prstGeom prst="ellipse">
            <a:avLst/>
          </a:prstGeom>
          <a:solidFill>
            <a:schemeClr val="accent4"/>
          </a:solidFill>
          <a:ln w="38100">
            <a:solidFill>
              <a:schemeClr val="bg1"/>
            </a:solid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rgbClr val="538135"/>
              </a:solidFill>
            </a:endParaRPr>
          </a:p>
        </p:txBody>
      </p:sp>
      <p:sp>
        <p:nvSpPr>
          <p:cNvPr id="14" name="Rectangle 13"/>
          <p:cNvSpPr/>
          <p:nvPr/>
        </p:nvSpPr>
        <p:spPr>
          <a:xfrm>
            <a:off x="1266593" y="5080001"/>
            <a:ext cx="1532992" cy="830997"/>
          </a:xfrm>
          <a:prstGeom prst="rect">
            <a:avLst/>
          </a:prstGeom>
        </p:spPr>
        <p:txBody>
          <a:bodyPr wrap="none">
            <a:spAutoFit/>
          </a:bodyPr>
          <a:lstStyle/>
          <a:p>
            <a:pPr algn="ctr"/>
            <a:r>
              <a:rPr lang="fr-FR" sz="1600" b="1" dirty="0">
                <a:solidFill>
                  <a:srgbClr val="538135"/>
                </a:solidFill>
              </a:rPr>
              <a:t>Une plateforme </a:t>
            </a:r>
          </a:p>
          <a:p>
            <a:pPr algn="ctr"/>
            <a:r>
              <a:rPr lang="fr-FR" sz="1600" b="1" dirty="0">
                <a:solidFill>
                  <a:srgbClr val="538135"/>
                </a:solidFill>
              </a:rPr>
              <a:t>de publicité</a:t>
            </a:r>
          </a:p>
          <a:p>
            <a:pPr algn="ctr"/>
            <a:r>
              <a:rPr lang="fr-FR" sz="1600" b="1" dirty="0">
                <a:solidFill>
                  <a:srgbClr val="538135"/>
                </a:solidFill>
              </a:rPr>
              <a:t> en ligne </a:t>
            </a:r>
            <a:endParaRPr lang="en-US" sz="1600" b="1" dirty="0">
              <a:solidFill>
                <a:srgbClr val="538135"/>
              </a:solidFill>
            </a:endParaRPr>
          </a:p>
        </p:txBody>
      </p:sp>
      <p:sp>
        <p:nvSpPr>
          <p:cNvPr id="18" name="Rectangle 17"/>
          <p:cNvSpPr/>
          <p:nvPr/>
        </p:nvSpPr>
        <p:spPr>
          <a:xfrm>
            <a:off x="3120287" y="5079997"/>
            <a:ext cx="1759115" cy="584776"/>
          </a:xfrm>
          <a:prstGeom prst="rect">
            <a:avLst/>
          </a:prstGeom>
        </p:spPr>
        <p:txBody>
          <a:bodyPr wrap="none">
            <a:spAutoFit/>
          </a:bodyPr>
          <a:lstStyle/>
          <a:p>
            <a:pPr algn="ctr"/>
            <a:r>
              <a:rPr lang="fr-FR" sz="1600" b="1" dirty="0">
                <a:solidFill>
                  <a:srgbClr val="538135"/>
                </a:solidFill>
              </a:rPr>
              <a:t>Née au Mississippi </a:t>
            </a:r>
          </a:p>
          <a:p>
            <a:pPr algn="ctr"/>
            <a:r>
              <a:rPr lang="fr-FR" sz="1600" b="1" dirty="0">
                <a:solidFill>
                  <a:srgbClr val="538135"/>
                </a:solidFill>
              </a:rPr>
              <a:t>aux Etats-Unis</a:t>
            </a:r>
            <a:r>
              <a:rPr lang="fr-FR" sz="1600" dirty="0"/>
              <a:t> </a:t>
            </a:r>
            <a:endParaRPr lang="en-US" sz="1600" dirty="0">
              <a:solidFill>
                <a:schemeClr val="accent2"/>
              </a:solidFill>
            </a:endParaRPr>
          </a:p>
        </p:txBody>
      </p:sp>
      <p:sp>
        <p:nvSpPr>
          <p:cNvPr id="21" name="Rectangle 20"/>
          <p:cNvSpPr/>
          <p:nvPr/>
        </p:nvSpPr>
        <p:spPr>
          <a:xfrm>
            <a:off x="5068813" y="5079997"/>
            <a:ext cx="1747393" cy="584776"/>
          </a:xfrm>
          <a:prstGeom prst="rect">
            <a:avLst/>
          </a:prstGeom>
        </p:spPr>
        <p:txBody>
          <a:bodyPr wrap="none">
            <a:spAutoFit/>
          </a:bodyPr>
          <a:lstStyle/>
          <a:p>
            <a:pPr algn="ctr"/>
            <a:r>
              <a:rPr lang="fr-FR" sz="1600" b="1" dirty="0">
                <a:solidFill>
                  <a:srgbClr val="538135"/>
                </a:solidFill>
              </a:rPr>
              <a:t>Lancée </a:t>
            </a:r>
          </a:p>
          <a:p>
            <a:pPr algn="ctr"/>
            <a:r>
              <a:rPr lang="fr-FR" sz="1600" b="1" dirty="0">
                <a:solidFill>
                  <a:srgbClr val="538135"/>
                </a:solidFill>
              </a:rPr>
              <a:t>en décembre 2013 </a:t>
            </a:r>
            <a:endParaRPr lang="en-US" sz="1600" b="1" dirty="0">
              <a:solidFill>
                <a:srgbClr val="538135"/>
              </a:solidFill>
            </a:endParaRPr>
          </a:p>
        </p:txBody>
      </p:sp>
      <p:sp>
        <p:nvSpPr>
          <p:cNvPr id="24" name="Rectangle 23"/>
          <p:cNvSpPr/>
          <p:nvPr/>
        </p:nvSpPr>
        <p:spPr>
          <a:xfrm>
            <a:off x="6771950" y="5079997"/>
            <a:ext cx="2174995" cy="584776"/>
          </a:xfrm>
          <a:prstGeom prst="rect">
            <a:avLst/>
          </a:prstGeom>
        </p:spPr>
        <p:txBody>
          <a:bodyPr wrap="none">
            <a:spAutoFit/>
          </a:bodyPr>
          <a:lstStyle/>
          <a:p>
            <a:pPr algn="ctr"/>
            <a:r>
              <a:rPr lang="fr-FR" sz="1600" dirty="0">
                <a:solidFill>
                  <a:srgbClr val="538135"/>
                </a:solidFill>
              </a:rPr>
              <a:t>Le nombre de membres</a:t>
            </a:r>
          </a:p>
          <a:p>
            <a:pPr algn="ctr"/>
            <a:r>
              <a:rPr lang="fr-FR" sz="1600" dirty="0">
                <a:solidFill>
                  <a:srgbClr val="538135"/>
                </a:solidFill>
              </a:rPr>
              <a:t> croît rapidement </a:t>
            </a:r>
            <a:r>
              <a:rPr lang="en-US" sz="1600" b="1" dirty="0">
                <a:solidFill>
                  <a:schemeClr val="accent4"/>
                </a:solidFill>
              </a:rPr>
              <a:t>!</a:t>
            </a:r>
            <a:endParaRPr lang="en-US" sz="1600" dirty="0">
              <a:solidFill>
                <a:schemeClr val="accent4"/>
              </a:solidFill>
            </a:endParaRPr>
          </a:p>
        </p:txBody>
      </p:sp>
      <p:sp>
        <p:nvSpPr>
          <p:cNvPr id="39" name="Title 2"/>
          <p:cNvSpPr txBox="1">
            <a:spLocks noGrp="1"/>
          </p:cNvSpPr>
          <p:nvPr>
            <p:ph type="title"/>
          </p:nvPr>
        </p:nvSpPr>
        <p:spPr>
          <a:prstGeom prst="rect">
            <a:avLst/>
          </a:prstGeom>
        </p:spPr>
        <p:txBody>
          <a:bodyPr vert="horz" wrap="none" lIns="0" tIns="0" rIns="0" bIns="0" rtlCol="0" anchor="ctr">
            <a:noAutofit/>
          </a:bodyPr>
          <a:lstStyle>
            <a:lvl1pPr algn="ctr" defTabSz="914400" rtl="0" eaLnBrk="1" latinLnBrk="0" hangingPunct="1">
              <a:lnSpc>
                <a:spcPct val="90000"/>
              </a:lnSpc>
              <a:spcBef>
                <a:spcPct val="0"/>
              </a:spcBef>
              <a:buNone/>
              <a:defRPr sz="3033" b="1" i="0" kern="1200" baseline="0">
                <a:solidFill>
                  <a:schemeClr val="tx1">
                    <a:lumMod val="50000"/>
                    <a:lumOff val="50000"/>
                  </a:schemeClr>
                </a:solidFill>
                <a:latin typeface="+mn-lt"/>
                <a:ea typeface="+mj-ea"/>
                <a:cs typeface="+mj-cs"/>
              </a:defRPr>
            </a:lvl1pPr>
          </a:lstStyle>
          <a:p>
            <a:r>
              <a:rPr lang="fr-FR" dirty="0">
                <a:solidFill>
                  <a:srgbClr val="538135"/>
                </a:solidFill>
              </a:rPr>
              <a:t>Qu’est-ce que </a:t>
            </a:r>
            <a:r>
              <a:rPr lang="fr-FR" dirty="0" err="1">
                <a:solidFill>
                  <a:srgbClr val="538135"/>
                </a:solidFill>
              </a:rPr>
              <a:t>My</a:t>
            </a:r>
            <a:r>
              <a:rPr lang="fr-FR" dirty="0">
                <a:solidFill>
                  <a:srgbClr val="538135"/>
                </a:solidFill>
              </a:rPr>
              <a:t> </a:t>
            </a:r>
            <a:r>
              <a:rPr lang="fr-FR" dirty="0" err="1">
                <a:solidFill>
                  <a:srgbClr val="538135"/>
                </a:solidFill>
              </a:rPr>
              <a:t>Advertising</a:t>
            </a:r>
            <a:r>
              <a:rPr lang="fr-FR" dirty="0">
                <a:solidFill>
                  <a:srgbClr val="538135"/>
                </a:solidFill>
              </a:rPr>
              <a:t> Pays (MAP) ?</a:t>
            </a:r>
          </a:p>
        </p:txBody>
      </p:sp>
      <p:pic>
        <p:nvPicPr>
          <p:cNvPr id="41" name="Picture 4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80739" y="3871704"/>
            <a:ext cx="704700" cy="704700"/>
          </a:xfrm>
          <a:prstGeom prst="rect">
            <a:avLst/>
          </a:prstGeom>
        </p:spPr>
      </p:pic>
      <p:pic>
        <p:nvPicPr>
          <p:cNvPr id="42" name="Picture 4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51834" y="3747804"/>
            <a:ext cx="952500" cy="952500"/>
          </a:xfrm>
          <a:prstGeom prst="rect">
            <a:avLst/>
          </a:prstGeom>
        </p:spPr>
      </p:pic>
      <p:pic>
        <p:nvPicPr>
          <p:cNvPr id="43" name="Picture 4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45565" y="3775076"/>
            <a:ext cx="952500" cy="952500"/>
          </a:xfrm>
          <a:prstGeom prst="rect">
            <a:avLst/>
          </a:prstGeom>
        </p:spPr>
      </p:pic>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88315" y="3880612"/>
            <a:ext cx="742266" cy="742266"/>
          </a:xfrm>
          <a:prstGeom prst="rect">
            <a:avLst/>
          </a:prstGeom>
        </p:spPr>
      </p:pic>
      <p:sp>
        <p:nvSpPr>
          <p:cNvPr id="16" name="Date Placeholder 4"/>
          <p:cNvSpPr txBox="1">
            <a:spLocks/>
          </p:cNvSpPr>
          <p:nvPr/>
        </p:nvSpPr>
        <p:spPr>
          <a:xfrm>
            <a:off x="-2877" y="6613864"/>
            <a:ext cx="2228850" cy="244366"/>
          </a:xfrm>
          <a:prstGeom prst="rect">
            <a:avLst/>
          </a:prstGeom>
        </p:spPr>
        <p:txBody>
          <a:bodyPr/>
          <a:lstStyle>
            <a:defPPr>
              <a:defRPr lang="en-US"/>
            </a:defPPr>
            <a:lvl1pPr marL="0" marR="0" indent="0" algn="l" defTabSz="457200" rtl="0" eaLnBrk="1" fontAlgn="auto" latinLnBrk="0" hangingPunct="1">
              <a:lnSpc>
                <a:spcPct val="100000"/>
              </a:lnSpc>
              <a:spcBef>
                <a:spcPts val="0"/>
              </a:spcBef>
              <a:spcAft>
                <a:spcPts val="0"/>
              </a:spcAft>
              <a:buClrTx/>
              <a:buSzTx/>
              <a:buFontTx/>
              <a:buNone/>
              <a:tabLst/>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dirty="0">
                <a:solidFill>
                  <a:schemeClr val="bg1">
                    <a:lumMod val="75000"/>
                  </a:schemeClr>
                </a:solidFill>
              </a:rPr>
              <a:t>MV2MAS4161.1</a:t>
            </a:r>
          </a:p>
        </p:txBody>
      </p:sp>
    </p:spTree>
    <p:extLst>
      <p:ext uri="{BB962C8B-B14F-4D97-AF65-F5344CB8AC3E}">
        <p14:creationId xmlns:p14="http://schemas.microsoft.com/office/powerpoint/2010/main" val="3405118936"/>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500" fill="hold"/>
                                        <p:tgtEl>
                                          <p:spTgt spid="14"/>
                                        </p:tgtEl>
                                        <p:attrNameLst>
                                          <p:attrName>ppt_x</p:attrName>
                                        </p:attrNameLst>
                                      </p:cBhvr>
                                      <p:tavLst>
                                        <p:tav tm="0">
                                          <p:val>
                                            <p:strVal val="#ppt_x"/>
                                          </p:val>
                                        </p:tav>
                                        <p:tav tm="100000">
                                          <p:val>
                                            <p:strVal val="#ppt_x"/>
                                          </p:val>
                                        </p:tav>
                                      </p:tavLst>
                                    </p:anim>
                                    <p:anim calcmode="lin" valueType="num">
                                      <p:cBhvr additive="base">
                                        <p:cTn id="17" dur="500" fill="hold"/>
                                        <p:tgtEl>
                                          <p:spTgt spid="14"/>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fade">
                                      <p:cBhvr>
                                        <p:cTn id="26" dur="500"/>
                                        <p:tgtEl>
                                          <p:spTgt spid="42"/>
                                        </p:tgtEl>
                                      </p:cBhvr>
                                    </p:animEffect>
                                  </p:childTnLst>
                                </p:cTn>
                              </p:par>
                            </p:childTnLst>
                          </p:cTn>
                        </p:par>
                        <p:par>
                          <p:cTn id="27" fill="hold">
                            <p:stCondLst>
                              <p:cond delay="2500"/>
                            </p:stCondLst>
                            <p:childTnLst>
                              <p:par>
                                <p:cTn id="28" presetID="2" presetClass="entr" presetSubtype="4"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fill="hold"/>
                                        <p:tgtEl>
                                          <p:spTgt spid="18"/>
                                        </p:tgtEl>
                                        <p:attrNameLst>
                                          <p:attrName>ppt_x</p:attrName>
                                        </p:attrNameLst>
                                      </p:cBhvr>
                                      <p:tavLst>
                                        <p:tav tm="0">
                                          <p:val>
                                            <p:strVal val="#ppt_x"/>
                                          </p:val>
                                        </p:tav>
                                        <p:tav tm="100000">
                                          <p:val>
                                            <p:strVal val="#ppt_x"/>
                                          </p:val>
                                        </p:tav>
                                      </p:tavLst>
                                    </p:anim>
                                    <p:anim calcmode="lin" valueType="num">
                                      <p:cBhvr additive="base">
                                        <p:cTn id="31" dur="500" fill="hold"/>
                                        <p:tgtEl>
                                          <p:spTgt spid="18"/>
                                        </p:tgtEl>
                                        <p:attrNameLst>
                                          <p:attrName>ppt_y</p:attrName>
                                        </p:attrNameLst>
                                      </p:cBhvr>
                                      <p:tavLst>
                                        <p:tav tm="0">
                                          <p:val>
                                            <p:strVal val="1+#ppt_h/2"/>
                                          </p:val>
                                        </p:tav>
                                        <p:tav tm="100000">
                                          <p:val>
                                            <p:strVal val="#ppt_y"/>
                                          </p:val>
                                        </p:tav>
                                      </p:tavLst>
                                    </p:anim>
                                  </p:childTnLst>
                                </p:cTn>
                              </p:par>
                            </p:childTnLst>
                          </p:cTn>
                        </p:par>
                        <p:par>
                          <p:cTn id="32" fill="hold">
                            <p:stCondLst>
                              <p:cond delay="3000"/>
                            </p:stCondLst>
                            <p:childTnLst>
                              <p:par>
                                <p:cTn id="33" presetID="23" presetClass="entr" presetSubtype="16"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childTnLst>
                                </p:cTn>
                              </p:par>
                            </p:childTnLst>
                          </p:cTn>
                        </p:par>
                        <p:par>
                          <p:cTn id="37" fill="hold">
                            <p:stCondLst>
                              <p:cond delay="3500"/>
                            </p:stCondLst>
                            <p:childTnLst>
                              <p:par>
                                <p:cTn id="38" presetID="10" presetClass="entr" presetSubtype="0" fill="hold" nodeType="afterEffect">
                                  <p:stCondLst>
                                    <p:cond delay="0"/>
                                  </p:stCondLst>
                                  <p:childTnLst>
                                    <p:set>
                                      <p:cBhvr>
                                        <p:cTn id="39" dur="1" fill="hold">
                                          <p:stCondLst>
                                            <p:cond delay="0"/>
                                          </p:stCondLst>
                                        </p:cTn>
                                        <p:tgtEl>
                                          <p:spTgt spid="43"/>
                                        </p:tgtEl>
                                        <p:attrNameLst>
                                          <p:attrName>style.visibility</p:attrName>
                                        </p:attrNameLst>
                                      </p:cBhvr>
                                      <p:to>
                                        <p:strVal val="visible"/>
                                      </p:to>
                                    </p:set>
                                    <p:animEffect transition="in" filter="fade">
                                      <p:cBhvr>
                                        <p:cTn id="40" dur="500"/>
                                        <p:tgtEl>
                                          <p:spTgt spid="43"/>
                                        </p:tgtEl>
                                      </p:cBhvr>
                                    </p:animEffect>
                                  </p:childTnLst>
                                </p:cTn>
                              </p:par>
                            </p:childTnLst>
                          </p:cTn>
                        </p:par>
                        <p:par>
                          <p:cTn id="41" fill="hold">
                            <p:stCondLst>
                              <p:cond delay="4000"/>
                            </p:stCondLst>
                            <p:childTnLst>
                              <p:par>
                                <p:cTn id="42" presetID="2" presetClass="entr" presetSubtype="4"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fill="hold"/>
                                        <p:tgtEl>
                                          <p:spTgt spid="21"/>
                                        </p:tgtEl>
                                        <p:attrNameLst>
                                          <p:attrName>ppt_x</p:attrName>
                                        </p:attrNameLst>
                                      </p:cBhvr>
                                      <p:tavLst>
                                        <p:tav tm="0">
                                          <p:val>
                                            <p:strVal val="#ppt_x"/>
                                          </p:val>
                                        </p:tav>
                                        <p:tav tm="100000">
                                          <p:val>
                                            <p:strVal val="#ppt_x"/>
                                          </p:val>
                                        </p:tav>
                                      </p:tavLst>
                                    </p:anim>
                                    <p:anim calcmode="lin" valueType="num">
                                      <p:cBhvr additive="base">
                                        <p:cTn id="45" dur="500" fill="hold"/>
                                        <p:tgtEl>
                                          <p:spTgt spid="21"/>
                                        </p:tgtEl>
                                        <p:attrNameLst>
                                          <p:attrName>ppt_y</p:attrName>
                                        </p:attrNameLst>
                                      </p:cBhvr>
                                      <p:tavLst>
                                        <p:tav tm="0">
                                          <p:val>
                                            <p:strVal val="1+#ppt_h/2"/>
                                          </p:val>
                                        </p:tav>
                                        <p:tav tm="100000">
                                          <p:val>
                                            <p:strVal val="#ppt_y"/>
                                          </p:val>
                                        </p:tav>
                                      </p:tavLst>
                                    </p:anim>
                                  </p:childTnLst>
                                </p:cTn>
                              </p:par>
                            </p:childTnLst>
                          </p:cTn>
                        </p:par>
                        <p:par>
                          <p:cTn id="46" fill="hold">
                            <p:stCondLst>
                              <p:cond delay="4500"/>
                            </p:stCondLst>
                            <p:childTnLst>
                              <p:par>
                                <p:cTn id="47" presetID="23" presetClass="entr" presetSubtype="16"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childTnLst>
                                </p:cTn>
                              </p:par>
                            </p:childTnLst>
                          </p:cTn>
                        </p:par>
                        <p:par>
                          <p:cTn id="51" fill="hold">
                            <p:stCondLst>
                              <p:cond delay="5000"/>
                            </p:stCondLst>
                            <p:childTnLst>
                              <p:par>
                                <p:cTn id="52" presetID="10" presetClass="entr" presetSubtype="0" fill="hold" nodeType="afterEffect">
                                  <p:stCondLst>
                                    <p:cond delay="0"/>
                                  </p:stCondLst>
                                  <p:childTnLst>
                                    <p:set>
                                      <p:cBhvr>
                                        <p:cTn id="53" dur="1" fill="hold">
                                          <p:stCondLst>
                                            <p:cond delay="0"/>
                                          </p:stCondLst>
                                        </p:cTn>
                                        <p:tgtEl>
                                          <p:spTgt spid="44"/>
                                        </p:tgtEl>
                                        <p:attrNameLst>
                                          <p:attrName>style.visibility</p:attrName>
                                        </p:attrNameLst>
                                      </p:cBhvr>
                                      <p:to>
                                        <p:strVal val="visible"/>
                                      </p:to>
                                    </p:set>
                                    <p:animEffect transition="in" filter="fade">
                                      <p:cBhvr>
                                        <p:cTn id="54" dur="500"/>
                                        <p:tgtEl>
                                          <p:spTgt spid="44"/>
                                        </p:tgtEl>
                                      </p:cBhvr>
                                    </p:animEffect>
                                  </p:childTnLst>
                                </p:cTn>
                              </p:par>
                            </p:childTnLst>
                          </p:cTn>
                        </p:par>
                        <p:par>
                          <p:cTn id="55" fill="hold">
                            <p:stCondLst>
                              <p:cond delay="5500"/>
                            </p:stCondLst>
                            <p:childTnLst>
                              <p:par>
                                <p:cTn id="56" presetID="2" presetClass="entr" presetSubtype="4" fill="hold" grpId="0" nodeType="afterEffect">
                                  <p:stCondLst>
                                    <p:cond delay="0"/>
                                  </p:stCondLst>
                                  <p:childTnLst>
                                    <p:set>
                                      <p:cBhvr>
                                        <p:cTn id="57" dur="1" fill="hold">
                                          <p:stCondLst>
                                            <p:cond delay="0"/>
                                          </p:stCondLst>
                                        </p:cTn>
                                        <p:tgtEl>
                                          <p:spTgt spid="24"/>
                                        </p:tgtEl>
                                        <p:attrNameLst>
                                          <p:attrName>style.visibility</p:attrName>
                                        </p:attrNameLst>
                                      </p:cBhvr>
                                      <p:to>
                                        <p:strVal val="visible"/>
                                      </p:to>
                                    </p:set>
                                    <p:anim calcmode="lin" valueType="num">
                                      <p:cBhvr additive="base">
                                        <p:cTn id="58" dur="500" fill="hold"/>
                                        <p:tgtEl>
                                          <p:spTgt spid="24"/>
                                        </p:tgtEl>
                                        <p:attrNameLst>
                                          <p:attrName>ppt_x</p:attrName>
                                        </p:attrNameLst>
                                      </p:cBhvr>
                                      <p:tavLst>
                                        <p:tav tm="0">
                                          <p:val>
                                            <p:strVal val="#ppt_x"/>
                                          </p:val>
                                        </p:tav>
                                        <p:tav tm="100000">
                                          <p:val>
                                            <p:strVal val="#ppt_x"/>
                                          </p:val>
                                        </p:tav>
                                      </p:tavLst>
                                    </p:anim>
                                    <p:anim calcmode="lin" valueType="num">
                                      <p:cBhvr additive="base">
                                        <p:cTn id="59"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1" grpId="0" animBg="1"/>
      <p:bldP spid="14" grpId="0"/>
      <p:bldP spid="18" grpId="0"/>
      <p:bldP spid="21" grpId="0"/>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a:solidFill>
                  <a:schemeClr val="accent2"/>
                </a:solidFill>
              </a:rPr>
              <a:t>Qu’est-ce que </a:t>
            </a:r>
            <a:r>
              <a:rPr lang="fr-FR" dirty="0" err="1">
                <a:solidFill>
                  <a:schemeClr val="accent2"/>
                </a:solidFill>
              </a:rPr>
              <a:t>My</a:t>
            </a:r>
            <a:r>
              <a:rPr lang="fr-FR" dirty="0">
                <a:solidFill>
                  <a:schemeClr val="accent2"/>
                </a:solidFill>
              </a:rPr>
              <a:t> </a:t>
            </a:r>
            <a:r>
              <a:rPr lang="fr-FR" dirty="0" err="1">
                <a:solidFill>
                  <a:schemeClr val="accent2"/>
                </a:solidFill>
              </a:rPr>
              <a:t>Advertising</a:t>
            </a:r>
            <a:r>
              <a:rPr lang="fr-FR" dirty="0">
                <a:solidFill>
                  <a:schemeClr val="accent2"/>
                </a:solidFill>
              </a:rPr>
              <a:t> Pays (MAP) ? </a:t>
            </a:r>
            <a:endParaRPr lang="en-US" dirty="0">
              <a:solidFill>
                <a:schemeClr val="accent2"/>
              </a:solidFill>
            </a:endParaRPr>
          </a:p>
        </p:txBody>
      </p:sp>
      <p:sp>
        <p:nvSpPr>
          <p:cNvPr id="1029" name="Freeform 5"/>
          <p:cNvSpPr>
            <a:spLocks/>
          </p:cNvSpPr>
          <p:nvPr/>
        </p:nvSpPr>
        <p:spPr bwMode="auto">
          <a:xfrm>
            <a:off x="4077658" y="4304446"/>
            <a:ext cx="1114425" cy="1101832"/>
          </a:xfrm>
          <a:custGeom>
            <a:avLst/>
            <a:gdLst/>
            <a:ahLst/>
            <a:cxnLst>
              <a:cxn ang="0">
                <a:pos x="103" y="10"/>
              </a:cxn>
              <a:cxn ang="0">
                <a:pos x="66" y="10"/>
              </a:cxn>
              <a:cxn ang="0">
                <a:pos x="58" y="29"/>
              </a:cxn>
              <a:cxn ang="0">
                <a:pos x="29" y="58"/>
              </a:cxn>
              <a:cxn ang="0">
                <a:pos x="11" y="65"/>
              </a:cxn>
              <a:cxn ang="0">
                <a:pos x="11" y="103"/>
              </a:cxn>
              <a:cxn ang="0">
                <a:pos x="48" y="103"/>
              </a:cxn>
              <a:cxn ang="0">
                <a:pos x="56" y="84"/>
              </a:cxn>
              <a:cxn ang="0">
                <a:pos x="84" y="55"/>
              </a:cxn>
              <a:cxn ang="0">
                <a:pos x="103" y="48"/>
              </a:cxn>
              <a:cxn ang="0">
                <a:pos x="103" y="10"/>
              </a:cxn>
            </a:cxnLst>
            <a:rect l="0" t="0" r="r" b="b"/>
            <a:pathLst>
              <a:path w="113" h="113">
                <a:moveTo>
                  <a:pt x="103" y="10"/>
                </a:moveTo>
                <a:cubicBezTo>
                  <a:pt x="93" y="0"/>
                  <a:pt x="76" y="0"/>
                  <a:pt x="66" y="10"/>
                </a:cubicBezTo>
                <a:cubicBezTo>
                  <a:pt x="61" y="15"/>
                  <a:pt x="58" y="22"/>
                  <a:pt x="58" y="29"/>
                </a:cubicBezTo>
                <a:cubicBezTo>
                  <a:pt x="58" y="49"/>
                  <a:pt x="50" y="58"/>
                  <a:pt x="29" y="58"/>
                </a:cubicBezTo>
                <a:cubicBezTo>
                  <a:pt x="22" y="58"/>
                  <a:pt x="16" y="60"/>
                  <a:pt x="11" y="65"/>
                </a:cubicBezTo>
                <a:cubicBezTo>
                  <a:pt x="0" y="76"/>
                  <a:pt x="0" y="92"/>
                  <a:pt x="11" y="103"/>
                </a:cubicBezTo>
                <a:cubicBezTo>
                  <a:pt x="21" y="113"/>
                  <a:pt x="38" y="113"/>
                  <a:pt x="48" y="103"/>
                </a:cubicBezTo>
                <a:cubicBezTo>
                  <a:pt x="53" y="97"/>
                  <a:pt x="56" y="91"/>
                  <a:pt x="56" y="84"/>
                </a:cubicBezTo>
                <a:cubicBezTo>
                  <a:pt x="56" y="64"/>
                  <a:pt x="64" y="55"/>
                  <a:pt x="84" y="55"/>
                </a:cubicBezTo>
                <a:cubicBezTo>
                  <a:pt x="91" y="55"/>
                  <a:pt x="98" y="53"/>
                  <a:pt x="103" y="48"/>
                </a:cubicBezTo>
                <a:cubicBezTo>
                  <a:pt x="113" y="37"/>
                  <a:pt x="113" y="21"/>
                  <a:pt x="103" y="10"/>
                </a:cubicBezTo>
                <a:close/>
              </a:path>
            </a:pathLst>
          </a:custGeom>
          <a:solidFill>
            <a:schemeClr val="accent1"/>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030" name="Freeform 6"/>
          <p:cNvSpPr>
            <a:spLocks/>
          </p:cNvSpPr>
          <p:nvPr/>
        </p:nvSpPr>
        <p:spPr bwMode="auto">
          <a:xfrm>
            <a:off x="4077658" y="3727295"/>
            <a:ext cx="1114425" cy="1103931"/>
          </a:xfrm>
          <a:custGeom>
            <a:avLst/>
            <a:gdLst/>
            <a:ahLst/>
            <a:cxnLst>
              <a:cxn ang="0">
                <a:pos x="103" y="10"/>
              </a:cxn>
              <a:cxn ang="0">
                <a:pos x="66" y="10"/>
              </a:cxn>
              <a:cxn ang="0">
                <a:pos x="58" y="29"/>
              </a:cxn>
              <a:cxn ang="0">
                <a:pos x="29" y="57"/>
              </a:cxn>
              <a:cxn ang="0">
                <a:pos x="29" y="57"/>
              </a:cxn>
              <a:cxn ang="0">
                <a:pos x="11" y="65"/>
              </a:cxn>
              <a:cxn ang="0">
                <a:pos x="11" y="102"/>
              </a:cxn>
              <a:cxn ang="0">
                <a:pos x="48" y="102"/>
              </a:cxn>
              <a:cxn ang="0">
                <a:pos x="56" y="84"/>
              </a:cxn>
              <a:cxn ang="0">
                <a:pos x="84" y="55"/>
              </a:cxn>
              <a:cxn ang="0">
                <a:pos x="103" y="47"/>
              </a:cxn>
              <a:cxn ang="0">
                <a:pos x="103" y="10"/>
              </a:cxn>
            </a:cxnLst>
            <a:rect l="0" t="0" r="r" b="b"/>
            <a:pathLst>
              <a:path w="113" h="113">
                <a:moveTo>
                  <a:pt x="103" y="10"/>
                </a:moveTo>
                <a:cubicBezTo>
                  <a:pt x="93" y="0"/>
                  <a:pt x="76" y="0"/>
                  <a:pt x="66" y="10"/>
                </a:cubicBezTo>
                <a:cubicBezTo>
                  <a:pt x="61" y="15"/>
                  <a:pt x="58" y="22"/>
                  <a:pt x="58" y="29"/>
                </a:cubicBezTo>
                <a:cubicBezTo>
                  <a:pt x="58" y="49"/>
                  <a:pt x="50" y="57"/>
                  <a:pt x="29" y="57"/>
                </a:cubicBezTo>
                <a:cubicBezTo>
                  <a:pt x="29" y="57"/>
                  <a:pt x="29" y="57"/>
                  <a:pt x="29" y="57"/>
                </a:cubicBezTo>
                <a:cubicBezTo>
                  <a:pt x="22" y="57"/>
                  <a:pt x="16" y="60"/>
                  <a:pt x="11" y="65"/>
                </a:cubicBezTo>
                <a:cubicBezTo>
                  <a:pt x="0" y="75"/>
                  <a:pt x="0" y="92"/>
                  <a:pt x="11" y="102"/>
                </a:cubicBezTo>
                <a:cubicBezTo>
                  <a:pt x="21" y="113"/>
                  <a:pt x="38" y="113"/>
                  <a:pt x="48" y="102"/>
                </a:cubicBezTo>
                <a:cubicBezTo>
                  <a:pt x="53" y="97"/>
                  <a:pt x="56" y="90"/>
                  <a:pt x="56" y="84"/>
                </a:cubicBezTo>
                <a:cubicBezTo>
                  <a:pt x="56" y="63"/>
                  <a:pt x="64" y="55"/>
                  <a:pt x="84" y="55"/>
                </a:cubicBezTo>
                <a:cubicBezTo>
                  <a:pt x="91" y="55"/>
                  <a:pt x="98" y="52"/>
                  <a:pt x="103" y="47"/>
                </a:cubicBezTo>
                <a:cubicBezTo>
                  <a:pt x="113" y="37"/>
                  <a:pt x="113" y="20"/>
                  <a:pt x="103" y="10"/>
                </a:cubicBezTo>
                <a:close/>
              </a:path>
            </a:pathLst>
          </a:custGeom>
          <a:solidFill>
            <a:schemeClr val="accent2"/>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031" name="Freeform 7"/>
          <p:cNvSpPr>
            <a:spLocks/>
          </p:cNvSpPr>
          <p:nvPr/>
        </p:nvSpPr>
        <p:spPr bwMode="auto">
          <a:xfrm>
            <a:off x="4077658" y="3141751"/>
            <a:ext cx="1114425" cy="1103931"/>
          </a:xfrm>
          <a:custGeom>
            <a:avLst/>
            <a:gdLst/>
            <a:ahLst/>
            <a:cxnLst>
              <a:cxn ang="0">
                <a:pos x="103" y="11"/>
              </a:cxn>
              <a:cxn ang="0">
                <a:pos x="66" y="11"/>
              </a:cxn>
              <a:cxn ang="0">
                <a:pos x="58" y="29"/>
              </a:cxn>
              <a:cxn ang="0">
                <a:pos x="29" y="58"/>
              </a:cxn>
              <a:cxn ang="0">
                <a:pos x="11" y="66"/>
              </a:cxn>
              <a:cxn ang="0">
                <a:pos x="11" y="103"/>
              </a:cxn>
              <a:cxn ang="0">
                <a:pos x="48" y="103"/>
              </a:cxn>
              <a:cxn ang="0">
                <a:pos x="56" y="84"/>
              </a:cxn>
              <a:cxn ang="0">
                <a:pos x="84" y="56"/>
              </a:cxn>
              <a:cxn ang="0">
                <a:pos x="103" y="48"/>
              </a:cxn>
              <a:cxn ang="0">
                <a:pos x="103" y="11"/>
              </a:cxn>
            </a:cxnLst>
            <a:rect l="0" t="0" r="r" b="b"/>
            <a:pathLst>
              <a:path w="113" h="113">
                <a:moveTo>
                  <a:pt x="103" y="11"/>
                </a:moveTo>
                <a:cubicBezTo>
                  <a:pt x="93" y="0"/>
                  <a:pt x="76" y="0"/>
                  <a:pt x="66" y="11"/>
                </a:cubicBezTo>
                <a:cubicBezTo>
                  <a:pt x="61" y="16"/>
                  <a:pt x="58" y="23"/>
                  <a:pt x="58" y="29"/>
                </a:cubicBezTo>
                <a:cubicBezTo>
                  <a:pt x="58" y="50"/>
                  <a:pt x="50" y="58"/>
                  <a:pt x="29" y="58"/>
                </a:cubicBezTo>
                <a:cubicBezTo>
                  <a:pt x="22" y="58"/>
                  <a:pt x="16" y="61"/>
                  <a:pt x="11" y="66"/>
                </a:cubicBezTo>
                <a:cubicBezTo>
                  <a:pt x="0" y="76"/>
                  <a:pt x="0" y="93"/>
                  <a:pt x="11" y="103"/>
                </a:cubicBezTo>
                <a:cubicBezTo>
                  <a:pt x="21" y="113"/>
                  <a:pt x="38" y="113"/>
                  <a:pt x="48" y="103"/>
                </a:cubicBezTo>
                <a:cubicBezTo>
                  <a:pt x="53" y="98"/>
                  <a:pt x="56" y="91"/>
                  <a:pt x="56" y="84"/>
                </a:cubicBezTo>
                <a:cubicBezTo>
                  <a:pt x="56" y="64"/>
                  <a:pt x="64" y="56"/>
                  <a:pt x="84" y="56"/>
                </a:cubicBezTo>
                <a:cubicBezTo>
                  <a:pt x="91" y="56"/>
                  <a:pt x="98" y="53"/>
                  <a:pt x="103" y="48"/>
                </a:cubicBezTo>
                <a:cubicBezTo>
                  <a:pt x="113" y="38"/>
                  <a:pt x="113" y="21"/>
                  <a:pt x="103" y="11"/>
                </a:cubicBezTo>
                <a:close/>
              </a:path>
            </a:pathLst>
          </a:custGeom>
          <a:solidFill>
            <a:schemeClr val="accent3"/>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032" name="Freeform 8"/>
          <p:cNvSpPr>
            <a:spLocks/>
          </p:cNvSpPr>
          <p:nvPr/>
        </p:nvSpPr>
        <p:spPr bwMode="auto">
          <a:xfrm>
            <a:off x="4077658" y="2556205"/>
            <a:ext cx="1114425" cy="1103931"/>
          </a:xfrm>
          <a:custGeom>
            <a:avLst/>
            <a:gdLst/>
            <a:ahLst/>
            <a:cxnLst>
              <a:cxn ang="0">
                <a:pos x="103" y="10"/>
              </a:cxn>
              <a:cxn ang="0">
                <a:pos x="66" y="10"/>
              </a:cxn>
              <a:cxn ang="0">
                <a:pos x="58" y="29"/>
              </a:cxn>
              <a:cxn ang="0">
                <a:pos x="58" y="29"/>
              </a:cxn>
              <a:cxn ang="0">
                <a:pos x="29" y="58"/>
              </a:cxn>
              <a:cxn ang="0">
                <a:pos x="29" y="58"/>
              </a:cxn>
              <a:cxn ang="0">
                <a:pos x="11" y="65"/>
              </a:cxn>
              <a:cxn ang="0">
                <a:pos x="11" y="103"/>
              </a:cxn>
              <a:cxn ang="0">
                <a:pos x="48" y="103"/>
              </a:cxn>
              <a:cxn ang="0">
                <a:pos x="56" y="84"/>
              </a:cxn>
              <a:cxn ang="0">
                <a:pos x="84" y="55"/>
              </a:cxn>
              <a:cxn ang="0">
                <a:pos x="103" y="48"/>
              </a:cxn>
              <a:cxn ang="0">
                <a:pos x="103" y="10"/>
              </a:cxn>
            </a:cxnLst>
            <a:rect l="0" t="0" r="r" b="b"/>
            <a:pathLst>
              <a:path w="113" h="113">
                <a:moveTo>
                  <a:pt x="103" y="10"/>
                </a:moveTo>
                <a:cubicBezTo>
                  <a:pt x="93" y="0"/>
                  <a:pt x="76" y="0"/>
                  <a:pt x="66" y="10"/>
                </a:cubicBezTo>
                <a:cubicBezTo>
                  <a:pt x="61" y="15"/>
                  <a:pt x="58" y="22"/>
                  <a:pt x="58" y="29"/>
                </a:cubicBezTo>
                <a:cubicBezTo>
                  <a:pt x="58" y="29"/>
                  <a:pt x="58" y="29"/>
                  <a:pt x="58" y="29"/>
                </a:cubicBezTo>
                <a:cubicBezTo>
                  <a:pt x="58" y="49"/>
                  <a:pt x="50" y="58"/>
                  <a:pt x="29" y="58"/>
                </a:cubicBezTo>
                <a:cubicBezTo>
                  <a:pt x="29" y="58"/>
                  <a:pt x="29" y="58"/>
                  <a:pt x="29" y="58"/>
                </a:cubicBezTo>
                <a:cubicBezTo>
                  <a:pt x="22" y="58"/>
                  <a:pt x="16" y="60"/>
                  <a:pt x="11" y="65"/>
                </a:cubicBezTo>
                <a:cubicBezTo>
                  <a:pt x="0" y="76"/>
                  <a:pt x="0" y="92"/>
                  <a:pt x="11" y="103"/>
                </a:cubicBezTo>
                <a:cubicBezTo>
                  <a:pt x="21" y="113"/>
                  <a:pt x="38" y="113"/>
                  <a:pt x="48" y="103"/>
                </a:cubicBezTo>
                <a:cubicBezTo>
                  <a:pt x="53" y="98"/>
                  <a:pt x="56" y="91"/>
                  <a:pt x="56" y="84"/>
                </a:cubicBezTo>
                <a:cubicBezTo>
                  <a:pt x="56" y="64"/>
                  <a:pt x="64" y="55"/>
                  <a:pt x="84" y="55"/>
                </a:cubicBezTo>
                <a:cubicBezTo>
                  <a:pt x="91" y="55"/>
                  <a:pt x="98" y="53"/>
                  <a:pt x="103" y="48"/>
                </a:cubicBezTo>
                <a:cubicBezTo>
                  <a:pt x="113" y="37"/>
                  <a:pt x="113" y="21"/>
                  <a:pt x="103" y="10"/>
                </a:cubicBezTo>
              </a:path>
            </a:pathLst>
          </a:custGeom>
          <a:solidFill>
            <a:schemeClr val="accent4"/>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033" name="Freeform 9"/>
          <p:cNvSpPr>
            <a:spLocks/>
          </p:cNvSpPr>
          <p:nvPr/>
        </p:nvSpPr>
        <p:spPr bwMode="auto">
          <a:xfrm>
            <a:off x="4077658" y="1981153"/>
            <a:ext cx="1114425" cy="1101832"/>
          </a:xfrm>
          <a:custGeom>
            <a:avLst/>
            <a:gdLst/>
            <a:ahLst/>
            <a:cxnLst>
              <a:cxn ang="0">
                <a:pos x="103" y="10"/>
              </a:cxn>
              <a:cxn ang="0">
                <a:pos x="66" y="10"/>
              </a:cxn>
              <a:cxn ang="0">
                <a:pos x="58" y="29"/>
              </a:cxn>
              <a:cxn ang="0">
                <a:pos x="58" y="29"/>
              </a:cxn>
              <a:cxn ang="0">
                <a:pos x="29" y="57"/>
              </a:cxn>
              <a:cxn ang="0">
                <a:pos x="11" y="65"/>
              </a:cxn>
              <a:cxn ang="0">
                <a:pos x="11" y="102"/>
              </a:cxn>
              <a:cxn ang="0">
                <a:pos x="48" y="102"/>
              </a:cxn>
              <a:cxn ang="0">
                <a:pos x="56" y="84"/>
              </a:cxn>
              <a:cxn ang="0">
                <a:pos x="84" y="55"/>
              </a:cxn>
              <a:cxn ang="0">
                <a:pos x="103" y="47"/>
              </a:cxn>
              <a:cxn ang="0">
                <a:pos x="103" y="10"/>
              </a:cxn>
            </a:cxnLst>
            <a:rect l="0" t="0" r="r" b="b"/>
            <a:pathLst>
              <a:path w="113" h="113">
                <a:moveTo>
                  <a:pt x="103" y="10"/>
                </a:moveTo>
                <a:cubicBezTo>
                  <a:pt x="93" y="0"/>
                  <a:pt x="76" y="0"/>
                  <a:pt x="66" y="10"/>
                </a:cubicBezTo>
                <a:cubicBezTo>
                  <a:pt x="61" y="15"/>
                  <a:pt x="58" y="22"/>
                  <a:pt x="58" y="29"/>
                </a:cubicBezTo>
                <a:cubicBezTo>
                  <a:pt x="58" y="29"/>
                  <a:pt x="58" y="29"/>
                  <a:pt x="58" y="29"/>
                </a:cubicBezTo>
                <a:cubicBezTo>
                  <a:pt x="58" y="49"/>
                  <a:pt x="50" y="57"/>
                  <a:pt x="29" y="57"/>
                </a:cubicBezTo>
                <a:cubicBezTo>
                  <a:pt x="22" y="57"/>
                  <a:pt x="16" y="60"/>
                  <a:pt x="11" y="65"/>
                </a:cubicBezTo>
                <a:cubicBezTo>
                  <a:pt x="0" y="75"/>
                  <a:pt x="0" y="92"/>
                  <a:pt x="11" y="102"/>
                </a:cubicBezTo>
                <a:cubicBezTo>
                  <a:pt x="21" y="113"/>
                  <a:pt x="38" y="113"/>
                  <a:pt x="48" y="102"/>
                </a:cubicBezTo>
                <a:cubicBezTo>
                  <a:pt x="53" y="97"/>
                  <a:pt x="56" y="91"/>
                  <a:pt x="56" y="84"/>
                </a:cubicBezTo>
                <a:cubicBezTo>
                  <a:pt x="56" y="63"/>
                  <a:pt x="64" y="55"/>
                  <a:pt x="84" y="55"/>
                </a:cubicBezTo>
                <a:cubicBezTo>
                  <a:pt x="91" y="55"/>
                  <a:pt x="98" y="52"/>
                  <a:pt x="103" y="47"/>
                </a:cubicBezTo>
                <a:cubicBezTo>
                  <a:pt x="113" y="37"/>
                  <a:pt x="113" y="20"/>
                  <a:pt x="103" y="10"/>
                </a:cubicBezTo>
                <a:close/>
              </a:path>
            </a:pathLst>
          </a:custGeom>
          <a:solidFill>
            <a:schemeClr val="accent5"/>
          </a:solidFill>
          <a:ln w="9525">
            <a:noFill/>
            <a:round/>
            <a:headEnd/>
            <a:tailEnd/>
          </a:ln>
        </p:spPr>
        <p:txBody>
          <a:bodyPr vert="horz" wrap="square" lIns="99060" tIns="49530" rIns="99060" bIns="49530" numCol="1" anchor="t" anchorCtr="0" compatLnSpc="1">
            <a:prstTxWarp prst="textNoShape">
              <a:avLst/>
            </a:prstTxWarp>
          </a:bodyPr>
          <a:lstStyle/>
          <a:p>
            <a:endParaRPr lang="en-US" sz="195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1034" name="Freeform 10"/>
          <p:cNvSpPr>
            <a:spLocks/>
          </p:cNvSpPr>
          <p:nvPr/>
        </p:nvSpPr>
        <p:spPr bwMode="auto">
          <a:xfrm>
            <a:off x="4077658" y="1395610"/>
            <a:ext cx="1114425" cy="1101832"/>
          </a:xfrm>
          <a:custGeom>
            <a:avLst/>
            <a:gdLst/>
            <a:ahLst/>
            <a:cxnLst>
              <a:cxn ang="0">
                <a:pos x="103" y="48"/>
              </a:cxn>
              <a:cxn ang="0">
                <a:pos x="103" y="11"/>
              </a:cxn>
              <a:cxn ang="0">
                <a:pos x="66" y="11"/>
              </a:cxn>
              <a:cxn ang="0">
                <a:pos x="58" y="29"/>
              </a:cxn>
              <a:cxn ang="0">
                <a:pos x="29" y="58"/>
              </a:cxn>
              <a:cxn ang="0">
                <a:pos x="11" y="66"/>
              </a:cxn>
              <a:cxn ang="0">
                <a:pos x="11" y="103"/>
              </a:cxn>
              <a:cxn ang="0">
                <a:pos x="48" y="103"/>
              </a:cxn>
              <a:cxn ang="0">
                <a:pos x="56" y="84"/>
              </a:cxn>
              <a:cxn ang="0">
                <a:pos x="84" y="56"/>
              </a:cxn>
              <a:cxn ang="0">
                <a:pos x="103" y="48"/>
              </a:cxn>
            </a:cxnLst>
            <a:rect l="0" t="0" r="r" b="b"/>
            <a:pathLst>
              <a:path w="113" h="113">
                <a:moveTo>
                  <a:pt x="103" y="48"/>
                </a:moveTo>
                <a:cubicBezTo>
                  <a:pt x="113" y="38"/>
                  <a:pt x="113" y="21"/>
                  <a:pt x="103" y="11"/>
                </a:cubicBezTo>
                <a:cubicBezTo>
                  <a:pt x="93" y="0"/>
                  <a:pt x="76" y="0"/>
                  <a:pt x="66" y="11"/>
                </a:cubicBezTo>
                <a:cubicBezTo>
                  <a:pt x="61" y="16"/>
                  <a:pt x="58" y="23"/>
                  <a:pt x="58" y="29"/>
                </a:cubicBezTo>
                <a:cubicBezTo>
                  <a:pt x="58" y="50"/>
                  <a:pt x="50" y="58"/>
                  <a:pt x="29" y="58"/>
                </a:cubicBezTo>
                <a:cubicBezTo>
                  <a:pt x="22" y="58"/>
                  <a:pt x="16" y="61"/>
                  <a:pt x="11" y="66"/>
                </a:cubicBezTo>
                <a:cubicBezTo>
                  <a:pt x="0" y="76"/>
                  <a:pt x="0" y="93"/>
                  <a:pt x="11" y="103"/>
                </a:cubicBezTo>
                <a:cubicBezTo>
                  <a:pt x="21" y="113"/>
                  <a:pt x="38" y="113"/>
                  <a:pt x="48" y="103"/>
                </a:cubicBezTo>
                <a:cubicBezTo>
                  <a:pt x="53" y="98"/>
                  <a:pt x="56" y="91"/>
                  <a:pt x="56" y="84"/>
                </a:cubicBezTo>
                <a:cubicBezTo>
                  <a:pt x="56" y="64"/>
                  <a:pt x="64" y="56"/>
                  <a:pt x="84" y="56"/>
                </a:cubicBezTo>
                <a:cubicBezTo>
                  <a:pt x="91" y="56"/>
                  <a:pt x="98" y="53"/>
                  <a:pt x="103" y="48"/>
                </a:cubicBezTo>
                <a:close/>
              </a:path>
            </a:pathLst>
          </a:custGeom>
          <a:solidFill>
            <a:schemeClr val="accent6"/>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042" name="Freeform 18"/>
          <p:cNvSpPr>
            <a:spLocks/>
          </p:cNvSpPr>
          <p:nvPr/>
        </p:nvSpPr>
        <p:spPr bwMode="auto">
          <a:xfrm>
            <a:off x="4366047" y="2176336"/>
            <a:ext cx="2100" cy="210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solidFill>
            <a:srgbClr val="333333"/>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043" name="Freeform 19"/>
          <p:cNvSpPr>
            <a:spLocks/>
          </p:cNvSpPr>
          <p:nvPr/>
        </p:nvSpPr>
        <p:spPr bwMode="auto">
          <a:xfrm>
            <a:off x="4366047" y="2176337"/>
            <a:ext cx="2100" cy="10494"/>
          </a:xfrm>
          <a:custGeom>
            <a:avLst/>
            <a:gdLst/>
            <a:ahLst/>
            <a:cxnLst>
              <a:cxn ang="0">
                <a:pos x="0" y="5"/>
              </a:cxn>
              <a:cxn ang="0">
                <a:pos x="0" y="5"/>
              </a:cxn>
              <a:cxn ang="0">
                <a:pos x="0" y="0"/>
              </a:cxn>
              <a:cxn ang="0">
                <a:pos x="0" y="0"/>
              </a:cxn>
              <a:cxn ang="0">
                <a:pos x="0" y="0"/>
              </a:cxn>
              <a:cxn ang="0">
                <a:pos x="0" y="5"/>
              </a:cxn>
            </a:cxnLst>
            <a:rect l="0" t="0" r="r" b="b"/>
            <a:pathLst>
              <a:path h="5">
                <a:moveTo>
                  <a:pt x="0" y="5"/>
                </a:moveTo>
                <a:lnTo>
                  <a:pt x="0" y="5"/>
                </a:lnTo>
                <a:lnTo>
                  <a:pt x="0" y="0"/>
                </a:lnTo>
                <a:lnTo>
                  <a:pt x="0" y="0"/>
                </a:lnTo>
                <a:lnTo>
                  <a:pt x="0" y="0"/>
                </a:lnTo>
                <a:lnTo>
                  <a:pt x="0" y="5"/>
                </a:lnTo>
                <a:close/>
              </a:path>
            </a:pathLst>
          </a:custGeom>
          <a:solidFill>
            <a:srgbClr val="333333"/>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044" name="Freeform 20"/>
          <p:cNvSpPr>
            <a:spLocks/>
          </p:cNvSpPr>
          <p:nvPr/>
        </p:nvSpPr>
        <p:spPr bwMode="auto">
          <a:xfrm>
            <a:off x="4366047" y="2146955"/>
            <a:ext cx="2100" cy="10494"/>
          </a:xfrm>
          <a:custGeom>
            <a:avLst/>
            <a:gdLst/>
            <a:ahLst/>
            <a:cxnLst>
              <a:cxn ang="0">
                <a:pos x="0" y="5"/>
              </a:cxn>
              <a:cxn ang="0">
                <a:pos x="0" y="5"/>
              </a:cxn>
              <a:cxn ang="0">
                <a:pos x="0" y="5"/>
              </a:cxn>
              <a:cxn ang="0">
                <a:pos x="0" y="5"/>
              </a:cxn>
              <a:cxn ang="0">
                <a:pos x="0" y="5"/>
              </a:cxn>
              <a:cxn ang="0">
                <a:pos x="0" y="5"/>
              </a:cxn>
              <a:cxn ang="0">
                <a:pos x="0" y="5"/>
              </a:cxn>
              <a:cxn ang="0">
                <a:pos x="0" y="5"/>
              </a:cxn>
              <a:cxn ang="0">
                <a:pos x="0" y="5"/>
              </a:cxn>
              <a:cxn ang="0">
                <a:pos x="0" y="5"/>
              </a:cxn>
              <a:cxn ang="0">
                <a:pos x="0" y="0"/>
              </a:cxn>
              <a:cxn ang="0">
                <a:pos x="0" y="0"/>
              </a:cxn>
              <a:cxn ang="0">
                <a:pos x="0" y="0"/>
              </a:cxn>
              <a:cxn ang="0">
                <a:pos x="0" y="0"/>
              </a:cxn>
              <a:cxn ang="0">
                <a:pos x="0" y="0"/>
              </a:cxn>
              <a:cxn ang="0">
                <a:pos x="0" y="5"/>
              </a:cxn>
              <a:cxn ang="0">
                <a:pos x="0" y="5"/>
              </a:cxn>
              <a:cxn ang="0">
                <a:pos x="0" y="5"/>
              </a:cxn>
              <a:cxn ang="0">
                <a:pos x="0" y="5"/>
              </a:cxn>
              <a:cxn ang="0">
                <a:pos x="0" y="5"/>
              </a:cxn>
              <a:cxn ang="0">
                <a:pos x="0" y="5"/>
              </a:cxn>
              <a:cxn ang="0">
                <a:pos x="0" y="5"/>
              </a:cxn>
              <a:cxn ang="0">
                <a:pos x="0" y="5"/>
              </a:cxn>
              <a:cxn ang="0">
                <a:pos x="0" y="5"/>
              </a:cxn>
              <a:cxn ang="0">
                <a:pos x="0" y="5"/>
              </a:cxn>
            </a:cxnLst>
            <a:rect l="0" t="0" r="r" b="b"/>
            <a:pathLst>
              <a:path h="5">
                <a:moveTo>
                  <a:pt x="0" y="5"/>
                </a:moveTo>
                <a:lnTo>
                  <a:pt x="0" y="5"/>
                </a:lnTo>
                <a:lnTo>
                  <a:pt x="0" y="5"/>
                </a:lnTo>
                <a:lnTo>
                  <a:pt x="0" y="5"/>
                </a:lnTo>
                <a:lnTo>
                  <a:pt x="0" y="5"/>
                </a:lnTo>
                <a:lnTo>
                  <a:pt x="0" y="5"/>
                </a:lnTo>
                <a:lnTo>
                  <a:pt x="0" y="5"/>
                </a:lnTo>
                <a:lnTo>
                  <a:pt x="0" y="5"/>
                </a:lnTo>
                <a:lnTo>
                  <a:pt x="0" y="5"/>
                </a:lnTo>
                <a:lnTo>
                  <a:pt x="0" y="5"/>
                </a:lnTo>
                <a:lnTo>
                  <a:pt x="0" y="0"/>
                </a:lnTo>
                <a:lnTo>
                  <a:pt x="0" y="0"/>
                </a:lnTo>
                <a:lnTo>
                  <a:pt x="0" y="0"/>
                </a:lnTo>
                <a:lnTo>
                  <a:pt x="0" y="0"/>
                </a:lnTo>
                <a:lnTo>
                  <a:pt x="0" y="0"/>
                </a:lnTo>
                <a:lnTo>
                  <a:pt x="0" y="5"/>
                </a:lnTo>
                <a:lnTo>
                  <a:pt x="0" y="5"/>
                </a:lnTo>
                <a:lnTo>
                  <a:pt x="0" y="5"/>
                </a:lnTo>
                <a:lnTo>
                  <a:pt x="0" y="5"/>
                </a:lnTo>
                <a:lnTo>
                  <a:pt x="0" y="5"/>
                </a:lnTo>
                <a:lnTo>
                  <a:pt x="0" y="5"/>
                </a:lnTo>
                <a:lnTo>
                  <a:pt x="0" y="5"/>
                </a:lnTo>
                <a:lnTo>
                  <a:pt x="0" y="5"/>
                </a:lnTo>
                <a:lnTo>
                  <a:pt x="0" y="5"/>
                </a:lnTo>
                <a:lnTo>
                  <a:pt x="0" y="5"/>
                </a:lnTo>
                <a:close/>
              </a:path>
            </a:pathLst>
          </a:custGeom>
          <a:solidFill>
            <a:srgbClr val="333333"/>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nvGrpSpPr>
          <p:cNvPr id="4" name="Group 98"/>
          <p:cNvGrpSpPr/>
          <p:nvPr/>
        </p:nvGrpSpPr>
        <p:grpSpPr>
          <a:xfrm>
            <a:off x="4155564" y="2586163"/>
            <a:ext cx="423069" cy="423069"/>
            <a:chOff x="1524000" y="1581150"/>
            <a:chExt cx="390525" cy="390525"/>
          </a:xfrm>
        </p:grpSpPr>
        <p:sp>
          <p:nvSpPr>
            <p:cNvPr id="93" name="Oval 92"/>
            <p:cNvSpPr/>
            <p:nvPr/>
          </p:nvSpPr>
          <p:spPr bwMode="auto">
            <a:xfrm>
              <a:off x="1524000" y="1581150"/>
              <a:ext cx="390525" cy="390525"/>
            </a:xfrm>
            <a:prstGeom prst="ellipse">
              <a:avLst/>
            </a:prstGeom>
            <a:solidFill>
              <a:schemeClr val="bg1"/>
            </a:solidFill>
            <a:ln w="19050">
              <a:no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sp>
          <p:nvSpPr>
            <p:cNvPr id="83" name="Freeform 64"/>
            <p:cNvSpPr>
              <a:spLocks noEditPoints="1"/>
            </p:cNvSpPr>
            <p:nvPr/>
          </p:nvSpPr>
          <p:spPr bwMode="auto">
            <a:xfrm>
              <a:off x="1615111" y="1689724"/>
              <a:ext cx="208302" cy="173377"/>
            </a:xfrm>
            <a:custGeom>
              <a:avLst/>
              <a:gdLst/>
              <a:ahLst/>
              <a:cxnLst>
                <a:cxn ang="0">
                  <a:pos x="77" y="51"/>
                </a:cxn>
                <a:cxn ang="0">
                  <a:pos x="75" y="55"/>
                </a:cxn>
                <a:cxn ang="0">
                  <a:pos x="59" y="63"/>
                </a:cxn>
                <a:cxn ang="0">
                  <a:pos x="57" y="64"/>
                </a:cxn>
                <a:cxn ang="0">
                  <a:pos x="55" y="63"/>
                </a:cxn>
                <a:cxn ang="0">
                  <a:pos x="39" y="55"/>
                </a:cxn>
                <a:cxn ang="0">
                  <a:pos x="39" y="55"/>
                </a:cxn>
                <a:cxn ang="0">
                  <a:pos x="38" y="55"/>
                </a:cxn>
                <a:cxn ang="0">
                  <a:pos x="22" y="63"/>
                </a:cxn>
                <a:cxn ang="0">
                  <a:pos x="20" y="64"/>
                </a:cxn>
                <a:cxn ang="0">
                  <a:pos x="18" y="63"/>
                </a:cxn>
                <a:cxn ang="0">
                  <a:pos x="2" y="55"/>
                </a:cxn>
                <a:cxn ang="0">
                  <a:pos x="0" y="51"/>
                </a:cxn>
                <a:cxn ang="0">
                  <a:pos x="0" y="37"/>
                </a:cxn>
                <a:cxn ang="0">
                  <a:pos x="3" y="32"/>
                </a:cxn>
                <a:cxn ang="0">
                  <a:pos x="18" y="26"/>
                </a:cxn>
                <a:cxn ang="0">
                  <a:pos x="18" y="11"/>
                </a:cxn>
                <a:cxn ang="0">
                  <a:pos x="21" y="7"/>
                </a:cxn>
                <a:cxn ang="0">
                  <a:pos x="37" y="0"/>
                </a:cxn>
                <a:cxn ang="0">
                  <a:pos x="39" y="0"/>
                </a:cxn>
                <a:cxn ang="0">
                  <a:pos x="40" y="0"/>
                </a:cxn>
                <a:cxn ang="0">
                  <a:pos x="56" y="7"/>
                </a:cxn>
                <a:cxn ang="0">
                  <a:pos x="59" y="11"/>
                </a:cxn>
                <a:cxn ang="0">
                  <a:pos x="59" y="26"/>
                </a:cxn>
                <a:cxn ang="0">
                  <a:pos x="75" y="32"/>
                </a:cxn>
                <a:cxn ang="0">
                  <a:pos x="77" y="37"/>
                </a:cxn>
                <a:cxn ang="0">
                  <a:pos x="77" y="51"/>
                </a:cxn>
                <a:cxn ang="0">
                  <a:pos x="35" y="36"/>
                </a:cxn>
                <a:cxn ang="0">
                  <a:pos x="20" y="30"/>
                </a:cxn>
                <a:cxn ang="0">
                  <a:pos x="6" y="36"/>
                </a:cxn>
                <a:cxn ang="0">
                  <a:pos x="20" y="42"/>
                </a:cxn>
                <a:cxn ang="0">
                  <a:pos x="35" y="36"/>
                </a:cxn>
                <a:cxn ang="0">
                  <a:pos x="36" y="51"/>
                </a:cxn>
                <a:cxn ang="0">
                  <a:pos x="36" y="40"/>
                </a:cxn>
                <a:cxn ang="0">
                  <a:pos x="23" y="46"/>
                </a:cxn>
                <a:cxn ang="0">
                  <a:pos x="23" y="58"/>
                </a:cxn>
                <a:cxn ang="0">
                  <a:pos x="36" y="51"/>
                </a:cxn>
                <a:cxn ang="0">
                  <a:pos x="54" y="11"/>
                </a:cxn>
                <a:cxn ang="0">
                  <a:pos x="39" y="5"/>
                </a:cxn>
                <a:cxn ang="0">
                  <a:pos x="23" y="11"/>
                </a:cxn>
                <a:cxn ang="0">
                  <a:pos x="39" y="18"/>
                </a:cxn>
                <a:cxn ang="0">
                  <a:pos x="54" y="11"/>
                </a:cxn>
                <a:cxn ang="0">
                  <a:pos x="55" y="26"/>
                </a:cxn>
                <a:cxn ang="0">
                  <a:pos x="55" y="16"/>
                </a:cxn>
                <a:cxn ang="0">
                  <a:pos x="41" y="22"/>
                </a:cxn>
                <a:cxn ang="0">
                  <a:pos x="41" y="32"/>
                </a:cxn>
                <a:cxn ang="0">
                  <a:pos x="55" y="26"/>
                </a:cxn>
                <a:cxn ang="0">
                  <a:pos x="71" y="36"/>
                </a:cxn>
                <a:cxn ang="0">
                  <a:pos x="57" y="30"/>
                </a:cxn>
                <a:cxn ang="0">
                  <a:pos x="42" y="36"/>
                </a:cxn>
                <a:cxn ang="0">
                  <a:pos x="57" y="42"/>
                </a:cxn>
                <a:cxn ang="0">
                  <a:pos x="71" y="36"/>
                </a:cxn>
                <a:cxn ang="0">
                  <a:pos x="73" y="51"/>
                </a:cxn>
                <a:cxn ang="0">
                  <a:pos x="73" y="40"/>
                </a:cxn>
                <a:cxn ang="0">
                  <a:pos x="59" y="46"/>
                </a:cxn>
                <a:cxn ang="0">
                  <a:pos x="59" y="58"/>
                </a:cxn>
                <a:cxn ang="0">
                  <a:pos x="73" y="51"/>
                </a:cxn>
              </a:cxnLst>
              <a:rect l="0" t="0" r="r" b="b"/>
              <a:pathLst>
                <a:path w="77" h="64">
                  <a:moveTo>
                    <a:pt x="77" y="51"/>
                  </a:moveTo>
                  <a:cubicBezTo>
                    <a:pt x="77" y="53"/>
                    <a:pt x="76" y="55"/>
                    <a:pt x="75" y="55"/>
                  </a:cubicBezTo>
                  <a:cubicBezTo>
                    <a:pt x="59" y="63"/>
                    <a:pt x="59" y="63"/>
                    <a:pt x="59" y="63"/>
                  </a:cubicBezTo>
                  <a:cubicBezTo>
                    <a:pt x="58" y="64"/>
                    <a:pt x="58" y="64"/>
                    <a:pt x="57" y="64"/>
                  </a:cubicBezTo>
                  <a:cubicBezTo>
                    <a:pt x="56" y="64"/>
                    <a:pt x="55" y="64"/>
                    <a:pt x="55" y="63"/>
                  </a:cubicBezTo>
                  <a:cubicBezTo>
                    <a:pt x="39" y="55"/>
                    <a:pt x="39" y="55"/>
                    <a:pt x="39" y="55"/>
                  </a:cubicBezTo>
                  <a:cubicBezTo>
                    <a:pt x="39" y="55"/>
                    <a:pt x="39" y="55"/>
                    <a:pt x="39" y="55"/>
                  </a:cubicBezTo>
                  <a:cubicBezTo>
                    <a:pt x="39" y="55"/>
                    <a:pt x="38" y="55"/>
                    <a:pt x="38" y="55"/>
                  </a:cubicBezTo>
                  <a:cubicBezTo>
                    <a:pt x="22" y="63"/>
                    <a:pt x="22" y="63"/>
                    <a:pt x="22" y="63"/>
                  </a:cubicBezTo>
                  <a:cubicBezTo>
                    <a:pt x="22" y="64"/>
                    <a:pt x="21" y="64"/>
                    <a:pt x="20" y="64"/>
                  </a:cubicBezTo>
                  <a:cubicBezTo>
                    <a:pt x="20" y="64"/>
                    <a:pt x="19" y="64"/>
                    <a:pt x="18" y="63"/>
                  </a:cubicBezTo>
                  <a:cubicBezTo>
                    <a:pt x="2" y="55"/>
                    <a:pt x="2" y="55"/>
                    <a:pt x="2" y="55"/>
                  </a:cubicBezTo>
                  <a:cubicBezTo>
                    <a:pt x="1" y="55"/>
                    <a:pt x="0" y="53"/>
                    <a:pt x="0" y="51"/>
                  </a:cubicBezTo>
                  <a:cubicBezTo>
                    <a:pt x="0" y="37"/>
                    <a:pt x="0" y="37"/>
                    <a:pt x="0" y="37"/>
                  </a:cubicBezTo>
                  <a:cubicBezTo>
                    <a:pt x="0" y="35"/>
                    <a:pt x="1" y="33"/>
                    <a:pt x="3" y="32"/>
                  </a:cubicBezTo>
                  <a:cubicBezTo>
                    <a:pt x="18" y="26"/>
                    <a:pt x="18" y="26"/>
                    <a:pt x="18" y="26"/>
                  </a:cubicBezTo>
                  <a:cubicBezTo>
                    <a:pt x="18" y="11"/>
                    <a:pt x="18" y="11"/>
                    <a:pt x="18" y="11"/>
                  </a:cubicBezTo>
                  <a:cubicBezTo>
                    <a:pt x="18" y="10"/>
                    <a:pt x="19" y="8"/>
                    <a:pt x="21" y="7"/>
                  </a:cubicBezTo>
                  <a:cubicBezTo>
                    <a:pt x="37" y="0"/>
                    <a:pt x="37" y="0"/>
                    <a:pt x="37" y="0"/>
                  </a:cubicBezTo>
                  <a:cubicBezTo>
                    <a:pt x="37" y="0"/>
                    <a:pt x="38" y="0"/>
                    <a:pt x="39" y="0"/>
                  </a:cubicBezTo>
                  <a:cubicBezTo>
                    <a:pt x="39" y="0"/>
                    <a:pt x="40" y="0"/>
                    <a:pt x="40" y="0"/>
                  </a:cubicBezTo>
                  <a:cubicBezTo>
                    <a:pt x="56" y="7"/>
                    <a:pt x="56" y="7"/>
                    <a:pt x="56" y="7"/>
                  </a:cubicBezTo>
                  <a:cubicBezTo>
                    <a:pt x="58" y="8"/>
                    <a:pt x="59" y="10"/>
                    <a:pt x="59" y="11"/>
                  </a:cubicBezTo>
                  <a:cubicBezTo>
                    <a:pt x="59" y="26"/>
                    <a:pt x="59" y="26"/>
                    <a:pt x="59" y="26"/>
                  </a:cubicBezTo>
                  <a:cubicBezTo>
                    <a:pt x="75" y="32"/>
                    <a:pt x="75" y="32"/>
                    <a:pt x="75" y="32"/>
                  </a:cubicBezTo>
                  <a:cubicBezTo>
                    <a:pt x="76" y="33"/>
                    <a:pt x="77" y="35"/>
                    <a:pt x="77" y="37"/>
                  </a:cubicBezTo>
                  <a:lnTo>
                    <a:pt x="77" y="51"/>
                  </a:lnTo>
                  <a:close/>
                  <a:moveTo>
                    <a:pt x="35" y="36"/>
                  </a:moveTo>
                  <a:cubicBezTo>
                    <a:pt x="20" y="30"/>
                    <a:pt x="20" y="30"/>
                    <a:pt x="20" y="30"/>
                  </a:cubicBezTo>
                  <a:cubicBezTo>
                    <a:pt x="6" y="36"/>
                    <a:pt x="6" y="36"/>
                    <a:pt x="6" y="36"/>
                  </a:cubicBezTo>
                  <a:cubicBezTo>
                    <a:pt x="20" y="42"/>
                    <a:pt x="20" y="42"/>
                    <a:pt x="20" y="42"/>
                  </a:cubicBezTo>
                  <a:lnTo>
                    <a:pt x="35" y="36"/>
                  </a:lnTo>
                  <a:close/>
                  <a:moveTo>
                    <a:pt x="36" y="51"/>
                  </a:moveTo>
                  <a:cubicBezTo>
                    <a:pt x="36" y="40"/>
                    <a:pt x="36" y="40"/>
                    <a:pt x="36" y="40"/>
                  </a:cubicBezTo>
                  <a:cubicBezTo>
                    <a:pt x="23" y="46"/>
                    <a:pt x="23" y="46"/>
                    <a:pt x="23" y="46"/>
                  </a:cubicBezTo>
                  <a:cubicBezTo>
                    <a:pt x="23" y="58"/>
                    <a:pt x="23" y="58"/>
                    <a:pt x="23" y="58"/>
                  </a:cubicBezTo>
                  <a:lnTo>
                    <a:pt x="36" y="51"/>
                  </a:lnTo>
                  <a:close/>
                  <a:moveTo>
                    <a:pt x="54" y="11"/>
                  </a:moveTo>
                  <a:cubicBezTo>
                    <a:pt x="39" y="5"/>
                    <a:pt x="39" y="5"/>
                    <a:pt x="39" y="5"/>
                  </a:cubicBezTo>
                  <a:cubicBezTo>
                    <a:pt x="23" y="11"/>
                    <a:pt x="23" y="11"/>
                    <a:pt x="23" y="11"/>
                  </a:cubicBezTo>
                  <a:cubicBezTo>
                    <a:pt x="39" y="18"/>
                    <a:pt x="39" y="18"/>
                    <a:pt x="39" y="18"/>
                  </a:cubicBezTo>
                  <a:lnTo>
                    <a:pt x="54" y="11"/>
                  </a:lnTo>
                  <a:close/>
                  <a:moveTo>
                    <a:pt x="55" y="26"/>
                  </a:moveTo>
                  <a:cubicBezTo>
                    <a:pt x="55" y="16"/>
                    <a:pt x="55" y="16"/>
                    <a:pt x="55" y="16"/>
                  </a:cubicBezTo>
                  <a:cubicBezTo>
                    <a:pt x="41" y="22"/>
                    <a:pt x="41" y="22"/>
                    <a:pt x="41" y="22"/>
                  </a:cubicBezTo>
                  <a:cubicBezTo>
                    <a:pt x="41" y="32"/>
                    <a:pt x="41" y="32"/>
                    <a:pt x="41" y="32"/>
                  </a:cubicBezTo>
                  <a:lnTo>
                    <a:pt x="55" y="26"/>
                  </a:lnTo>
                  <a:close/>
                  <a:moveTo>
                    <a:pt x="71" y="36"/>
                  </a:moveTo>
                  <a:cubicBezTo>
                    <a:pt x="57" y="30"/>
                    <a:pt x="57" y="30"/>
                    <a:pt x="57" y="30"/>
                  </a:cubicBezTo>
                  <a:cubicBezTo>
                    <a:pt x="42" y="36"/>
                    <a:pt x="42" y="36"/>
                    <a:pt x="42" y="36"/>
                  </a:cubicBezTo>
                  <a:cubicBezTo>
                    <a:pt x="57" y="42"/>
                    <a:pt x="57" y="42"/>
                    <a:pt x="57" y="42"/>
                  </a:cubicBezTo>
                  <a:lnTo>
                    <a:pt x="71" y="36"/>
                  </a:lnTo>
                  <a:close/>
                  <a:moveTo>
                    <a:pt x="73" y="51"/>
                  </a:moveTo>
                  <a:cubicBezTo>
                    <a:pt x="73" y="40"/>
                    <a:pt x="73" y="40"/>
                    <a:pt x="73" y="40"/>
                  </a:cubicBezTo>
                  <a:cubicBezTo>
                    <a:pt x="59" y="46"/>
                    <a:pt x="59" y="46"/>
                    <a:pt x="59" y="46"/>
                  </a:cubicBezTo>
                  <a:cubicBezTo>
                    <a:pt x="59" y="58"/>
                    <a:pt x="59" y="58"/>
                    <a:pt x="59" y="58"/>
                  </a:cubicBezTo>
                  <a:lnTo>
                    <a:pt x="73" y="51"/>
                  </a:lnTo>
                  <a:close/>
                </a:path>
              </a:pathLst>
            </a:custGeom>
            <a:solidFill>
              <a:schemeClr val="accent5"/>
            </a:solidFill>
            <a:ln w="9525">
              <a:noFill/>
              <a:round/>
              <a:headEnd/>
              <a:tailEnd/>
            </a:ln>
          </p:spPr>
          <p:txBody>
            <a:bodyPr vert="horz" wrap="square" lIns="99060" tIns="49530" rIns="99060" bIns="49530" numCol="1" anchor="t" anchorCtr="0" compatLnSpc="1">
              <a:prstTxWarp prst="textNoShape">
                <a:avLst/>
              </a:prstTxWarp>
            </a:bodyPr>
            <a:lstStyle/>
            <a:p>
              <a:endParaRPr lang="en-US" sz="1950" dirty="0"/>
            </a:p>
          </p:txBody>
        </p:sp>
      </p:grpSp>
      <p:grpSp>
        <p:nvGrpSpPr>
          <p:cNvPr id="5" name="Group 94"/>
          <p:cNvGrpSpPr/>
          <p:nvPr/>
        </p:nvGrpSpPr>
        <p:grpSpPr>
          <a:xfrm>
            <a:off x="4155564" y="4917168"/>
            <a:ext cx="423069" cy="423069"/>
            <a:chOff x="2590800" y="4171950"/>
            <a:chExt cx="390525" cy="390525"/>
          </a:xfrm>
        </p:grpSpPr>
        <p:sp>
          <p:nvSpPr>
            <p:cNvPr id="89" name="Oval 88"/>
            <p:cNvSpPr/>
            <p:nvPr/>
          </p:nvSpPr>
          <p:spPr bwMode="auto">
            <a:xfrm>
              <a:off x="2590800" y="4171950"/>
              <a:ext cx="390525" cy="390525"/>
            </a:xfrm>
            <a:prstGeom prst="ellipse">
              <a:avLst/>
            </a:prstGeom>
            <a:solidFill>
              <a:schemeClr val="bg1"/>
            </a:solidFill>
            <a:ln w="19050">
              <a:no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sp>
          <p:nvSpPr>
            <p:cNvPr id="86" name="Freeform 85"/>
            <p:cNvSpPr>
              <a:spLocks noEditPoints="1"/>
            </p:cNvSpPr>
            <p:nvPr/>
          </p:nvSpPr>
          <p:spPr bwMode="auto">
            <a:xfrm>
              <a:off x="2700016" y="4241331"/>
              <a:ext cx="172093" cy="251762"/>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accent1"/>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nvGrpSpPr>
          <p:cNvPr id="6" name="Group 95"/>
          <p:cNvGrpSpPr/>
          <p:nvPr/>
        </p:nvGrpSpPr>
        <p:grpSpPr>
          <a:xfrm>
            <a:off x="4155564" y="4339318"/>
            <a:ext cx="423069" cy="423069"/>
            <a:chOff x="1524000" y="3409950"/>
            <a:chExt cx="390525" cy="390525"/>
          </a:xfrm>
        </p:grpSpPr>
        <p:sp>
          <p:nvSpPr>
            <p:cNvPr id="91" name="Oval 90"/>
            <p:cNvSpPr/>
            <p:nvPr/>
          </p:nvSpPr>
          <p:spPr bwMode="auto">
            <a:xfrm>
              <a:off x="1524000" y="3409950"/>
              <a:ext cx="390525" cy="390525"/>
            </a:xfrm>
            <a:prstGeom prst="ellipse">
              <a:avLst/>
            </a:prstGeom>
            <a:solidFill>
              <a:schemeClr val="bg1"/>
            </a:solidFill>
            <a:ln w="19050">
              <a:no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sp>
          <p:nvSpPr>
            <p:cNvPr id="87" name="Freeform 105"/>
            <p:cNvSpPr>
              <a:spLocks noEditPoints="1"/>
            </p:cNvSpPr>
            <p:nvPr/>
          </p:nvSpPr>
          <p:spPr bwMode="auto">
            <a:xfrm>
              <a:off x="1618820" y="3506225"/>
              <a:ext cx="200885" cy="197974"/>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accent2"/>
            </a:solidFill>
            <a:ln w="9525">
              <a:noFill/>
              <a:round/>
              <a:headEnd/>
              <a:tailEnd/>
            </a:ln>
          </p:spPr>
          <p:txBody>
            <a:bodyPr vert="horz" wrap="square" lIns="99060" tIns="49530" rIns="99060" bIns="49530" numCol="1" anchor="t" anchorCtr="0" compatLnSpc="1">
              <a:prstTxWarp prst="textNoShape">
                <a:avLst/>
              </a:prstTxWarp>
            </a:bodyPr>
            <a:lstStyle/>
            <a:p>
              <a:endParaRPr lang="en-US" sz="1950" dirty="0">
                <a:solidFill>
                  <a:schemeClr val="accent3">
                    <a:lumMod val="50000"/>
                  </a:schemeClr>
                </a:solidFill>
              </a:endParaRPr>
            </a:p>
          </p:txBody>
        </p:sp>
      </p:grpSp>
      <p:grpSp>
        <p:nvGrpSpPr>
          <p:cNvPr id="7" name="Group 96"/>
          <p:cNvGrpSpPr/>
          <p:nvPr/>
        </p:nvGrpSpPr>
        <p:grpSpPr>
          <a:xfrm>
            <a:off x="4155564" y="3756308"/>
            <a:ext cx="423069" cy="423069"/>
            <a:chOff x="1219200" y="2952750"/>
            <a:chExt cx="390525" cy="390525"/>
          </a:xfrm>
        </p:grpSpPr>
        <p:sp>
          <p:nvSpPr>
            <p:cNvPr id="90" name="Oval 89"/>
            <p:cNvSpPr/>
            <p:nvPr/>
          </p:nvSpPr>
          <p:spPr bwMode="auto">
            <a:xfrm>
              <a:off x="1219200" y="2952750"/>
              <a:ext cx="390525" cy="390525"/>
            </a:xfrm>
            <a:prstGeom prst="ellipse">
              <a:avLst/>
            </a:prstGeom>
            <a:solidFill>
              <a:schemeClr val="bg1"/>
            </a:solidFill>
            <a:ln w="19050">
              <a:no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sp>
          <p:nvSpPr>
            <p:cNvPr id="84" name="Freeform 135"/>
            <p:cNvSpPr>
              <a:spLocks noEditPoints="1"/>
            </p:cNvSpPr>
            <p:nvPr/>
          </p:nvSpPr>
          <p:spPr bwMode="auto">
            <a:xfrm>
              <a:off x="1315924" y="3055711"/>
              <a:ext cx="197077" cy="184603"/>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accent3"/>
            </a:solidFill>
            <a:ln w="9525">
              <a:noFill/>
              <a:round/>
              <a:headEnd/>
              <a:tailEnd/>
            </a:ln>
          </p:spPr>
          <p:txBody>
            <a:bodyPr vert="horz" wrap="square" lIns="99060" tIns="49530" rIns="99060" bIns="49530" numCol="1" anchor="t" anchorCtr="0" compatLnSpc="1">
              <a:prstTxWarp prst="textNoShape">
                <a:avLst/>
              </a:prstTxWarp>
            </a:bodyPr>
            <a:lstStyle/>
            <a:p>
              <a:endParaRPr lang="en-US" sz="1950" dirty="0"/>
            </a:p>
          </p:txBody>
        </p:sp>
      </p:grpSp>
      <p:grpSp>
        <p:nvGrpSpPr>
          <p:cNvPr id="8" name="Group 97"/>
          <p:cNvGrpSpPr/>
          <p:nvPr/>
        </p:nvGrpSpPr>
        <p:grpSpPr>
          <a:xfrm>
            <a:off x="4155564" y="3167108"/>
            <a:ext cx="423069" cy="423069"/>
            <a:chOff x="1600200" y="2495550"/>
            <a:chExt cx="390525" cy="390525"/>
          </a:xfrm>
        </p:grpSpPr>
        <p:sp>
          <p:nvSpPr>
            <p:cNvPr id="92" name="Oval 91"/>
            <p:cNvSpPr/>
            <p:nvPr/>
          </p:nvSpPr>
          <p:spPr bwMode="auto">
            <a:xfrm>
              <a:off x="1600200" y="2495550"/>
              <a:ext cx="390525" cy="390525"/>
            </a:xfrm>
            <a:prstGeom prst="ellipse">
              <a:avLst/>
            </a:prstGeom>
            <a:solidFill>
              <a:schemeClr val="bg1"/>
            </a:solidFill>
            <a:ln w="19050">
              <a:no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sp>
          <p:nvSpPr>
            <p:cNvPr id="85" name="Freeform 62"/>
            <p:cNvSpPr>
              <a:spLocks noEditPoints="1"/>
            </p:cNvSpPr>
            <p:nvPr/>
          </p:nvSpPr>
          <p:spPr bwMode="auto">
            <a:xfrm>
              <a:off x="1690272" y="2584780"/>
              <a:ext cx="210380" cy="212064"/>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accent4"/>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nvGrpSpPr>
          <p:cNvPr id="9" name="Group 99"/>
          <p:cNvGrpSpPr/>
          <p:nvPr/>
        </p:nvGrpSpPr>
        <p:grpSpPr>
          <a:xfrm>
            <a:off x="4155564" y="2006248"/>
            <a:ext cx="423069" cy="423069"/>
            <a:chOff x="1143000" y="1428750"/>
            <a:chExt cx="390525" cy="390525"/>
          </a:xfrm>
        </p:grpSpPr>
        <p:sp>
          <p:nvSpPr>
            <p:cNvPr id="94" name="Oval 93"/>
            <p:cNvSpPr/>
            <p:nvPr/>
          </p:nvSpPr>
          <p:spPr bwMode="auto">
            <a:xfrm>
              <a:off x="1143000" y="1428750"/>
              <a:ext cx="390525" cy="390525"/>
            </a:xfrm>
            <a:prstGeom prst="ellipse">
              <a:avLst/>
            </a:prstGeom>
            <a:solidFill>
              <a:schemeClr val="bg1"/>
            </a:solidFill>
            <a:ln w="19050">
              <a:no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sp>
          <p:nvSpPr>
            <p:cNvPr id="88" name="Freeform 245"/>
            <p:cNvSpPr>
              <a:spLocks/>
            </p:cNvSpPr>
            <p:nvPr/>
          </p:nvSpPr>
          <p:spPr bwMode="auto">
            <a:xfrm>
              <a:off x="1236888" y="1522638"/>
              <a:ext cx="202749" cy="202749"/>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accent6"/>
            </a:solidFill>
            <a:ln w="9525">
              <a:noFill/>
              <a:round/>
              <a:headEnd/>
              <a:tailEnd/>
            </a:ln>
          </p:spPr>
          <p:txBody>
            <a:bodyPr vert="horz" wrap="square" lIns="99060" tIns="49530" rIns="99060" bIns="49530" numCol="1" anchor="t" anchorCtr="0" compatLnSpc="1">
              <a:prstTxWarp prst="textNoShape">
                <a:avLst/>
              </a:prstTxWarp>
            </a:bodyPr>
            <a:lstStyle/>
            <a:p>
              <a:endParaRPr lang="en-US" sz="1950" dirty="0"/>
            </a:p>
          </p:txBody>
        </p:sp>
      </p:grpSp>
      <p:sp>
        <p:nvSpPr>
          <p:cNvPr id="102" name="TextBox 101"/>
          <p:cNvSpPr txBox="1"/>
          <p:nvPr/>
        </p:nvSpPr>
        <p:spPr>
          <a:xfrm>
            <a:off x="4721240" y="4415677"/>
            <a:ext cx="383438" cy="325795"/>
          </a:xfrm>
          <a:prstGeom prst="rect">
            <a:avLst/>
          </a:prstGeom>
          <a:noFill/>
        </p:spPr>
        <p:txBody>
          <a:bodyPr wrap="none" rtlCol="0">
            <a:spAutoFit/>
          </a:bodyPr>
          <a:lstStyle/>
          <a:p>
            <a:pPr algn="ctr"/>
            <a:r>
              <a:rPr lang="en-US" sz="1517" b="1" dirty="0">
                <a:solidFill>
                  <a:schemeClr val="bg1"/>
                </a:solidFill>
              </a:rPr>
              <a:t>01</a:t>
            </a:r>
          </a:p>
        </p:txBody>
      </p:sp>
      <p:sp>
        <p:nvSpPr>
          <p:cNvPr id="103" name="TextBox 102"/>
          <p:cNvSpPr txBox="1"/>
          <p:nvPr/>
        </p:nvSpPr>
        <p:spPr>
          <a:xfrm>
            <a:off x="4722110" y="3827508"/>
            <a:ext cx="383438" cy="325795"/>
          </a:xfrm>
          <a:prstGeom prst="rect">
            <a:avLst/>
          </a:prstGeom>
          <a:noFill/>
        </p:spPr>
        <p:txBody>
          <a:bodyPr wrap="none" rtlCol="0">
            <a:spAutoFit/>
          </a:bodyPr>
          <a:lstStyle/>
          <a:p>
            <a:pPr algn="ctr"/>
            <a:r>
              <a:rPr lang="en-US" sz="1517" b="1" dirty="0">
                <a:solidFill>
                  <a:schemeClr val="bg1"/>
                </a:solidFill>
              </a:rPr>
              <a:t>02</a:t>
            </a:r>
          </a:p>
        </p:txBody>
      </p:sp>
      <p:sp>
        <p:nvSpPr>
          <p:cNvPr id="104" name="TextBox 103"/>
          <p:cNvSpPr txBox="1"/>
          <p:nvPr/>
        </p:nvSpPr>
        <p:spPr>
          <a:xfrm>
            <a:off x="4722110" y="3280614"/>
            <a:ext cx="383438" cy="325795"/>
          </a:xfrm>
          <a:prstGeom prst="rect">
            <a:avLst/>
          </a:prstGeom>
          <a:noFill/>
        </p:spPr>
        <p:txBody>
          <a:bodyPr wrap="none" rtlCol="0">
            <a:spAutoFit/>
          </a:bodyPr>
          <a:lstStyle/>
          <a:p>
            <a:pPr algn="ctr"/>
            <a:r>
              <a:rPr lang="en-US" sz="1517" b="1" dirty="0">
                <a:solidFill>
                  <a:schemeClr val="bg1"/>
                </a:solidFill>
              </a:rPr>
              <a:t>03</a:t>
            </a:r>
          </a:p>
        </p:txBody>
      </p:sp>
      <p:sp>
        <p:nvSpPr>
          <p:cNvPr id="105" name="TextBox 104"/>
          <p:cNvSpPr txBox="1"/>
          <p:nvPr/>
        </p:nvSpPr>
        <p:spPr>
          <a:xfrm>
            <a:off x="4722110" y="2671808"/>
            <a:ext cx="383438" cy="325795"/>
          </a:xfrm>
          <a:prstGeom prst="rect">
            <a:avLst/>
          </a:prstGeom>
          <a:noFill/>
        </p:spPr>
        <p:txBody>
          <a:bodyPr wrap="none" rtlCol="0">
            <a:spAutoFit/>
          </a:bodyPr>
          <a:lstStyle/>
          <a:p>
            <a:pPr algn="ctr"/>
            <a:r>
              <a:rPr lang="en-US" sz="1517" b="1" dirty="0">
                <a:solidFill>
                  <a:schemeClr val="bg1"/>
                </a:solidFill>
              </a:rPr>
              <a:t>04</a:t>
            </a:r>
          </a:p>
        </p:txBody>
      </p:sp>
      <p:sp>
        <p:nvSpPr>
          <p:cNvPr id="106" name="TextBox 105"/>
          <p:cNvSpPr txBox="1"/>
          <p:nvPr/>
        </p:nvSpPr>
        <p:spPr>
          <a:xfrm>
            <a:off x="4722110" y="2104277"/>
            <a:ext cx="383438" cy="325795"/>
          </a:xfrm>
          <a:prstGeom prst="rect">
            <a:avLst/>
          </a:prstGeom>
          <a:noFill/>
        </p:spPr>
        <p:txBody>
          <a:bodyPr wrap="none" rtlCol="0">
            <a:spAutoFit/>
          </a:bodyPr>
          <a:lstStyle/>
          <a:p>
            <a:pPr algn="ctr"/>
            <a:r>
              <a:rPr lang="en-US" sz="1517" b="1" dirty="0">
                <a:solidFill>
                  <a:schemeClr val="bg1"/>
                </a:solidFill>
              </a:rPr>
              <a:t>05</a:t>
            </a:r>
          </a:p>
        </p:txBody>
      </p:sp>
      <p:sp>
        <p:nvSpPr>
          <p:cNvPr id="107" name="TextBox 106"/>
          <p:cNvSpPr txBox="1"/>
          <p:nvPr/>
        </p:nvSpPr>
        <p:spPr>
          <a:xfrm>
            <a:off x="4722110" y="1516108"/>
            <a:ext cx="383438" cy="325795"/>
          </a:xfrm>
          <a:prstGeom prst="rect">
            <a:avLst/>
          </a:prstGeom>
          <a:noFill/>
        </p:spPr>
        <p:txBody>
          <a:bodyPr wrap="none" rtlCol="0">
            <a:spAutoFit/>
          </a:bodyPr>
          <a:lstStyle/>
          <a:p>
            <a:pPr algn="ctr"/>
            <a:r>
              <a:rPr lang="en-US" sz="1517" b="1" dirty="0">
                <a:solidFill>
                  <a:schemeClr val="bg1"/>
                </a:solidFill>
              </a:rPr>
              <a:t>06</a:t>
            </a:r>
          </a:p>
        </p:txBody>
      </p:sp>
      <p:sp>
        <p:nvSpPr>
          <p:cNvPr id="108" name="Isosceles Triangle 107"/>
          <p:cNvSpPr/>
          <p:nvPr/>
        </p:nvSpPr>
        <p:spPr bwMode="auto">
          <a:xfrm rot="16200000">
            <a:off x="3809371" y="5023795"/>
            <a:ext cx="196056" cy="196056"/>
          </a:xfrm>
          <a:prstGeom prst="triangle">
            <a:avLst/>
          </a:prstGeom>
          <a:solidFill>
            <a:schemeClr val="accent1"/>
          </a:solidFill>
          <a:ln w="19050">
            <a:no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sp>
        <p:nvSpPr>
          <p:cNvPr id="109" name="Isosceles Triangle 108"/>
          <p:cNvSpPr/>
          <p:nvPr/>
        </p:nvSpPr>
        <p:spPr bwMode="auto">
          <a:xfrm rot="16200000">
            <a:off x="3809371" y="3869815"/>
            <a:ext cx="196056" cy="196056"/>
          </a:xfrm>
          <a:prstGeom prst="triangle">
            <a:avLst/>
          </a:prstGeom>
          <a:solidFill>
            <a:schemeClr val="accent3"/>
          </a:solidFill>
          <a:ln w="19050">
            <a:no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sp>
        <p:nvSpPr>
          <p:cNvPr id="110" name="Isosceles Triangle 109"/>
          <p:cNvSpPr/>
          <p:nvPr/>
        </p:nvSpPr>
        <p:spPr bwMode="auto">
          <a:xfrm rot="16200000">
            <a:off x="3809371" y="2699669"/>
            <a:ext cx="196056" cy="196056"/>
          </a:xfrm>
          <a:prstGeom prst="triangle">
            <a:avLst/>
          </a:prstGeom>
          <a:solidFill>
            <a:schemeClr val="accent5"/>
          </a:solidFill>
          <a:ln w="19050">
            <a:no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sp>
        <p:nvSpPr>
          <p:cNvPr id="111" name="Isosceles Triangle 110"/>
          <p:cNvSpPr/>
          <p:nvPr/>
        </p:nvSpPr>
        <p:spPr bwMode="auto">
          <a:xfrm rot="5400000" flipH="1">
            <a:off x="5247117" y="3860872"/>
            <a:ext cx="196056" cy="196056"/>
          </a:xfrm>
          <a:prstGeom prst="triangle">
            <a:avLst/>
          </a:prstGeom>
          <a:solidFill>
            <a:schemeClr val="accent2"/>
          </a:solidFill>
          <a:ln w="19050">
            <a:no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sp>
        <p:nvSpPr>
          <p:cNvPr id="112" name="Isosceles Triangle 111"/>
          <p:cNvSpPr/>
          <p:nvPr/>
        </p:nvSpPr>
        <p:spPr bwMode="auto">
          <a:xfrm rot="5400000" flipH="1">
            <a:off x="5247117" y="2700012"/>
            <a:ext cx="196056" cy="196056"/>
          </a:xfrm>
          <a:prstGeom prst="triangle">
            <a:avLst/>
          </a:prstGeom>
          <a:solidFill>
            <a:schemeClr val="accent4"/>
          </a:solidFill>
          <a:ln w="19050">
            <a:no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sp>
        <p:nvSpPr>
          <p:cNvPr id="113" name="Isosceles Triangle 112"/>
          <p:cNvSpPr/>
          <p:nvPr/>
        </p:nvSpPr>
        <p:spPr bwMode="auto">
          <a:xfrm rot="5400000" flipH="1">
            <a:off x="5247117" y="1543625"/>
            <a:ext cx="196056" cy="196056"/>
          </a:xfrm>
          <a:prstGeom prst="triangle">
            <a:avLst/>
          </a:prstGeom>
          <a:solidFill>
            <a:schemeClr val="accent6"/>
          </a:solidFill>
          <a:ln w="19050">
            <a:no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grpSp>
        <p:nvGrpSpPr>
          <p:cNvPr id="10" name="Group 16"/>
          <p:cNvGrpSpPr/>
          <p:nvPr/>
        </p:nvGrpSpPr>
        <p:grpSpPr>
          <a:xfrm>
            <a:off x="5643242" y="1286933"/>
            <a:ext cx="2291032" cy="616484"/>
            <a:chOff x="5638262" y="1502097"/>
            <a:chExt cx="2649923" cy="395419"/>
          </a:xfrm>
        </p:grpSpPr>
        <p:sp>
          <p:nvSpPr>
            <p:cNvPr id="115" name="TextBox 114"/>
            <p:cNvSpPr txBox="1"/>
            <p:nvPr/>
          </p:nvSpPr>
          <p:spPr>
            <a:xfrm>
              <a:off x="5638263" y="1502097"/>
              <a:ext cx="2046942" cy="255691"/>
            </a:xfrm>
            <a:prstGeom prst="rect">
              <a:avLst/>
            </a:prstGeom>
            <a:noFill/>
          </p:spPr>
          <p:txBody>
            <a:bodyPr wrap="none" lIns="0" tIns="0" rIns="0" bIns="0" rtlCol="0" anchor="ctr">
              <a:spAutoFit/>
            </a:bodyPr>
            <a:lstStyle/>
            <a:p>
              <a:r>
                <a:rPr lang="en-US" b="1" dirty="0" err="1">
                  <a:solidFill>
                    <a:schemeClr val="accent1"/>
                  </a:solidFill>
                </a:rPr>
                <a:t>Aperçus</a:t>
              </a:r>
              <a:r>
                <a:rPr lang="en-US" b="1" dirty="0">
                  <a:solidFill>
                    <a:schemeClr val="accent1"/>
                  </a:solidFill>
                </a:rPr>
                <a:t> des pages</a:t>
              </a:r>
            </a:p>
          </p:txBody>
        </p:sp>
        <p:sp>
          <p:nvSpPr>
            <p:cNvPr id="116" name="TextBox 115"/>
            <p:cNvSpPr txBox="1"/>
            <p:nvPr/>
          </p:nvSpPr>
          <p:spPr>
            <a:xfrm>
              <a:off x="5638262" y="1698645"/>
              <a:ext cx="2649923" cy="198871"/>
            </a:xfrm>
            <a:prstGeom prst="rect">
              <a:avLst/>
            </a:prstGeom>
            <a:noFill/>
          </p:spPr>
          <p:txBody>
            <a:bodyPr wrap="square" lIns="0" tIns="0" rIns="0" bIns="0" rtlCol="0" anchor="t">
              <a:spAutoFit/>
            </a:bodyPr>
            <a:lstStyle/>
            <a:p>
              <a:pPr defTabSz="990570">
                <a:spcBef>
                  <a:spcPct val="20000"/>
                </a:spcBef>
                <a:defRPr/>
              </a:pPr>
              <a:r>
                <a:rPr lang="en-US" sz="1400" dirty="0">
                  <a:solidFill>
                    <a:schemeClr val="accent1"/>
                  </a:solidFill>
                </a:rPr>
                <a:t>Plus de 120 millions</a:t>
              </a:r>
            </a:p>
          </p:txBody>
        </p:sp>
      </p:grpSp>
      <p:grpSp>
        <p:nvGrpSpPr>
          <p:cNvPr id="11" name="Group 16"/>
          <p:cNvGrpSpPr/>
          <p:nvPr/>
        </p:nvGrpSpPr>
        <p:grpSpPr>
          <a:xfrm>
            <a:off x="1400021" y="2602021"/>
            <a:ext cx="2291032" cy="428373"/>
            <a:chOff x="5638262" y="1502096"/>
            <a:chExt cx="2649923" cy="395420"/>
          </a:xfrm>
        </p:grpSpPr>
        <p:sp>
          <p:nvSpPr>
            <p:cNvPr id="118" name="TextBox 117"/>
            <p:cNvSpPr txBox="1"/>
            <p:nvPr/>
          </p:nvSpPr>
          <p:spPr>
            <a:xfrm>
              <a:off x="6592887" y="1502096"/>
              <a:ext cx="1695298" cy="255691"/>
            </a:xfrm>
            <a:prstGeom prst="rect">
              <a:avLst/>
            </a:prstGeom>
            <a:noFill/>
          </p:spPr>
          <p:txBody>
            <a:bodyPr wrap="none" lIns="0" tIns="0" rIns="0" bIns="0" rtlCol="0" anchor="ctr">
              <a:spAutoFit/>
            </a:bodyPr>
            <a:lstStyle/>
            <a:p>
              <a:pPr algn="r"/>
              <a:r>
                <a:rPr lang="fr-FR" dirty="0">
                  <a:solidFill>
                    <a:srgbClr val="538135"/>
                  </a:solidFill>
                </a:rPr>
                <a:t>Taux de rebond</a:t>
              </a:r>
              <a:endParaRPr lang="en-US" b="1" dirty="0">
                <a:solidFill>
                  <a:srgbClr val="538135"/>
                </a:solidFill>
              </a:endParaRPr>
            </a:p>
          </p:txBody>
        </p:sp>
        <p:sp>
          <p:nvSpPr>
            <p:cNvPr id="119" name="TextBox 118"/>
            <p:cNvSpPr txBox="1"/>
            <p:nvPr/>
          </p:nvSpPr>
          <p:spPr>
            <a:xfrm>
              <a:off x="5638262" y="1698645"/>
              <a:ext cx="2649923" cy="198871"/>
            </a:xfrm>
            <a:prstGeom prst="rect">
              <a:avLst/>
            </a:prstGeom>
            <a:noFill/>
          </p:spPr>
          <p:txBody>
            <a:bodyPr wrap="square" lIns="0" tIns="0" rIns="0" bIns="0" rtlCol="0" anchor="t">
              <a:spAutoFit/>
            </a:bodyPr>
            <a:lstStyle/>
            <a:p>
              <a:pPr algn="r" defTabSz="990570">
                <a:spcBef>
                  <a:spcPct val="20000"/>
                </a:spcBef>
                <a:defRPr/>
              </a:pPr>
              <a:r>
                <a:rPr lang="en-US" sz="1400" dirty="0">
                  <a:solidFill>
                    <a:srgbClr val="538135"/>
                  </a:solidFill>
                </a:rPr>
                <a:t>0.60%</a:t>
              </a:r>
            </a:p>
          </p:txBody>
        </p:sp>
      </p:grpSp>
      <p:grpSp>
        <p:nvGrpSpPr>
          <p:cNvPr id="12" name="Group 16"/>
          <p:cNvGrpSpPr/>
          <p:nvPr/>
        </p:nvGrpSpPr>
        <p:grpSpPr>
          <a:xfrm>
            <a:off x="5643242" y="2650078"/>
            <a:ext cx="2425280" cy="428373"/>
            <a:chOff x="5638262" y="1502096"/>
            <a:chExt cx="2805201" cy="395420"/>
          </a:xfrm>
        </p:grpSpPr>
        <p:sp>
          <p:nvSpPr>
            <p:cNvPr id="121" name="TextBox 120"/>
            <p:cNvSpPr txBox="1"/>
            <p:nvPr/>
          </p:nvSpPr>
          <p:spPr>
            <a:xfrm>
              <a:off x="5638263" y="1502096"/>
              <a:ext cx="2805200" cy="255691"/>
            </a:xfrm>
            <a:prstGeom prst="rect">
              <a:avLst/>
            </a:prstGeom>
            <a:noFill/>
          </p:spPr>
          <p:txBody>
            <a:bodyPr wrap="none" lIns="0" tIns="0" rIns="0" bIns="0" rtlCol="0" anchor="ctr">
              <a:spAutoFit/>
            </a:bodyPr>
            <a:lstStyle/>
            <a:p>
              <a:r>
                <a:rPr lang="en-US" b="1" dirty="0">
                  <a:solidFill>
                    <a:schemeClr val="accent1"/>
                  </a:solidFill>
                </a:rPr>
                <a:t>Average Session Duration</a:t>
              </a:r>
            </a:p>
          </p:txBody>
        </p:sp>
        <p:sp>
          <p:nvSpPr>
            <p:cNvPr id="122" name="TextBox 121"/>
            <p:cNvSpPr txBox="1"/>
            <p:nvPr/>
          </p:nvSpPr>
          <p:spPr>
            <a:xfrm>
              <a:off x="5638262" y="1698645"/>
              <a:ext cx="2649923" cy="198871"/>
            </a:xfrm>
            <a:prstGeom prst="rect">
              <a:avLst/>
            </a:prstGeom>
            <a:noFill/>
          </p:spPr>
          <p:txBody>
            <a:bodyPr wrap="square" lIns="0" tIns="0" rIns="0" bIns="0" rtlCol="0" anchor="t">
              <a:spAutoFit/>
            </a:bodyPr>
            <a:lstStyle/>
            <a:p>
              <a:pPr defTabSz="990570">
                <a:spcBef>
                  <a:spcPct val="20000"/>
                </a:spcBef>
                <a:defRPr/>
              </a:pPr>
              <a:r>
                <a:rPr lang="en-US" sz="1400" dirty="0">
                  <a:solidFill>
                    <a:schemeClr val="accent1"/>
                  </a:solidFill>
                </a:rPr>
                <a:t>00:21:17</a:t>
              </a:r>
            </a:p>
          </p:txBody>
        </p:sp>
      </p:grpSp>
      <p:grpSp>
        <p:nvGrpSpPr>
          <p:cNvPr id="13" name="Group 16"/>
          <p:cNvGrpSpPr/>
          <p:nvPr/>
        </p:nvGrpSpPr>
        <p:grpSpPr>
          <a:xfrm>
            <a:off x="1400021" y="3793378"/>
            <a:ext cx="2291032" cy="428373"/>
            <a:chOff x="5638262" y="1502096"/>
            <a:chExt cx="2649923" cy="395420"/>
          </a:xfrm>
        </p:grpSpPr>
        <p:sp>
          <p:nvSpPr>
            <p:cNvPr id="124" name="TextBox 123"/>
            <p:cNvSpPr txBox="1"/>
            <p:nvPr/>
          </p:nvSpPr>
          <p:spPr>
            <a:xfrm>
              <a:off x="5716297" y="1502096"/>
              <a:ext cx="2571888" cy="255691"/>
            </a:xfrm>
            <a:prstGeom prst="rect">
              <a:avLst/>
            </a:prstGeom>
            <a:noFill/>
          </p:spPr>
          <p:txBody>
            <a:bodyPr wrap="none" lIns="0" tIns="0" rIns="0" bIns="0" rtlCol="0" anchor="ctr">
              <a:spAutoFit/>
            </a:bodyPr>
            <a:lstStyle/>
            <a:p>
              <a:pPr algn="r"/>
              <a:r>
                <a:rPr lang="en-US" b="1" dirty="0" err="1">
                  <a:solidFill>
                    <a:schemeClr val="accent1"/>
                  </a:solidFill>
                </a:rPr>
                <a:t>Moyenne</a:t>
              </a:r>
              <a:r>
                <a:rPr lang="en-US" b="1" dirty="0">
                  <a:solidFill>
                    <a:schemeClr val="accent1"/>
                  </a:solidFill>
                </a:rPr>
                <a:t> </a:t>
              </a:r>
              <a:r>
                <a:rPr lang="en-US" b="1" dirty="0" err="1">
                  <a:solidFill>
                    <a:schemeClr val="accent1"/>
                  </a:solidFill>
                </a:rPr>
                <a:t>d’utilisateurs</a:t>
              </a:r>
              <a:endParaRPr lang="en-US" b="1" dirty="0">
                <a:solidFill>
                  <a:schemeClr val="accent1"/>
                </a:solidFill>
              </a:endParaRPr>
            </a:p>
          </p:txBody>
        </p:sp>
        <p:sp>
          <p:nvSpPr>
            <p:cNvPr id="125" name="TextBox 124"/>
            <p:cNvSpPr txBox="1"/>
            <p:nvPr/>
          </p:nvSpPr>
          <p:spPr>
            <a:xfrm>
              <a:off x="5638262" y="1698645"/>
              <a:ext cx="2649923" cy="198871"/>
            </a:xfrm>
            <a:prstGeom prst="rect">
              <a:avLst/>
            </a:prstGeom>
            <a:noFill/>
          </p:spPr>
          <p:txBody>
            <a:bodyPr wrap="square" lIns="0" tIns="0" rIns="0" bIns="0" rtlCol="0" anchor="t">
              <a:spAutoFit/>
            </a:bodyPr>
            <a:lstStyle/>
            <a:p>
              <a:pPr algn="r" defTabSz="990570">
                <a:spcBef>
                  <a:spcPct val="20000"/>
                </a:spcBef>
                <a:defRPr/>
              </a:pPr>
              <a:r>
                <a:rPr lang="en-US" sz="1400" dirty="0">
                  <a:solidFill>
                    <a:schemeClr val="accent1"/>
                  </a:solidFill>
                </a:rPr>
                <a:t>490,000</a:t>
              </a:r>
            </a:p>
          </p:txBody>
        </p:sp>
      </p:grpSp>
      <p:grpSp>
        <p:nvGrpSpPr>
          <p:cNvPr id="14" name="Group 16"/>
          <p:cNvGrpSpPr/>
          <p:nvPr/>
        </p:nvGrpSpPr>
        <p:grpSpPr>
          <a:xfrm>
            <a:off x="5643250" y="3793378"/>
            <a:ext cx="3532819" cy="428373"/>
            <a:chOff x="5638262" y="1502096"/>
            <a:chExt cx="4086231" cy="395420"/>
          </a:xfrm>
        </p:grpSpPr>
        <p:sp>
          <p:nvSpPr>
            <p:cNvPr id="127" name="TextBox 126"/>
            <p:cNvSpPr txBox="1"/>
            <p:nvPr/>
          </p:nvSpPr>
          <p:spPr>
            <a:xfrm>
              <a:off x="5638263" y="1502096"/>
              <a:ext cx="4086230" cy="255691"/>
            </a:xfrm>
            <a:prstGeom prst="rect">
              <a:avLst/>
            </a:prstGeom>
            <a:noFill/>
          </p:spPr>
          <p:txBody>
            <a:bodyPr wrap="none" lIns="0" tIns="0" rIns="0" bIns="0" rtlCol="0" anchor="ctr">
              <a:spAutoFit/>
            </a:bodyPr>
            <a:lstStyle/>
            <a:p>
              <a:r>
                <a:rPr lang="en-US" b="1" dirty="0" err="1">
                  <a:solidFill>
                    <a:schemeClr val="accent1"/>
                  </a:solidFill>
                </a:rPr>
                <a:t>Moyenne</a:t>
              </a:r>
              <a:r>
                <a:rPr lang="en-US" b="1" dirty="0">
                  <a:solidFill>
                    <a:schemeClr val="accent1"/>
                  </a:solidFill>
                </a:rPr>
                <a:t> en % de </a:t>
              </a:r>
              <a:r>
                <a:rPr lang="en-US" b="1" dirty="0" err="1">
                  <a:solidFill>
                    <a:schemeClr val="accent1"/>
                  </a:solidFill>
                </a:rPr>
                <a:t>nouvelles</a:t>
              </a:r>
              <a:r>
                <a:rPr lang="en-US" b="1" dirty="0">
                  <a:solidFill>
                    <a:schemeClr val="accent1"/>
                  </a:solidFill>
                </a:rPr>
                <a:t> sessions</a:t>
              </a:r>
            </a:p>
          </p:txBody>
        </p:sp>
        <p:sp>
          <p:nvSpPr>
            <p:cNvPr id="128" name="TextBox 127"/>
            <p:cNvSpPr txBox="1"/>
            <p:nvPr/>
          </p:nvSpPr>
          <p:spPr>
            <a:xfrm>
              <a:off x="5638262" y="1698645"/>
              <a:ext cx="2649922" cy="198871"/>
            </a:xfrm>
            <a:prstGeom prst="rect">
              <a:avLst/>
            </a:prstGeom>
            <a:noFill/>
          </p:spPr>
          <p:txBody>
            <a:bodyPr wrap="square" lIns="0" tIns="0" rIns="0" bIns="0" rtlCol="0" anchor="t">
              <a:spAutoFit/>
            </a:bodyPr>
            <a:lstStyle/>
            <a:p>
              <a:pPr defTabSz="990570">
                <a:spcBef>
                  <a:spcPct val="20000"/>
                </a:spcBef>
                <a:defRPr/>
              </a:pPr>
              <a:r>
                <a:rPr lang="en-US" sz="1400" dirty="0">
                  <a:solidFill>
                    <a:schemeClr val="accent1"/>
                  </a:solidFill>
                </a:rPr>
                <a:t>15%</a:t>
              </a:r>
            </a:p>
          </p:txBody>
        </p:sp>
      </p:grpSp>
      <p:grpSp>
        <p:nvGrpSpPr>
          <p:cNvPr id="15" name="Group 16"/>
          <p:cNvGrpSpPr/>
          <p:nvPr/>
        </p:nvGrpSpPr>
        <p:grpSpPr>
          <a:xfrm>
            <a:off x="1400021" y="4954936"/>
            <a:ext cx="2291032" cy="428373"/>
            <a:chOff x="5638262" y="1502096"/>
            <a:chExt cx="2649923" cy="395420"/>
          </a:xfrm>
        </p:grpSpPr>
        <p:sp>
          <p:nvSpPr>
            <p:cNvPr id="130" name="TextBox 129"/>
            <p:cNvSpPr txBox="1"/>
            <p:nvPr/>
          </p:nvSpPr>
          <p:spPr>
            <a:xfrm>
              <a:off x="6359269" y="1502096"/>
              <a:ext cx="1928916" cy="255691"/>
            </a:xfrm>
            <a:prstGeom prst="rect">
              <a:avLst/>
            </a:prstGeom>
            <a:noFill/>
          </p:spPr>
          <p:txBody>
            <a:bodyPr wrap="none" lIns="0" tIns="0" rIns="0" bIns="0" rtlCol="0" anchor="ctr">
              <a:spAutoFit/>
            </a:bodyPr>
            <a:lstStyle/>
            <a:p>
              <a:pPr algn="r"/>
              <a:r>
                <a:rPr lang="en-US" b="1" dirty="0">
                  <a:solidFill>
                    <a:schemeClr val="accent1"/>
                  </a:solidFill>
                </a:rPr>
                <a:t>Session </a:t>
              </a:r>
              <a:r>
                <a:rPr lang="en-US" b="1" dirty="0" err="1">
                  <a:solidFill>
                    <a:schemeClr val="accent1"/>
                  </a:solidFill>
                </a:rPr>
                <a:t>moyenne</a:t>
              </a:r>
              <a:endParaRPr lang="en-US" b="1" dirty="0">
                <a:solidFill>
                  <a:schemeClr val="accent1"/>
                </a:solidFill>
              </a:endParaRPr>
            </a:p>
          </p:txBody>
        </p:sp>
        <p:sp>
          <p:nvSpPr>
            <p:cNvPr id="131" name="TextBox 130"/>
            <p:cNvSpPr txBox="1"/>
            <p:nvPr/>
          </p:nvSpPr>
          <p:spPr>
            <a:xfrm>
              <a:off x="5638262" y="1698645"/>
              <a:ext cx="2649923" cy="198871"/>
            </a:xfrm>
            <a:prstGeom prst="rect">
              <a:avLst/>
            </a:prstGeom>
            <a:noFill/>
          </p:spPr>
          <p:txBody>
            <a:bodyPr wrap="square" lIns="0" tIns="0" rIns="0" bIns="0" rtlCol="0" anchor="t">
              <a:spAutoFit/>
            </a:bodyPr>
            <a:lstStyle/>
            <a:p>
              <a:pPr algn="r" defTabSz="990570">
                <a:spcBef>
                  <a:spcPct val="20000"/>
                </a:spcBef>
                <a:defRPr/>
              </a:pPr>
              <a:r>
                <a:rPr lang="en-US" sz="1400" dirty="0">
                  <a:solidFill>
                    <a:schemeClr val="accent1"/>
                  </a:solidFill>
                </a:rPr>
                <a:t>Plus de 3 millions</a:t>
              </a:r>
            </a:p>
          </p:txBody>
        </p:sp>
      </p:grpSp>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7117" y="4304956"/>
            <a:ext cx="4672447" cy="2552325"/>
          </a:xfrm>
          <a:prstGeom prst="rect">
            <a:avLst/>
          </a:prstGeom>
        </p:spPr>
      </p:pic>
      <p:sp>
        <p:nvSpPr>
          <p:cNvPr id="18" name="Rectangle 17"/>
          <p:cNvSpPr/>
          <p:nvPr/>
        </p:nvSpPr>
        <p:spPr>
          <a:xfrm>
            <a:off x="7684686" y="6441526"/>
            <a:ext cx="2221314" cy="369332"/>
          </a:xfrm>
          <a:prstGeom prst="rect">
            <a:avLst/>
          </a:prstGeom>
        </p:spPr>
        <p:txBody>
          <a:bodyPr wrap="none">
            <a:spAutoFit/>
          </a:bodyPr>
          <a:lstStyle/>
          <a:p>
            <a:r>
              <a:rPr lang="en-US" b="1" dirty="0">
                <a:solidFill>
                  <a:schemeClr val="accent1"/>
                </a:solidFill>
              </a:rPr>
              <a:t>Stats for August 2015</a:t>
            </a:r>
          </a:p>
        </p:txBody>
      </p:sp>
      <p:grpSp>
        <p:nvGrpSpPr>
          <p:cNvPr id="16" name="Lightbox"/>
          <p:cNvGrpSpPr/>
          <p:nvPr/>
        </p:nvGrpSpPr>
        <p:grpSpPr>
          <a:xfrm>
            <a:off x="0" y="1837766"/>
            <a:ext cx="9919563" cy="5019516"/>
            <a:chOff x="0" y="1846030"/>
            <a:chExt cx="9919563" cy="5011251"/>
          </a:xfrm>
        </p:grpSpPr>
        <p:sp>
          <p:nvSpPr>
            <p:cNvPr id="3" name="Rectangle 2"/>
            <p:cNvSpPr/>
            <p:nvPr/>
          </p:nvSpPr>
          <p:spPr>
            <a:xfrm>
              <a:off x="0" y="1846030"/>
              <a:ext cx="9906000" cy="728884"/>
            </a:xfrm>
            <a:prstGeom prst="rect">
              <a:avLst/>
            </a:prstGeom>
            <a:solidFill>
              <a:schemeClr val="tx1">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Rectangle 62"/>
            <p:cNvSpPr/>
            <p:nvPr/>
          </p:nvSpPr>
          <p:spPr>
            <a:xfrm>
              <a:off x="0" y="3051831"/>
              <a:ext cx="9906000" cy="3805450"/>
            </a:xfrm>
            <a:prstGeom prst="rect">
              <a:avLst/>
            </a:prstGeom>
            <a:solidFill>
              <a:schemeClr val="tx1">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Rectangle 63"/>
            <p:cNvSpPr/>
            <p:nvPr/>
          </p:nvSpPr>
          <p:spPr>
            <a:xfrm>
              <a:off x="3809370" y="2575633"/>
              <a:ext cx="6110193" cy="478577"/>
            </a:xfrm>
            <a:prstGeom prst="rect">
              <a:avLst/>
            </a:prstGeom>
            <a:solidFill>
              <a:schemeClr val="tx1">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p:cNvSpPr/>
            <p:nvPr/>
          </p:nvSpPr>
          <p:spPr>
            <a:xfrm>
              <a:off x="0" y="2574914"/>
              <a:ext cx="1598461" cy="476918"/>
            </a:xfrm>
            <a:prstGeom prst="rect">
              <a:avLst/>
            </a:prstGeom>
            <a:solidFill>
              <a:schemeClr val="tx1">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9" name="TextBox 18"/>
          <p:cNvSpPr txBox="1"/>
          <p:nvPr/>
        </p:nvSpPr>
        <p:spPr>
          <a:xfrm>
            <a:off x="4011117" y="2186791"/>
            <a:ext cx="5399583" cy="1354217"/>
          </a:xfrm>
          <a:prstGeom prst="rect">
            <a:avLst/>
          </a:prstGeom>
          <a:solidFill>
            <a:schemeClr val="tx1"/>
          </a:solidFill>
        </p:spPr>
        <p:txBody>
          <a:bodyPr wrap="square" rtlCol="0">
            <a:spAutoFit/>
          </a:bodyPr>
          <a:lstStyle/>
          <a:p>
            <a:r>
              <a:rPr lang="fr-FR" sz="2800" dirty="0"/>
              <a:t> </a:t>
            </a:r>
            <a:r>
              <a:rPr lang="fr-FR" sz="2800" b="1" dirty="0">
                <a:solidFill>
                  <a:schemeClr val="bg1"/>
                </a:solidFill>
              </a:rPr>
              <a:t>Qu’est-ce que le taux de rebond? </a:t>
            </a:r>
            <a:endParaRPr lang="en-GB" sz="2800" b="1" dirty="0">
              <a:solidFill>
                <a:schemeClr val="bg1"/>
              </a:solidFill>
            </a:endParaRPr>
          </a:p>
          <a:p>
            <a:pPr algn="just"/>
            <a:r>
              <a:rPr lang="fr-FR" dirty="0">
                <a:solidFill>
                  <a:srgbClr val="FFFFFF"/>
                </a:solidFill>
              </a:rPr>
              <a:t>Le pourcentage de visiteurs sur un site web particulier qui quittent le site après avoir visionné seulement une page, aussi plus le taux de rebond est bas mieux c’est! </a:t>
            </a:r>
            <a:endParaRPr lang="en-GB" dirty="0">
              <a:solidFill>
                <a:srgbClr val="FFFFFF"/>
              </a:solidFill>
            </a:endParaRPr>
          </a:p>
        </p:txBody>
      </p:sp>
    </p:spTree>
    <p:extLst>
      <p:ext uri="{BB962C8B-B14F-4D97-AF65-F5344CB8AC3E}">
        <p14:creationId xmlns:p14="http://schemas.microsoft.com/office/powerpoint/2010/main" val="4029104244"/>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afterEffect">
                                  <p:stCondLst>
                                    <p:cond delay="0"/>
                                  </p:stCondLst>
                                  <p:childTnLst>
                                    <p:set>
                                      <p:cBhvr>
                                        <p:cTn id="6" dur="1" fill="hold">
                                          <p:stCondLst>
                                            <p:cond delay="0"/>
                                          </p:stCondLst>
                                        </p:cTn>
                                        <p:tgtEl>
                                          <p:spTgt spid="1029"/>
                                        </p:tgtEl>
                                        <p:attrNameLst>
                                          <p:attrName>style.visibility</p:attrName>
                                        </p:attrNameLst>
                                      </p:cBhvr>
                                      <p:to>
                                        <p:strVal val="visible"/>
                                      </p:to>
                                    </p:set>
                                    <p:animEffect transition="in" filter="strips(upRight)">
                                      <p:cBhvr>
                                        <p:cTn id="7" dur="500"/>
                                        <p:tgtEl>
                                          <p:spTgt spid="1029"/>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50" fill="hold"/>
                                        <p:tgtEl>
                                          <p:spTgt spid="5"/>
                                        </p:tgtEl>
                                        <p:attrNameLst>
                                          <p:attrName>ppt_w</p:attrName>
                                        </p:attrNameLst>
                                      </p:cBhvr>
                                      <p:tavLst>
                                        <p:tav tm="0">
                                          <p:val>
                                            <p:fltVal val="0"/>
                                          </p:val>
                                        </p:tav>
                                        <p:tav tm="100000">
                                          <p:val>
                                            <p:strVal val="#ppt_w"/>
                                          </p:val>
                                        </p:tav>
                                      </p:tavLst>
                                    </p:anim>
                                    <p:anim calcmode="lin" valueType="num">
                                      <p:cBhvr>
                                        <p:cTn id="12" dur="250" fill="hold"/>
                                        <p:tgtEl>
                                          <p:spTgt spid="5"/>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102"/>
                                        </p:tgtEl>
                                        <p:attrNameLst>
                                          <p:attrName>style.visibility</p:attrName>
                                        </p:attrNameLst>
                                      </p:cBhvr>
                                      <p:to>
                                        <p:strVal val="visible"/>
                                      </p:to>
                                    </p:set>
                                    <p:animEffect transition="in" filter="fade">
                                      <p:cBhvr>
                                        <p:cTn id="15" dur="500"/>
                                        <p:tgtEl>
                                          <p:spTgt spid="102"/>
                                        </p:tgtEl>
                                      </p:cBhvr>
                                    </p:animEffect>
                                  </p:childTnLst>
                                </p:cTn>
                              </p:par>
                            </p:childTnLst>
                          </p:cTn>
                        </p:par>
                        <p:par>
                          <p:cTn id="16" fill="hold">
                            <p:stCondLst>
                              <p:cond delay="1000"/>
                            </p:stCondLst>
                            <p:childTnLst>
                              <p:par>
                                <p:cTn id="17" presetID="22" presetClass="entr" presetSubtype="2" fill="hold" grpId="0" nodeType="afterEffect">
                                  <p:stCondLst>
                                    <p:cond delay="0"/>
                                  </p:stCondLst>
                                  <p:childTnLst>
                                    <p:set>
                                      <p:cBhvr>
                                        <p:cTn id="18" dur="1" fill="hold">
                                          <p:stCondLst>
                                            <p:cond delay="0"/>
                                          </p:stCondLst>
                                        </p:cTn>
                                        <p:tgtEl>
                                          <p:spTgt spid="108"/>
                                        </p:tgtEl>
                                        <p:attrNameLst>
                                          <p:attrName>style.visibility</p:attrName>
                                        </p:attrNameLst>
                                      </p:cBhvr>
                                      <p:to>
                                        <p:strVal val="visible"/>
                                      </p:to>
                                    </p:set>
                                    <p:animEffect transition="in" filter="wipe(right)">
                                      <p:cBhvr>
                                        <p:cTn id="19" dur="250"/>
                                        <p:tgtEl>
                                          <p:spTgt spid="108"/>
                                        </p:tgtEl>
                                      </p:cBhvr>
                                    </p:animEffect>
                                  </p:childTnLst>
                                </p:cTn>
                              </p:par>
                            </p:childTnLst>
                          </p:cTn>
                        </p:par>
                        <p:par>
                          <p:cTn id="20" fill="hold">
                            <p:stCondLst>
                              <p:cond delay="1250"/>
                            </p:stCondLst>
                            <p:childTnLst>
                              <p:par>
                                <p:cTn id="21" presetID="22" presetClass="entr" presetSubtype="2"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right)">
                                      <p:cBhvr>
                                        <p:cTn id="23" dur="500"/>
                                        <p:tgtEl>
                                          <p:spTgt spid="15"/>
                                        </p:tgtEl>
                                      </p:cBhvr>
                                    </p:animEffect>
                                  </p:childTnLst>
                                </p:cTn>
                              </p:par>
                            </p:childTnLst>
                          </p:cTn>
                        </p:par>
                        <p:par>
                          <p:cTn id="24" fill="hold">
                            <p:stCondLst>
                              <p:cond delay="1750"/>
                            </p:stCondLst>
                            <p:childTnLst>
                              <p:par>
                                <p:cTn id="25" presetID="18" presetClass="entr" presetSubtype="3" fill="hold" grpId="0" nodeType="afterEffect">
                                  <p:stCondLst>
                                    <p:cond delay="0"/>
                                  </p:stCondLst>
                                  <p:childTnLst>
                                    <p:set>
                                      <p:cBhvr>
                                        <p:cTn id="26" dur="1" fill="hold">
                                          <p:stCondLst>
                                            <p:cond delay="0"/>
                                          </p:stCondLst>
                                        </p:cTn>
                                        <p:tgtEl>
                                          <p:spTgt spid="1030"/>
                                        </p:tgtEl>
                                        <p:attrNameLst>
                                          <p:attrName>style.visibility</p:attrName>
                                        </p:attrNameLst>
                                      </p:cBhvr>
                                      <p:to>
                                        <p:strVal val="visible"/>
                                      </p:to>
                                    </p:set>
                                    <p:animEffect transition="in" filter="strips(upRight)">
                                      <p:cBhvr>
                                        <p:cTn id="27" dur="500"/>
                                        <p:tgtEl>
                                          <p:spTgt spid="1030"/>
                                        </p:tgtEl>
                                      </p:cBhvr>
                                    </p:animEffect>
                                  </p:childTnLst>
                                </p:cTn>
                              </p:par>
                            </p:childTnLst>
                          </p:cTn>
                        </p:par>
                        <p:par>
                          <p:cTn id="28" fill="hold">
                            <p:stCondLst>
                              <p:cond delay="2250"/>
                            </p:stCondLst>
                            <p:childTnLst>
                              <p:par>
                                <p:cTn id="29" presetID="23" presetClass="entr" presetSubtype="16"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250" fill="hold"/>
                                        <p:tgtEl>
                                          <p:spTgt spid="6"/>
                                        </p:tgtEl>
                                        <p:attrNameLst>
                                          <p:attrName>ppt_w</p:attrName>
                                        </p:attrNameLst>
                                      </p:cBhvr>
                                      <p:tavLst>
                                        <p:tav tm="0">
                                          <p:val>
                                            <p:fltVal val="0"/>
                                          </p:val>
                                        </p:tav>
                                        <p:tav tm="100000">
                                          <p:val>
                                            <p:strVal val="#ppt_w"/>
                                          </p:val>
                                        </p:tav>
                                      </p:tavLst>
                                    </p:anim>
                                    <p:anim calcmode="lin" valueType="num">
                                      <p:cBhvr>
                                        <p:cTn id="32" dur="250" fill="hold"/>
                                        <p:tgtEl>
                                          <p:spTgt spid="6"/>
                                        </p:tgtEl>
                                        <p:attrNameLst>
                                          <p:attrName>ppt_h</p:attrName>
                                        </p:attrNameLst>
                                      </p:cBhvr>
                                      <p:tavLst>
                                        <p:tav tm="0">
                                          <p:val>
                                            <p:fltVal val="0"/>
                                          </p:val>
                                        </p:tav>
                                        <p:tav tm="100000">
                                          <p:val>
                                            <p:strVal val="#ppt_h"/>
                                          </p:val>
                                        </p:tav>
                                      </p:tavLst>
                                    </p:anim>
                                  </p:childTnLst>
                                </p:cTn>
                              </p:par>
                              <p:par>
                                <p:cTn id="33" presetID="10" presetClass="entr" presetSubtype="0" fill="hold" grpId="0" nodeType="withEffect">
                                  <p:stCondLst>
                                    <p:cond delay="0"/>
                                  </p:stCondLst>
                                  <p:childTnLst>
                                    <p:set>
                                      <p:cBhvr>
                                        <p:cTn id="34" dur="1" fill="hold">
                                          <p:stCondLst>
                                            <p:cond delay="0"/>
                                          </p:stCondLst>
                                        </p:cTn>
                                        <p:tgtEl>
                                          <p:spTgt spid="103"/>
                                        </p:tgtEl>
                                        <p:attrNameLst>
                                          <p:attrName>style.visibility</p:attrName>
                                        </p:attrNameLst>
                                      </p:cBhvr>
                                      <p:to>
                                        <p:strVal val="visible"/>
                                      </p:to>
                                    </p:set>
                                    <p:animEffect transition="in" filter="fade">
                                      <p:cBhvr>
                                        <p:cTn id="35" dur="500"/>
                                        <p:tgtEl>
                                          <p:spTgt spid="103"/>
                                        </p:tgtEl>
                                      </p:cBhvr>
                                    </p:animEffect>
                                  </p:childTnLst>
                                </p:cTn>
                              </p:par>
                            </p:childTnLst>
                          </p:cTn>
                        </p:par>
                        <p:par>
                          <p:cTn id="36" fill="hold">
                            <p:stCondLst>
                              <p:cond delay="2750"/>
                            </p:stCondLst>
                            <p:childTnLst>
                              <p:par>
                                <p:cTn id="37" presetID="22" presetClass="entr" presetSubtype="8" fill="hold" grpId="0" nodeType="afterEffect">
                                  <p:stCondLst>
                                    <p:cond delay="0"/>
                                  </p:stCondLst>
                                  <p:childTnLst>
                                    <p:set>
                                      <p:cBhvr>
                                        <p:cTn id="38" dur="1" fill="hold">
                                          <p:stCondLst>
                                            <p:cond delay="0"/>
                                          </p:stCondLst>
                                        </p:cTn>
                                        <p:tgtEl>
                                          <p:spTgt spid="111"/>
                                        </p:tgtEl>
                                        <p:attrNameLst>
                                          <p:attrName>style.visibility</p:attrName>
                                        </p:attrNameLst>
                                      </p:cBhvr>
                                      <p:to>
                                        <p:strVal val="visible"/>
                                      </p:to>
                                    </p:set>
                                    <p:animEffect transition="in" filter="wipe(left)">
                                      <p:cBhvr>
                                        <p:cTn id="39" dur="250"/>
                                        <p:tgtEl>
                                          <p:spTgt spid="111"/>
                                        </p:tgtEl>
                                      </p:cBhvr>
                                    </p:animEffect>
                                  </p:childTnLst>
                                </p:cTn>
                              </p:par>
                            </p:childTnLst>
                          </p:cTn>
                        </p:par>
                        <p:par>
                          <p:cTn id="40" fill="hold">
                            <p:stCondLst>
                              <p:cond delay="3000"/>
                            </p:stCondLst>
                            <p:childTnLst>
                              <p:par>
                                <p:cTn id="41" presetID="22" presetClass="entr" presetSubtype="8"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left)">
                                      <p:cBhvr>
                                        <p:cTn id="43" dur="500"/>
                                        <p:tgtEl>
                                          <p:spTgt spid="14"/>
                                        </p:tgtEl>
                                      </p:cBhvr>
                                    </p:animEffect>
                                  </p:childTnLst>
                                </p:cTn>
                              </p:par>
                            </p:childTnLst>
                          </p:cTn>
                        </p:par>
                        <p:par>
                          <p:cTn id="44" fill="hold">
                            <p:stCondLst>
                              <p:cond delay="3500"/>
                            </p:stCondLst>
                            <p:childTnLst>
                              <p:par>
                                <p:cTn id="45" presetID="18" presetClass="entr" presetSubtype="3" fill="hold" grpId="0" nodeType="afterEffect">
                                  <p:stCondLst>
                                    <p:cond delay="0"/>
                                  </p:stCondLst>
                                  <p:childTnLst>
                                    <p:set>
                                      <p:cBhvr>
                                        <p:cTn id="46" dur="1" fill="hold">
                                          <p:stCondLst>
                                            <p:cond delay="0"/>
                                          </p:stCondLst>
                                        </p:cTn>
                                        <p:tgtEl>
                                          <p:spTgt spid="1031"/>
                                        </p:tgtEl>
                                        <p:attrNameLst>
                                          <p:attrName>style.visibility</p:attrName>
                                        </p:attrNameLst>
                                      </p:cBhvr>
                                      <p:to>
                                        <p:strVal val="visible"/>
                                      </p:to>
                                    </p:set>
                                    <p:animEffect transition="in" filter="strips(upRight)">
                                      <p:cBhvr>
                                        <p:cTn id="47" dur="500"/>
                                        <p:tgtEl>
                                          <p:spTgt spid="1031"/>
                                        </p:tgtEl>
                                      </p:cBhvr>
                                    </p:animEffect>
                                  </p:childTnLst>
                                </p:cTn>
                              </p:par>
                            </p:childTnLst>
                          </p:cTn>
                        </p:par>
                        <p:par>
                          <p:cTn id="48" fill="hold">
                            <p:stCondLst>
                              <p:cond delay="4000"/>
                            </p:stCondLst>
                            <p:childTnLst>
                              <p:par>
                                <p:cTn id="49" presetID="23" presetClass="entr" presetSubtype="16" fill="hold" nodeType="after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p:cTn id="51" dur="250" fill="hold"/>
                                        <p:tgtEl>
                                          <p:spTgt spid="7"/>
                                        </p:tgtEl>
                                        <p:attrNameLst>
                                          <p:attrName>ppt_w</p:attrName>
                                        </p:attrNameLst>
                                      </p:cBhvr>
                                      <p:tavLst>
                                        <p:tav tm="0">
                                          <p:val>
                                            <p:fltVal val="0"/>
                                          </p:val>
                                        </p:tav>
                                        <p:tav tm="100000">
                                          <p:val>
                                            <p:strVal val="#ppt_w"/>
                                          </p:val>
                                        </p:tav>
                                      </p:tavLst>
                                    </p:anim>
                                    <p:anim calcmode="lin" valueType="num">
                                      <p:cBhvr>
                                        <p:cTn id="52" dur="250" fill="hold"/>
                                        <p:tgtEl>
                                          <p:spTgt spid="7"/>
                                        </p:tgtEl>
                                        <p:attrNameLst>
                                          <p:attrName>ppt_h</p:attrName>
                                        </p:attrNameLst>
                                      </p:cBhvr>
                                      <p:tavLst>
                                        <p:tav tm="0">
                                          <p:val>
                                            <p:fltVal val="0"/>
                                          </p:val>
                                        </p:tav>
                                        <p:tav tm="100000">
                                          <p:val>
                                            <p:strVal val="#ppt_h"/>
                                          </p:val>
                                        </p:tav>
                                      </p:tavLst>
                                    </p:anim>
                                  </p:childTnLst>
                                </p:cTn>
                              </p:par>
                              <p:par>
                                <p:cTn id="53" presetID="10" presetClass="entr" presetSubtype="0" fill="hold" grpId="0" nodeType="withEffect">
                                  <p:stCondLst>
                                    <p:cond delay="0"/>
                                  </p:stCondLst>
                                  <p:childTnLst>
                                    <p:set>
                                      <p:cBhvr>
                                        <p:cTn id="54" dur="1" fill="hold">
                                          <p:stCondLst>
                                            <p:cond delay="0"/>
                                          </p:stCondLst>
                                        </p:cTn>
                                        <p:tgtEl>
                                          <p:spTgt spid="104"/>
                                        </p:tgtEl>
                                        <p:attrNameLst>
                                          <p:attrName>style.visibility</p:attrName>
                                        </p:attrNameLst>
                                      </p:cBhvr>
                                      <p:to>
                                        <p:strVal val="visible"/>
                                      </p:to>
                                    </p:set>
                                    <p:animEffect transition="in" filter="fade">
                                      <p:cBhvr>
                                        <p:cTn id="55" dur="500"/>
                                        <p:tgtEl>
                                          <p:spTgt spid="104"/>
                                        </p:tgtEl>
                                      </p:cBhvr>
                                    </p:animEffect>
                                  </p:childTnLst>
                                </p:cTn>
                              </p:par>
                            </p:childTnLst>
                          </p:cTn>
                        </p:par>
                        <p:par>
                          <p:cTn id="56" fill="hold">
                            <p:stCondLst>
                              <p:cond delay="4500"/>
                            </p:stCondLst>
                            <p:childTnLst>
                              <p:par>
                                <p:cTn id="57" presetID="22" presetClass="entr" presetSubtype="2" fill="hold" grpId="0" nodeType="afterEffect">
                                  <p:stCondLst>
                                    <p:cond delay="0"/>
                                  </p:stCondLst>
                                  <p:childTnLst>
                                    <p:set>
                                      <p:cBhvr>
                                        <p:cTn id="58" dur="1" fill="hold">
                                          <p:stCondLst>
                                            <p:cond delay="0"/>
                                          </p:stCondLst>
                                        </p:cTn>
                                        <p:tgtEl>
                                          <p:spTgt spid="109"/>
                                        </p:tgtEl>
                                        <p:attrNameLst>
                                          <p:attrName>style.visibility</p:attrName>
                                        </p:attrNameLst>
                                      </p:cBhvr>
                                      <p:to>
                                        <p:strVal val="visible"/>
                                      </p:to>
                                    </p:set>
                                    <p:animEffect transition="in" filter="wipe(right)">
                                      <p:cBhvr>
                                        <p:cTn id="59" dur="250"/>
                                        <p:tgtEl>
                                          <p:spTgt spid="109"/>
                                        </p:tgtEl>
                                      </p:cBhvr>
                                    </p:animEffect>
                                  </p:childTnLst>
                                </p:cTn>
                              </p:par>
                            </p:childTnLst>
                          </p:cTn>
                        </p:par>
                        <p:par>
                          <p:cTn id="60" fill="hold">
                            <p:stCondLst>
                              <p:cond delay="4750"/>
                            </p:stCondLst>
                            <p:childTnLst>
                              <p:par>
                                <p:cTn id="61" presetID="22" presetClass="entr" presetSubtype="2" fill="hold" nodeType="after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wipe(right)">
                                      <p:cBhvr>
                                        <p:cTn id="63" dur="500"/>
                                        <p:tgtEl>
                                          <p:spTgt spid="13"/>
                                        </p:tgtEl>
                                      </p:cBhvr>
                                    </p:animEffect>
                                  </p:childTnLst>
                                </p:cTn>
                              </p:par>
                            </p:childTnLst>
                          </p:cTn>
                        </p:par>
                        <p:par>
                          <p:cTn id="64" fill="hold">
                            <p:stCondLst>
                              <p:cond delay="5250"/>
                            </p:stCondLst>
                            <p:childTnLst>
                              <p:par>
                                <p:cTn id="65" presetID="18" presetClass="entr" presetSubtype="3" fill="hold" grpId="0" nodeType="afterEffect">
                                  <p:stCondLst>
                                    <p:cond delay="0"/>
                                  </p:stCondLst>
                                  <p:childTnLst>
                                    <p:set>
                                      <p:cBhvr>
                                        <p:cTn id="66" dur="1" fill="hold">
                                          <p:stCondLst>
                                            <p:cond delay="0"/>
                                          </p:stCondLst>
                                        </p:cTn>
                                        <p:tgtEl>
                                          <p:spTgt spid="1032"/>
                                        </p:tgtEl>
                                        <p:attrNameLst>
                                          <p:attrName>style.visibility</p:attrName>
                                        </p:attrNameLst>
                                      </p:cBhvr>
                                      <p:to>
                                        <p:strVal val="visible"/>
                                      </p:to>
                                    </p:set>
                                    <p:animEffect transition="in" filter="strips(upRight)">
                                      <p:cBhvr>
                                        <p:cTn id="67" dur="500"/>
                                        <p:tgtEl>
                                          <p:spTgt spid="1032"/>
                                        </p:tgtEl>
                                      </p:cBhvr>
                                    </p:animEffect>
                                  </p:childTnLst>
                                </p:cTn>
                              </p:par>
                            </p:childTnLst>
                          </p:cTn>
                        </p:par>
                        <p:par>
                          <p:cTn id="68" fill="hold">
                            <p:stCondLst>
                              <p:cond delay="5750"/>
                            </p:stCondLst>
                            <p:childTnLst>
                              <p:par>
                                <p:cTn id="69" presetID="23" presetClass="entr" presetSubtype="16" fill="hold" nodeType="after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p:cTn id="71" dur="250" fill="hold"/>
                                        <p:tgtEl>
                                          <p:spTgt spid="8"/>
                                        </p:tgtEl>
                                        <p:attrNameLst>
                                          <p:attrName>ppt_w</p:attrName>
                                        </p:attrNameLst>
                                      </p:cBhvr>
                                      <p:tavLst>
                                        <p:tav tm="0">
                                          <p:val>
                                            <p:fltVal val="0"/>
                                          </p:val>
                                        </p:tav>
                                        <p:tav tm="100000">
                                          <p:val>
                                            <p:strVal val="#ppt_w"/>
                                          </p:val>
                                        </p:tav>
                                      </p:tavLst>
                                    </p:anim>
                                    <p:anim calcmode="lin" valueType="num">
                                      <p:cBhvr>
                                        <p:cTn id="72" dur="250" fill="hold"/>
                                        <p:tgtEl>
                                          <p:spTgt spid="8"/>
                                        </p:tgtEl>
                                        <p:attrNameLst>
                                          <p:attrName>ppt_h</p:attrName>
                                        </p:attrNameLst>
                                      </p:cBhvr>
                                      <p:tavLst>
                                        <p:tav tm="0">
                                          <p:val>
                                            <p:fltVal val="0"/>
                                          </p:val>
                                        </p:tav>
                                        <p:tav tm="100000">
                                          <p:val>
                                            <p:strVal val="#ppt_h"/>
                                          </p:val>
                                        </p:tav>
                                      </p:tavLst>
                                    </p:anim>
                                  </p:childTnLst>
                                </p:cTn>
                              </p:par>
                              <p:par>
                                <p:cTn id="73" presetID="10" presetClass="entr" presetSubtype="0" fill="hold" grpId="0" nodeType="withEffect">
                                  <p:stCondLst>
                                    <p:cond delay="0"/>
                                  </p:stCondLst>
                                  <p:childTnLst>
                                    <p:set>
                                      <p:cBhvr>
                                        <p:cTn id="74" dur="1" fill="hold">
                                          <p:stCondLst>
                                            <p:cond delay="0"/>
                                          </p:stCondLst>
                                        </p:cTn>
                                        <p:tgtEl>
                                          <p:spTgt spid="105"/>
                                        </p:tgtEl>
                                        <p:attrNameLst>
                                          <p:attrName>style.visibility</p:attrName>
                                        </p:attrNameLst>
                                      </p:cBhvr>
                                      <p:to>
                                        <p:strVal val="visible"/>
                                      </p:to>
                                    </p:set>
                                    <p:animEffect transition="in" filter="fade">
                                      <p:cBhvr>
                                        <p:cTn id="75" dur="500"/>
                                        <p:tgtEl>
                                          <p:spTgt spid="105"/>
                                        </p:tgtEl>
                                      </p:cBhvr>
                                    </p:animEffect>
                                  </p:childTnLst>
                                </p:cTn>
                              </p:par>
                            </p:childTnLst>
                          </p:cTn>
                        </p:par>
                        <p:par>
                          <p:cTn id="76" fill="hold">
                            <p:stCondLst>
                              <p:cond delay="6250"/>
                            </p:stCondLst>
                            <p:childTnLst>
                              <p:par>
                                <p:cTn id="77" presetID="22" presetClass="entr" presetSubtype="8" fill="hold" grpId="0" nodeType="afterEffect">
                                  <p:stCondLst>
                                    <p:cond delay="0"/>
                                  </p:stCondLst>
                                  <p:childTnLst>
                                    <p:set>
                                      <p:cBhvr>
                                        <p:cTn id="78" dur="1" fill="hold">
                                          <p:stCondLst>
                                            <p:cond delay="0"/>
                                          </p:stCondLst>
                                        </p:cTn>
                                        <p:tgtEl>
                                          <p:spTgt spid="112"/>
                                        </p:tgtEl>
                                        <p:attrNameLst>
                                          <p:attrName>style.visibility</p:attrName>
                                        </p:attrNameLst>
                                      </p:cBhvr>
                                      <p:to>
                                        <p:strVal val="visible"/>
                                      </p:to>
                                    </p:set>
                                    <p:animEffect transition="in" filter="wipe(left)">
                                      <p:cBhvr>
                                        <p:cTn id="79" dur="250"/>
                                        <p:tgtEl>
                                          <p:spTgt spid="112"/>
                                        </p:tgtEl>
                                      </p:cBhvr>
                                    </p:animEffect>
                                  </p:childTnLst>
                                </p:cTn>
                              </p:par>
                            </p:childTnLst>
                          </p:cTn>
                        </p:par>
                        <p:par>
                          <p:cTn id="80" fill="hold">
                            <p:stCondLst>
                              <p:cond delay="6500"/>
                            </p:stCondLst>
                            <p:childTnLst>
                              <p:par>
                                <p:cTn id="81" presetID="22" presetClass="entr" presetSubtype="8" fill="hold" nodeType="after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wipe(left)">
                                      <p:cBhvr>
                                        <p:cTn id="83" dur="500"/>
                                        <p:tgtEl>
                                          <p:spTgt spid="12"/>
                                        </p:tgtEl>
                                      </p:cBhvr>
                                    </p:animEffect>
                                  </p:childTnLst>
                                </p:cTn>
                              </p:par>
                            </p:childTnLst>
                          </p:cTn>
                        </p:par>
                        <p:par>
                          <p:cTn id="84" fill="hold">
                            <p:stCondLst>
                              <p:cond delay="7000"/>
                            </p:stCondLst>
                            <p:childTnLst>
                              <p:par>
                                <p:cTn id="85" presetID="18" presetClass="entr" presetSubtype="3" fill="hold" grpId="0" nodeType="afterEffect">
                                  <p:stCondLst>
                                    <p:cond delay="0"/>
                                  </p:stCondLst>
                                  <p:childTnLst>
                                    <p:set>
                                      <p:cBhvr>
                                        <p:cTn id="86" dur="1" fill="hold">
                                          <p:stCondLst>
                                            <p:cond delay="0"/>
                                          </p:stCondLst>
                                        </p:cTn>
                                        <p:tgtEl>
                                          <p:spTgt spid="1033"/>
                                        </p:tgtEl>
                                        <p:attrNameLst>
                                          <p:attrName>style.visibility</p:attrName>
                                        </p:attrNameLst>
                                      </p:cBhvr>
                                      <p:to>
                                        <p:strVal val="visible"/>
                                      </p:to>
                                    </p:set>
                                    <p:animEffect transition="in" filter="strips(upRight)">
                                      <p:cBhvr>
                                        <p:cTn id="87" dur="500"/>
                                        <p:tgtEl>
                                          <p:spTgt spid="1033"/>
                                        </p:tgtEl>
                                      </p:cBhvr>
                                    </p:animEffect>
                                  </p:childTnLst>
                                </p:cTn>
                              </p:par>
                            </p:childTnLst>
                          </p:cTn>
                        </p:par>
                        <p:par>
                          <p:cTn id="88" fill="hold">
                            <p:stCondLst>
                              <p:cond delay="7500"/>
                            </p:stCondLst>
                            <p:childTnLst>
                              <p:par>
                                <p:cTn id="89" presetID="23" presetClass="entr" presetSubtype="16" fill="hold" nodeType="after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250" fill="hold"/>
                                        <p:tgtEl>
                                          <p:spTgt spid="4"/>
                                        </p:tgtEl>
                                        <p:attrNameLst>
                                          <p:attrName>ppt_w</p:attrName>
                                        </p:attrNameLst>
                                      </p:cBhvr>
                                      <p:tavLst>
                                        <p:tav tm="0">
                                          <p:val>
                                            <p:fltVal val="0"/>
                                          </p:val>
                                        </p:tav>
                                        <p:tav tm="100000">
                                          <p:val>
                                            <p:strVal val="#ppt_w"/>
                                          </p:val>
                                        </p:tav>
                                      </p:tavLst>
                                    </p:anim>
                                    <p:anim calcmode="lin" valueType="num">
                                      <p:cBhvr>
                                        <p:cTn id="92" dur="250" fill="hold"/>
                                        <p:tgtEl>
                                          <p:spTgt spid="4"/>
                                        </p:tgtEl>
                                        <p:attrNameLst>
                                          <p:attrName>ppt_h</p:attrName>
                                        </p:attrNameLst>
                                      </p:cBhvr>
                                      <p:tavLst>
                                        <p:tav tm="0">
                                          <p:val>
                                            <p:fltVal val="0"/>
                                          </p:val>
                                        </p:tav>
                                        <p:tav tm="100000">
                                          <p:val>
                                            <p:strVal val="#ppt_h"/>
                                          </p:val>
                                        </p:tav>
                                      </p:tavLst>
                                    </p:anim>
                                  </p:childTnLst>
                                </p:cTn>
                              </p:par>
                              <p:par>
                                <p:cTn id="93" presetID="10" presetClass="entr" presetSubtype="0" fill="hold" grpId="0" nodeType="withEffect">
                                  <p:stCondLst>
                                    <p:cond delay="0"/>
                                  </p:stCondLst>
                                  <p:childTnLst>
                                    <p:set>
                                      <p:cBhvr>
                                        <p:cTn id="94" dur="1" fill="hold">
                                          <p:stCondLst>
                                            <p:cond delay="0"/>
                                          </p:stCondLst>
                                        </p:cTn>
                                        <p:tgtEl>
                                          <p:spTgt spid="106"/>
                                        </p:tgtEl>
                                        <p:attrNameLst>
                                          <p:attrName>style.visibility</p:attrName>
                                        </p:attrNameLst>
                                      </p:cBhvr>
                                      <p:to>
                                        <p:strVal val="visible"/>
                                      </p:to>
                                    </p:set>
                                    <p:animEffect transition="in" filter="fade">
                                      <p:cBhvr>
                                        <p:cTn id="95" dur="500"/>
                                        <p:tgtEl>
                                          <p:spTgt spid="106"/>
                                        </p:tgtEl>
                                      </p:cBhvr>
                                    </p:animEffect>
                                  </p:childTnLst>
                                </p:cTn>
                              </p:par>
                            </p:childTnLst>
                          </p:cTn>
                        </p:par>
                        <p:par>
                          <p:cTn id="96" fill="hold">
                            <p:stCondLst>
                              <p:cond delay="8000"/>
                            </p:stCondLst>
                            <p:childTnLst>
                              <p:par>
                                <p:cTn id="97" presetID="22" presetClass="entr" presetSubtype="2" fill="hold" grpId="0" nodeType="afterEffect">
                                  <p:stCondLst>
                                    <p:cond delay="0"/>
                                  </p:stCondLst>
                                  <p:childTnLst>
                                    <p:set>
                                      <p:cBhvr>
                                        <p:cTn id="98" dur="1" fill="hold">
                                          <p:stCondLst>
                                            <p:cond delay="0"/>
                                          </p:stCondLst>
                                        </p:cTn>
                                        <p:tgtEl>
                                          <p:spTgt spid="110"/>
                                        </p:tgtEl>
                                        <p:attrNameLst>
                                          <p:attrName>style.visibility</p:attrName>
                                        </p:attrNameLst>
                                      </p:cBhvr>
                                      <p:to>
                                        <p:strVal val="visible"/>
                                      </p:to>
                                    </p:set>
                                    <p:animEffect transition="in" filter="wipe(right)">
                                      <p:cBhvr>
                                        <p:cTn id="99" dur="250"/>
                                        <p:tgtEl>
                                          <p:spTgt spid="110"/>
                                        </p:tgtEl>
                                      </p:cBhvr>
                                    </p:animEffect>
                                  </p:childTnLst>
                                </p:cTn>
                              </p:par>
                            </p:childTnLst>
                          </p:cTn>
                        </p:par>
                        <p:par>
                          <p:cTn id="100" fill="hold">
                            <p:stCondLst>
                              <p:cond delay="8250"/>
                            </p:stCondLst>
                            <p:childTnLst>
                              <p:par>
                                <p:cTn id="101" presetID="22" presetClass="entr" presetSubtype="2" fill="hold" nodeType="afterEffect">
                                  <p:stCondLst>
                                    <p:cond delay="0"/>
                                  </p:stCondLst>
                                  <p:childTnLst>
                                    <p:set>
                                      <p:cBhvr>
                                        <p:cTn id="102" dur="1" fill="hold">
                                          <p:stCondLst>
                                            <p:cond delay="0"/>
                                          </p:stCondLst>
                                        </p:cTn>
                                        <p:tgtEl>
                                          <p:spTgt spid="11"/>
                                        </p:tgtEl>
                                        <p:attrNameLst>
                                          <p:attrName>style.visibility</p:attrName>
                                        </p:attrNameLst>
                                      </p:cBhvr>
                                      <p:to>
                                        <p:strVal val="visible"/>
                                      </p:to>
                                    </p:set>
                                    <p:animEffect transition="in" filter="wipe(right)">
                                      <p:cBhvr>
                                        <p:cTn id="103" dur="500"/>
                                        <p:tgtEl>
                                          <p:spTgt spid="11"/>
                                        </p:tgtEl>
                                      </p:cBhvr>
                                    </p:animEffect>
                                  </p:childTnLst>
                                </p:cTn>
                              </p:par>
                            </p:childTnLst>
                          </p:cTn>
                        </p:par>
                        <p:par>
                          <p:cTn id="104" fill="hold">
                            <p:stCondLst>
                              <p:cond delay="8750"/>
                            </p:stCondLst>
                            <p:childTnLst>
                              <p:par>
                                <p:cTn id="105" presetID="10" presetClass="entr" presetSubtype="0" fill="hold" nodeType="after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fade">
                                      <p:cBhvr>
                                        <p:cTn id="107" dur="500"/>
                                        <p:tgtEl>
                                          <p:spTgt spid="16"/>
                                        </p:tgtEl>
                                      </p:cBhvr>
                                    </p:animEffect>
                                  </p:childTnLst>
                                </p:cTn>
                              </p:par>
                            </p:childTnLst>
                          </p:cTn>
                        </p:par>
                        <p:par>
                          <p:cTn id="108" fill="hold">
                            <p:stCondLst>
                              <p:cond delay="9250"/>
                            </p:stCondLst>
                            <p:childTnLst>
                              <p:par>
                                <p:cTn id="109" presetID="2" presetClass="entr" presetSubtype="2" fill="hold" grpId="0" nodeType="after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500" fill="hold"/>
                                        <p:tgtEl>
                                          <p:spTgt spid="19"/>
                                        </p:tgtEl>
                                        <p:attrNameLst>
                                          <p:attrName>ppt_x</p:attrName>
                                        </p:attrNameLst>
                                      </p:cBhvr>
                                      <p:tavLst>
                                        <p:tav tm="0">
                                          <p:val>
                                            <p:strVal val="1+#ppt_w/2"/>
                                          </p:val>
                                        </p:tav>
                                        <p:tav tm="100000">
                                          <p:val>
                                            <p:strVal val="#ppt_x"/>
                                          </p:val>
                                        </p:tav>
                                      </p:tavLst>
                                    </p:anim>
                                    <p:anim calcmode="lin" valueType="num">
                                      <p:cBhvr additive="base">
                                        <p:cTn id="112"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42" presetClass="exit" presetSubtype="0" fill="hold" grpId="1" nodeType="clickEffect">
                                  <p:stCondLst>
                                    <p:cond delay="0"/>
                                  </p:stCondLst>
                                  <p:childTnLst>
                                    <p:animEffect transition="out" filter="fade">
                                      <p:cBhvr>
                                        <p:cTn id="116" dur="1000"/>
                                        <p:tgtEl>
                                          <p:spTgt spid="19"/>
                                        </p:tgtEl>
                                      </p:cBhvr>
                                    </p:animEffect>
                                    <p:anim calcmode="lin" valueType="num">
                                      <p:cBhvr>
                                        <p:cTn id="117" dur="1000"/>
                                        <p:tgtEl>
                                          <p:spTgt spid="19"/>
                                        </p:tgtEl>
                                        <p:attrNameLst>
                                          <p:attrName>ppt_x</p:attrName>
                                        </p:attrNameLst>
                                      </p:cBhvr>
                                      <p:tavLst>
                                        <p:tav tm="0">
                                          <p:val>
                                            <p:strVal val="ppt_x"/>
                                          </p:val>
                                        </p:tav>
                                        <p:tav tm="100000">
                                          <p:val>
                                            <p:strVal val="ppt_x"/>
                                          </p:val>
                                        </p:tav>
                                      </p:tavLst>
                                    </p:anim>
                                    <p:anim calcmode="lin" valueType="num">
                                      <p:cBhvr>
                                        <p:cTn id="118" dur="1000"/>
                                        <p:tgtEl>
                                          <p:spTgt spid="19"/>
                                        </p:tgtEl>
                                        <p:attrNameLst>
                                          <p:attrName>ppt_y</p:attrName>
                                        </p:attrNameLst>
                                      </p:cBhvr>
                                      <p:tavLst>
                                        <p:tav tm="0">
                                          <p:val>
                                            <p:strVal val="ppt_y"/>
                                          </p:val>
                                        </p:tav>
                                        <p:tav tm="100000">
                                          <p:val>
                                            <p:strVal val="ppt_y+.1"/>
                                          </p:val>
                                        </p:tav>
                                      </p:tavLst>
                                    </p:anim>
                                    <p:set>
                                      <p:cBhvr>
                                        <p:cTn id="119" dur="1" fill="hold">
                                          <p:stCondLst>
                                            <p:cond delay="999"/>
                                          </p:stCondLst>
                                        </p:cTn>
                                        <p:tgtEl>
                                          <p:spTgt spid="19"/>
                                        </p:tgtEl>
                                        <p:attrNameLst>
                                          <p:attrName>style.visibility</p:attrName>
                                        </p:attrNameLst>
                                      </p:cBhvr>
                                      <p:to>
                                        <p:strVal val="hidden"/>
                                      </p:to>
                                    </p:set>
                                  </p:childTnLst>
                                </p:cTn>
                              </p:par>
                              <p:par>
                                <p:cTn id="120" presetID="10" presetClass="exit" presetSubtype="0" fill="hold" nodeType="withEffect">
                                  <p:stCondLst>
                                    <p:cond delay="0"/>
                                  </p:stCondLst>
                                  <p:childTnLst>
                                    <p:animEffect transition="out" filter="fade">
                                      <p:cBhvr>
                                        <p:cTn id="121" dur="500"/>
                                        <p:tgtEl>
                                          <p:spTgt spid="16"/>
                                        </p:tgtEl>
                                      </p:cBhvr>
                                    </p:animEffect>
                                    <p:set>
                                      <p:cBhvr>
                                        <p:cTn id="122" dur="1" fill="hold">
                                          <p:stCondLst>
                                            <p:cond delay="499"/>
                                          </p:stCondLst>
                                        </p:cTn>
                                        <p:tgtEl>
                                          <p:spTgt spid="16"/>
                                        </p:tgtEl>
                                        <p:attrNameLst>
                                          <p:attrName>style.visibility</p:attrName>
                                        </p:attrNameLst>
                                      </p:cBhvr>
                                      <p:to>
                                        <p:strVal val="hidden"/>
                                      </p:to>
                                    </p:set>
                                  </p:childTnLst>
                                </p:cTn>
                              </p:par>
                            </p:childTnLst>
                          </p:cTn>
                        </p:par>
                        <p:par>
                          <p:cTn id="123" fill="hold">
                            <p:stCondLst>
                              <p:cond delay="1000"/>
                            </p:stCondLst>
                            <p:childTnLst>
                              <p:par>
                                <p:cTn id="124" presetID="18" presetClass="entr" presetSubtype="3" fill="hold" grpId="0" nodeType="afterEffect">
                                  <p:stCondLst>
                                    <p:cond delay="0"/>
                                  </p:stCondLst>
                                  <p:childTnLst>
                                    <p:set>
                                      <p:cBhvr>
                                        <p:cTn id="125" dur="1" fill="hold">
                                          <p:stCondLst>
                                            <p:cond delay="0"/>
                                          </p:stCondLst>
                                        </p:cTn>
                                        <p:tgtEl>
                                          <p:spTgt spid="1034"/>
                                        </p:tgtEl>
                                        <p:attrNameLst>
                                          <p:attrName>style.visibility</p:attrName>
                                        </p:attrNameLst>
                                      </p:cBhvr>
                                      <p:to>
                                        <p:strVal val="visible"/>
                                      </p:to>
                                    </p:set>
                                    <p:animEffect transition="in" filter="strips(upRight)">
                                      <p:cBhvr>
                                        <p:cTn id="126" dur="500"/>
                                        <p:tgtEl>
                                          <p:spTgt spid="1034"/>
                                        </p:tgtEl>
                                      </p:cBhvr>
                                    </p:animEffect>
                                  </p:childTnLst>
                                </p:cTn>
                              </p:par>
                            </p:childTnLst>
                          </p:cTn>
                        </p:par>
                        <p:par>
                          <p:cTn id="127" fill="hold">
                            <p:stCondLst>
                              <p:cond delay="1500"/>
                            </p:stCondLst>
                            <p:childTnLst>
                              <p:par>
                                <p:cTn id="128" presetID="23" presetClass="entr" presetSubtype="16" fill="hold" nodeType="afterEffect">
                                  <p:stCondLst>
                                    <p:cond delay="0"/>
                                  </p:stCondLst>
                                  <p:childTnLst>
                                    <p:set>
                                      <p:cBhvr>
                                        <p:cTn id="129" dur="1" fill="hold">
                                          <p:stCondLst>
                                            <p:cond delay="0"/>
                                          </p:stCondLst>
                                        </p:cTn>
                                        <p:tgtEl>
                                          <p:spTgt spid="9"/>
                                        </p:tgtEl>
                                        <p:attrNameLst>
                                          <p:attrName>style.visibility</p:attrName>
                                        </p:attrNameLst>
                                      </p:cBhvr>
                                      <p:to>
                                        <p:strVal val="visible"/>
                                      </p:to>
                                    </p:set>
                                    <p:anim calcmode="lin" valueType="num">
                                      <p:cBhvr>
                                        <p:cTn id="130" dur="250" fill="hold"/>
                                        <p:tgtEl>
                                          <p:spTgt spid="9"/>
                                        </p:tgtEl>
                                        <p:attrNameLst>
                                          <p:attrName>ppt_w</p:attrName>
                                        </p:attrNameLst>
                                      </p:cBhvr>
                                      <p:tavLst>
                                        <p:tav tm="0">
                                          <p:val>
                                            <p:fltVal val="0"/>
                                          </p:val>
                                        </p:tav>
                                        <p:tav tm="100000">
                                          <p:val>
                                            <p:strVal val="#ppt_w"/>
                                          </p:val>
                                        </p:tav>
                                      </p:tavLst>
                                    </p:anim>
                                    <p:anim calcmode="lin" valueType="num">
                                      <p:cBhvr>
                                        <p:cTn id="131" dur="250" fill="hold"/>
                                        <p:tgtEl>
                                          <p:spTgt spid="9"/>
                                        </p:tgtEl>
                                        <p:attrNameLst>
                                          <p:attrName>ppt_h</p:attrName>
                                        </p:attrNameLst>
                                      </p:cBhvr>
                                      <p:tavLst>
                                        <p:tav tm="0">
                                          <p:val>
                                            <p:fltVal val="0"/>
                                          </p:val>
                                        </p:tav>
                                        <p:tav tm="100000">
                                          <p:val>
                                            <p:strVal val="#ppt_h"/>
                                          </p:val>
                                        </p:tav>
                                      </p:tavLst>
                                    </p:anim>
                                  </p:childTnLst>
                                </p:cTn>
                              </p:par>
                              <p:par>
                                <p:cTn id="132" presetID="10" presetClass="entr" presetSubtype="0" fill="hold" grpId="0" nodeType="withEffect">
                                  <p:stCondLst>
                                    <p:cond delay="0"/>
                                  </p:stCondLst>
                                  <p:childTnLst>
                                    <p:set>
                                      <p:cBhvr>
                                        <p:cTn id="133" dur="1" fill="hold">
                                          <p:stCondLst>
                                            <p:cond delay="0"/>
                                          </p:stCondLst>
                                        </p:cTn>
                                        <p:tgtEl>
                                          <p:spTgt spid="107"/>
                                        </p:tgtEl>
                                        <p:attrNameLst>
                                          <p:attrName>style.visibility</p:attrName>
                                        </p:attrNameLst>
                                      </p:cBhvr>
                                      <p:to>
                                        <p:strVal val="visible"/>
                                      </p:to>
                                    </p:set>
                                    <p:animEffect transition="in" filter="fade">
                                      <p:cBhvr>
                                        <p:cTn id="134" dur="500"/>
                                        <p:tgtEl>
                                          <p:spTgt spid="107"/>
                                        </p:tgtEl>
                                      </p:cBhvr>
                                    </p:animEffect>
                                  </p:childTnLst>
                                </p:cTn>
                              </p:par>
                            </p:childTnLst>
                          </p:cTn>
                        </p:par>
                        <p:par>
                          <p:cTn id="135" fill="hold">
                            <p:stCondLst>
                              <p:cond delay="2000"/>
                            </p:stCondLst>
                            <p:childTnLst>
                              <p:par>
                                <p:cTn id="136" presetID="22" presetClass="entr" presetSubtype="8" fill="hold" grpId="0" nodeType="afterEffect">
                                  <p:stCondLst>
                                    <p:cond delay="0"/>
                                  </p:stCondLst>
                                  <p:childTnLst>
                                    <p:set>
                                      <p:cBhvr>
                                        <p:cTn id="137" dur="1" fill="hold">
                                          <p:stCondLst>
                                            <p:cond delay="0"/>
                                          </p:stCondLst>
                                        </p:cTn>
                                        <p:tgtEl>
                                          <p:spTgt spid="113"/>
                                        </p:tgtEl>
                                        <p:attrNameLst>
                                          <p:attrName>style.visibility</p:attrName>
                                        </p:attrNameLst>
                                      </p:cBhvr>
                                      <p:to>
                                        <p:strVal val="visible"/>
                                      </p:to>
                                    </p:set>
                                    <p:animEffect transition="in" filter="wipe(left)">
                                      <p:cBhvr>
                                        <p:cTn id="138" dur="250"/>
                                        <p:tgtEl>
                                          <p:spTgt spid="113"/>
                                        </p:tgtEl>
                                      </p:cBhvr>
                                    </p:animEffect>
                                  </p:childTnLst>
                                </p:cTn>
                              </p:par>
                            </p:childTnLst>
                          </p:cTn>
                        </p:par>
                        <p:par>
                          <p:cTn id="139" fill="hold">
                            <p:stCondLst>
                              <p:cond delay="2250"/>
                            </p:stCondLst>
                            <p:childTnLst>
                              <p:par>
                                <p:cTn id="140" presetID="22" presetClass="entr" presetSubtype="8" fill="hold" nodeType="afterEffect">
                                  <p:stCondLst>
                                    <p:cond delay="0"/>
                                  </p:stCondLst>
                                  <p:childTnLst>
                                    <p:set>
                                      <p:cBhvr>
                                        <p:cTn id="141" dur="1" fill="hold">
                                          <p:stCondLst>
                                            <p:cond delay="0"/>
                                          </p:stCondLst>
                                        </p:cTn>
                                        <p:tgtEl>
                                          <p:spTgt spid="10"/>
                                        </p:tgtEl>
                                        <p:attrNameLst>
                                          <p:attrName>style.visibility</p:attrName>
                                        </p:attrNameLst>
                                      </p:cBhvr>
                                      <p:to>
                                        <p:strVal val="visible"/>
                                      </p:to>
                                    </p:set>
                                    <p:animEffect transition="in" filter="wipe(left)">
                                      <p:cBhvr>
                                        <p:cTn id="142" dur="500"/>
                                        <p:tgtEl>
                                          <p:spTgt spid="10"/>
                                        </p:tgtEl>
                                      </p:cBhvr>
                                    </p:animEffect>
                                  </p:childTnLst>
                                </p:cTn>
                              </p:par>
                            </p:childTnLst>
                          </p:cTn>
                        </p:par>
                        <p:par>
                          <p:cTn id="143" fill="hold">
                            <p:stCondLst>
                              <p:cond delay="2750"/>
                            </p:stCondLst>
                            <p:childTnLst>
                              <p:par>
                                <p:cTn id="144" presetID="42" presetClass="entr" presetSubtype="0" fill="hold" nodeType="afterEffect">
                                  <p:stCondLst>
                                    <p:cond delay="0"/>
                                  </p:stCondLst>
                                  <p:childTnLst>
                                    <p:set>
                                      <p:cBhvr>
                                        <p:cTn id="145" dur="1" fill="hold">
                                          <p:stCondLst>
                                            <p:cond delay="0"/>
                                          </p:stCondLst>
                                        </p:cTn>
                                        <p:tgtEl>
                                          <p:spTgt spid="17"/>
                                        </p:tgtEl>
                                        <p:attrNameLst>
                                          <p:attrName>style.visibility</p:attrName>
                                        </p:attrNameLst>
                                      </p:cBhvr>
                                      <p:to>
                                        <p:strVal val="visible"/>
                                      </p:to>
                                    </p:set>
                                    <p:animEffect transition="in" filter="fade">
                                      <p:cBhvr>
                                        <p:cTn id="146" dur="1000"/>
                                        <p:tgtEl>
                                          <p:spTgt spid="17"/>
                                        </p:tgtEl>
                                      </p:cBhvr>
                                    </p:animEffect>
                                    <p:anim calcmode="lin" valueType="num">
                                      <p:cBhvr>
                                        <p:cTn id="147" dur="1000" fill="hold"/>
                                        <p:tgtEl>
                                          <p:spTgt spid="17"/>
                                        </p:tgtEl>
                                        <p:attrNameLst>
                                          <p:attrName>ppt_x</p:attrName>
                                        </p:attrNameLst>
                                      </p:cBhvr>
                                      <p:tavLst>
                                        <p:tav tm="0">
                                          <p:val>
                                            <p:strVal val="#ppt_x"/>
                                          </p:val>
                                        </p:tav>
                                        <p:tav tm="100000">
                                          <p:val>
                                            <p:strVal val="#ppt_x"/>
                                          </p:val>
                                        </p:tav>
                                      </p:tavLst>
                                    </p:anim>
                                    <p:anim calcmode="lin" valueType="num">
                                      <p:cBhvr>
                                        <p:cTn id="148" dur="1000" fill="hold"/>
                                        <p:tgtEl>
                                          <p:spTgt spid="17"/>
                                        </p:tgtEl>
                                        <p:attrNameLst>
                                          <p:attrName>ppt_y</p:attrName>
                                        </p:attrNameLst>
                                      </p:cBhvr>
                                      <p:tavLst>
                                        <p:tav tm="0">
                                          <p:val>
                                            <p:strVal val="#ppt_y+.1"/>
                                          </p:val>
                                        </p:tav>
                                        <p:tav tm="100000">
                                          <p:val>
                                            <p:strVal val="#ppt_y"/>
                                          </p:val>
                                        </p:tav>
                                      </p:tavLst>
                                    </p:anim>
                                  </p:childTnLst>
                                </p:cTn>
                              </p:par>
                              <p:par>
                                <p:cTn id="149" presetID="42" presetClass="entr" presetSubtype="0" fill="hold" grpId="0"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fade">
                                      <p:cBhvr>
                                        <p:cTn id="151" dur="1000"/>
                                        <p:tgtEl>
                                          <p:spTgt spid="18"/>
                                        </p:tgtEl>
                                      </p:cBhvr>
                                    </p:animEffect>
                                    <p:anim calcmode="lin" valueType="num">
                                      <p:cBhvr>
                                        <p:cTn id="152" dur="1000" fill="hold"/>
                                        <p:tgtEl>
                                          <p:spTgt spid="18"/>
                                        </p:tgtEl>
                                        <p:attrNameLst>
                                          <p:attrName>ppt_x</p:attrName>
                                        </p:attrNameLst>
                                      </p:cBhvr>
                                      <p:tavLst>
                                        <p:tav tm="0">
                                          <p:val>
                                            <p:strVal val="#ppt_x"/>
                                          </p:val>
                                        </p:tav>
                                        <p:tav tm="100000">
                                          <p:val>
                                            <p:strVal val="#ppt_x"/>
                                          </p:val>
                                        </p:tav>
                                      </p:tavLst>
                                    </p:anim>
                                    <p:anim calcmode="lin" valueType="num">
                                      <p:cBhvr>
                                        <p:cTn id="15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9" grpId="0" animBg="1"/>
      <p:bldP spid="1030" grpId="0" animBg="1"/>
      <p:bldP spid="1031" grpId="0" animBg="1"/>
      <p:bldP spid="1032" grpId="0" animBg="1"/>
      <p:bldP spid="1033" grpId="0" animBg="1"/>
      <p:bldP spid="1034" grpId="0" animBg="1"/>
      <p:bldP spid="102" grpId="0"/>
      <p:bldP spid="103" grpId="0"/>
      <p:bldP spid="104" grpId="0"/>
      <p:bldP spid="105" grpId="0"/>
      <p:bldP spid="106" grpId="0"/>
      <p:bldP spid="107" grpId="0"/>
      <p:bldP spid="108" grpId="0" animBg="1"/>
      <p:bldP spid="109" grpId="0" animBg="1"/>
      <p:bldP spid="110" grpId="0" animBg="1"/>
      <p:bldP spid="111" grpId="0" animBg="1"/>
      <p:bldP spid="112" grpId="0" animBg="1"/>
      <p:bldP spid="113" grpId="0" animBg="1"/>
      <p:bldP spid="18" grpId="0"/>
      <p:bldP spid="19" grpId="0" animBg="1"/>
      <p:bldP spid="19"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a:solidFill>
                  <a:schemeClr val="accent2"/>
                </a:solidFill>
              </a:rPr>
              <a:t>Une manière simple et facile pour tout</a:t>
            </a:r>
            <a:br>
              <a:rPr lang="fr-FR" dirty="0">
                <a:solidFill>
                  <a:schemeClr val="accent2"/>
                </a:solidFill>
              </a:rPr>
            </a:br>
            <a:r>
              <a:rPr lang="fr-FR" dirty="0">
                <a:solidFill>
                  <a:schemeClr val="accent2"/>
                </a:solidFill>
              </a:rPr>
              <a:t> le monde et chacun de gagner de l’argent </a:t>
            </a:r>
            <a:endParaRPr lang="en-US" dirty="0">
              <a:solidFill>
                <a:schemeClr val="accent2"/>
              </a:solidFill>
            </a:endParaRPr>
          </a:p>
        </p:txBody>
      </p:sp>
      <p:grpSp>
        <p:nvGrpSpPr>
          <p:cNvPr id="256" name="Group 16"/>
          <p:cNvGrpSpPr/>
          <p:nvPr/>
        </p:nvGrpSpPr>
        <p:grpSpPr>
          <a:xfrm>
            <a:off x="6235943" y="1777620"/>
            <a:ext cx="2291032" cy="1213203"/>
            <a:chOff x="5638262" y="1487890"/>
            <a:chExt cx="2649923" cy="1119878"/>
          </a:xfrm>
        </p:grpSpPr>
        <p:sp>
          <p:nvSpPr>
            <p:cNvPr id="257" name="TextBox 256"/>
            <p:cNvSpPr txBox="1"/>
            <p:nvPr/>
          </p:nvSpPr>
          <p:spPr>
            <a:xfrm>
              <a:off x="5638263" y="1487890"/>
              <a:ext cx="1492117" cy="284102"/>
            </a:xfrm>
            <a:prstGeom prst="rect">
              <a:avLst/>
            </a:prstGeom>
            <a:noFill/>
          </p:spPr>
          <p:txBody>
            <a:bodyPr wrap="none" lIns="0" tIns="0" rIns="0" bIns="0" rtlCol="0" anchor="ctr">
              <a:spAutoFit/>
            </a:bodyPr>
            <a:lstStyle/>
            <a:p>
              <a:r>
                <a:rPr lang="en-US" sz="2000" b="1" dirty="0">
                  <a:solidFill>
                    <a:schemeClr val="accent2"/>
                  </a:solidFill>
                </a:rPr>
                <a:t>Credit Packs</a:t>
              </a:r>
            </a:p>
          </p:txBody>
        </p:sp>
        <p:sp>
          <p:nvSpPr>
            <p:cNvPr id="258" name="TextBox 257"/>
            <p:cNvSpPr txBox="1"/>
            <p:nvPr/>
          </p:nvSpPr>
          <p:spPr>
            <a:xfrm>
              <a:off x="5638262" y="1698645"/>
              <a:ext cx="2649923" cy="909123"/>
            </a:xfrm>
            <a:prstGeom prst="rect">
              <a:avLst/>
            </a:prstGeom>
            <a:noFill/>
          </p:spPr>
          <p:txBody>
            <a:bodyPr wrap="square" lIns="0" tIns="0" rIns="0" bIns="0" rtlCol="0" anchor="t">
              <a:spAutoFit/>
            </a:bodyPr>
            <a:lstStyle/>
            <a:p>
              <a:pPr algn="r" defTabSz="990570">
                <a:spcBef>
                  <a:spcPct val="20000"/>
                </a:spcBef>
                <a:defRPr/>
              </a:pPr>
              <a:r>
                <a:rPr lang="fr-FR" sz="1600" dirty="0">
                  <a:solidFill>
                    <a:schemeClr val="tx1">
                      <a:lumMod val="50000"/>
                      <a:lumOff val="50000"/>
                    </a:schemeClr>
                  </a:solidFill>
                </a:rPr>
                <a:t>Les produits de publicité textuelle sur MAP sont appelés packs de crédit (</a:t>
              </a:r>
              <a:r>
                <a:rPr lang="fr-FR" sz="1600" dirty="0" err="1">
                  <a:solidFill>
                    <a:schemeClr val="tx1">
                      <a:lumMod val="50000"/>
                      <a:lumOff val="50000"/>
                    </a:schemeClr>
                  </a:solidFill>
                </a:rPr>
                <a:t>Credit</a:t>
              </a:r>
              <a:r>
                <a:rPr lang="fr-FR" sz="1600" dirty="0">
                  <a:solidFill>
                    <a:schemeClr val="tx1">
                      <a:lumMod val="50000"/>
                      <a:lumOff val="50000"/>
                    </a:schemeClr>
                  </a:solidFill>
                </a:rPr>
                <a:t> Packs) </a:t>
              </a:r>
              <a:endParaRPr lang="en-US" sz="1600" dirty="0">
                <a:solidFill>
                  <a:schemeClr val="tx1">
                    <a:lumMod val="50000"/>
                    <a:lumOff val="50000"/>
                  </a:schemeClr>
                </a:solidFill>
              </a:endParaRPr>
            </a:p>
          </p:txBody>
        </p:sp>
      </p:grpSp>
      <p:grpSp>
        <p:nvGrpSpPr>
          <p:cNvPr id="259" name="Group 16"/>
          <p:cNvGrpSpPr/>
          <p:nvPr/>
        </p:nvGrpSpPr>
        <p:grpSpPr>
          <a:xfrm>
            <a:off x="1374244" y="5022287"/>
            <a:ext cx="2291033" cy="720760"/>
            <a:chOff x="5638262" y="1487891"/>
            <a:chExt cx="2649923" cy="665316"/>
          </a:xfrm>
        </p:grpSpPr>
        <p:sp>
          <p:nvSpPr>
            <p:cNvPr id="260" name="TextBox 259"/>
            <p:cNvSpPr txBox="1"/>
            <p:nvPr/>
          </p:nvSpPr>
          <p:spPr>
            <a:xfrm>
              <a:off x="6953224" y="1487891"/>
              <a:ext cx="1334961" cy="284101"/>
            </a:xfrm>
            <a:prstGeom prst="rect">
              <a:avLst/>
            </a:prstGeom>
            <a:noFill/>
          </p:spPr>
          <p:txBody>
            <a:bodyPr wrap="none" lIns="0" tIns="0" rIns="0" bIns="0" rtlCol="0" anchor="ctr">
              <a:spAutoFit/>
            </a:bodyPr>
            <a:lstStyle/>
            <a:p>
              <a:pPr algn="r"/>
              <a:r>
                <a:rPr lang="fr-FR" sz="2000" b="1" dirty="0">
                  <a:solidFill>
                    <a:schemeClr val="accent4"/>
                  </a:solidFill>
                </a:rPr>
                <a:t>Parrainage </a:t>
              </a:r>
              <a:endParaRPr lang="en-US" sz="2000" b="1" dirty="0">
                <a:solidFill>
                  <a:schemeClr val="accent4"/>
                </a:solidFill>
              </a:endParaRPr>
            </a:p>
          </p:txBody>
        </p:sp>
        <p:sp>
          <p:nvSpPr>
            <p:cNvPr id="261" name="TextBox 260"/>
            <p:cNvSpPr txBox="1"/>
            <p:nvPr/>
          </p:nvSpPr>
          <p:spPr>
            <a:xfrm>
              <a:off x="5638262" y="1698645"/>
              <a:ext cx="2649923" cy="454562"/>
            </a:xfrm>
            <a:prstGeom prst="rect">
              <a:avLst/>
            </a:prstGeom>
            <a:noFill/>
          </p:spPr>
          <p:txBody>
            <a:bodyPr wrap="square" lIns="0" tIns="0" rIns="0" bIns="0" rtlCol="0" anchor="t">
              <a:spAutoFit/>
            </a:bodyPr>
            <a:lstStyle/>
            <a:p>
              <a:pPr algn="r" defTabSz="990570">
                <a:spcBef>
                  <a:spcPct val="20000"/>
                </a:spcBef>
                <a:defRPr/>
              </a:pPr>
              <a:r>
                <a:rPr lang="fr-FR" sz="1600" dirty="0">
                  <a:solidFill>
                    <a:schemeClr val="tx1">
                      <a:lumMod val="50000"/>
                      <a:lumOff val="50000"/>
                    </a:schemeClr>
                  </a:solidFill>
                </a:rPr>
                <a:t>Les filleuls sont bienvenus, mais ce n’est pas vital </a:t>
              </a:r>
              <a:r>
                <a:rPr lang="en-US" sz="1600" dirty="0">
                  <a:solidFill>
                    <a:schemeClr val="tx1">
                      <a:lumMod val="50000"/>
                      <a:lumOff val="50000"/>
                    </a:schemeClr>
                  </a:solidFill>
                </a:rPr>
                <a:t>!</a:t>
              </a:r>
            </a:p>
          </p:txBody>
        </p:sp>
      </p:grpSp>
      <p:grpSp>
        <p:nvGrpSpPr>
          <p:cNvPr id="262" name="Group 16"/>
          <p:cNvGrpSpPr/>
          <p:nvPr/>
        </p:nvGrpSpPr>
        <p:grpSpPr>
          <a:xfrm>
            <a:off x="7150465" y="4133267"/>
            <a:ext cx="2291032" cy="1951866"/>
            <a:chOff x="5638262" y="1487891"/>
            <a:chExt cx="2649923" cy="1801719"/>
          </a:xfrm>
        </p:grpSpPr>
        <p:sp>
          <p:nvSpPr>
            <p:cNvPr id="263" name="TextBox 262"/>
            <p:cNvSpPr txBox="1"/>
            <p:nvPr/>
          </p:nvSpPr>
          <p:spPr>
            <a:xfrm>
              <a:off x="5638263" y="1487891"/>
              <a:ext cx="578541" cy="284101"/>
            </a:xfrm>
            <a:prstGeom prst="rect">
              <a:avLst/>
            </a:prstGeom>
            <a:noFill/>
          </p:spPr>
          <p:txBody>
            <a:bodyPr wrap="none" lIns="0" tIns="0" rIns="0" bIns="0" rtlCol="0" anchor="ctr">
              <a:spAutoFit/>
            </a:bodyPr>
            <a:lstStyle/>
            <a:p>
              <a:r>
                <a:rPr lang="en-US" sz="2000" b="1" dirty="0">
                  <a:solidFill>
                    <a:schemeClr val="accent3"/>
                  </a:solidFill>
                </a:rPr>
                <a:t>C</a:t>
              </a:r>
              <a:r>
                <a:rPr lang="fr-FR" sz="2000" b="1" dirty="0" err="1">
                  <a:solidFill>
                    <a:schemeClr val="accent3"/>
                  </a:solidFill>
                </a:rPr>
                <a:t>oût</a:t>
              </a:r>
              <a:endParaRPr lang="en-US" sz="2000" b="1" dirty="0">
                <a:solidFill>
                  <a:schemeClr val="accent3"/>
                </a:solidFill>
              </a:endParaRPr>
            </a:p>
          </p:txBody>
        </p:sp>
        <p:sp>
          <p:nvSpPr>
            <p:cNvPr id="264" name="TextBox 263"/>
            <p:cNvSpPr txBox="1"/>
            <p:nvPr/>
          </p:nvSpPr>
          <p:spPr>
            <a:xfrm>
              <a:off x="5638262" y="1698645"/>
              <a:ext cx="2649923" cy="1590965"/>
            </a:xfrm>
            <a:prstGeom prst="rect">
              <a:avLst/>
            </a:prstGeom>
            <a:noFill/>
          </p:spPr>
          <p:txBody>
            <a:bodyPr wrap="square" lIns="0" tIns="0" rIns="0" bIns="0" rtlCol="0" anchor="t">
              <a:spAutoFit/>
            </a:bodyPr>
            <a:lstStyle/>
            <a:p>
              <a:pPr defTabSz="990570">
                <a:spcBef>
                  <a:spcPct val="20000"/>
                </a:spcBef>
                <a:defRPr/>
              </a:pPr>
              <a:r>
                <a:rPr lang="fr-FR" sz="1600" dirty="0">
                  <a:solidFill>
                    <a:srgbClr val="7F7F7F"/>
                  </a:solidFill>
                </a:rPr>
                <a:t>1 pack de crédit (</a:t>
              </a:r>
              <a:r>
                <a:rPr lang="fr-FR" sz="1600" dirty="0" err="1">
                  <a:solidFill>
                    <a:srgbClr val="7F7F7F"/>
                  </a:solidFill>
                </a:rPr>
                <a:t>Credit</a:t>
              </a:r>
              <a:r>
                <a:rPr lang="fr-FR" sz="1600" dirty="0">
                  <a:solidFill>
                    <a:srgbClr val="7F7F7F"/>
                  </a:solidFill>
                </a:rPr>
                <a:t> Pack) coûte 49.99€ et apporte 550 impressions de publicité textuelle (lorsqu’elle est cliquée, votre publicité apparaît pendant 10 secondes) </a:t>
              </a:r>
              <a:endParaRPr lang="en-US" sz="1600" dirty="0">
                <a:solidFill>
                  <a:srgbClr val="7F7F7F"/>
                </a:solidFill>
              </a:endParaRPr>
            </a:p>
          </p:txBody>
        </p:sp>
      </p:grpSp>
      <p:grpSp>
        <p:nvGrpSpPr>
          <p:cNvPr id="265" name="Group 16"/>
          <p:cNvGrpSpPr/>
          <p:nvPr/>
        </p:nvGrpSpPr>
        <p:grpSpPr>
          <a:xfrm>
            <a:off x="435748" y="2885982"/>
            <a:ext cx="2291034" cy="966982"/>
            <a:chOff x="5638262" y="1487890"/>
            <a:chExt cx="2649924" cy="892598"/>
          </a:xfrm>
        </p:grpSpPr>
        <p:sp>
          <p:nvSpPr>
            <p:cNvPr id="266" name="TextBox 265"/>
            <p:cNvSpPr txBox="1"/>
            <p:nvPr/>
          </p:nvSpPr>
          <p:spPr>
            <a:xfrm>
              <a:off x="6122582" y="1487890"/>
              <a:ext cx="2165604" cy="284101"/>
            </a:xfrm>
            <a:prstGeom prst="rect">
              <a:avLst/>
            </a:prstGeom>
            <a:noFill/>
          </p:spPr>
          <p:txBody>
            <a:bodyPr wrap="none" lIns="0" tIns="0" rIns="0" bIns="0" rtlCol="0" anchor="ctr">
              <a:spAutoFit/>
            </a:bodyPr>
            <a:lstStyle/>
            <a:p>
              <a:pPr algn="r"/>
              <a:r>
                <a:rPr lang="fr-FR" sz="2000" b="1" dirty="0">
                  <a:solidFill>
                    <a:schemeClr val="accent1"/>
                  </a:solidFill>
                </a:rPr>
                <a:t>Faites-vous payer </a:t>
              </a:r>
              <a:endParaRPr lang="en-US" sz="2000" b="1" dirty="0">
                <a:solidFill>
                  <a:schemeClr val="accent1"/>
                </a:solidFill>
              </a:endParaRPr>
            </a:p>
          </p:txBody>
        </p:sp>
        <p:sp>
          <p:nvSpPr>
            <p:cNvPr id="267" name="TextBox 266"/>
            <p:cNvSpPr txBox="1"/>
            <p:nvPr/>
          </p:nvSpPr>
          <p:spPr>
            <a:xfrm>
              <a:off x="5638262" y="1698645"/>
              <a:ext cx="2649923" cy="681843"/>
            </a:xfrm>
            <a:prstGeom prst="rect">
              <a:avLst/>
            </a:prstGeom>
            <a:noFill/>
          </p:spPr>
          <p:txBody>
            <a:bodyPr wrap="square" lIns="0" tIns="0" rIns="0" bIns="0" rtlCol="0" anchor="t">
              <a:spAutoFit/>
            </a:bodyPr>
            <a:lstStyle/>
            <a:p>
              <a:pPr algn="r"/>
              <a:r>
                <a:rPr lang="fr-FR" sz="1600" dirty="0">
                  <a:solidFill>
                    <a:schemeClr val="tx1">
                      <a:lumMod val="50000"/>
                      <a:lumOff val="50000"/>
                    </a:schemeClr>
                  </a:solidFill>
                </a:rPr>
                <a:t>Faites-vous payer pour faire de la publicité sur </a:t>
              </a:r>
            </a:p>
            <a:p>
              <a:pPr algn="r"/>
              <a:r>
                <a:rPr lang="fr-FR" sz="1600" dirty="0" err="1">
                  <a:solidFill>
                    <a:schemeClr val="tx1">
                      <a:lumMod val="50000"/>
                      <a:lumOff val="50000"/>
                    </a:schemeClr>
                  </a:solidFill>
                </a:rPr>
                <a:t>My</a:t>
              </a:r>
              <a:r>
                <a:rPr lang="fr-FR" sz="1600" dirty="0">
                  <a:solidFill>
                    <a:schemeClr val="tx1">
                      <a:lumMod val="50000"/>
                      <a:lumOff val="50000"/>
                    </a:schemeClr>
                  </a:solidFill>
                </a:rPr>
                <a:t> </a:t>
              </a:r>
              <a:r>
                <a:rPr lang="fr-FR" sz="1600" dirty="0" err="1">
                  <a:solidFill>
                    <a:schemeClr val="tx1">
                      <a:lumMod val="50000"/>
                      <a:lumOff val="50000"/>
                    </a:schemeClr>
                  </a:solidFill>
                </a:rPr>
                <a:t>Advertising</a:t>
              </a:r>
              <a:r>
                <a:rPr lang="fr-FR" sz="1600" dirty="0">
                  <a:solidFill>
                    <a:schemeClr val="tx1">
                      <a:lumMod val="50000"/>
                      <a:lumOff val="50000"/>
                    </a:schemeClr>
                  </a:solidFill>
                </a:rPr>
                <a:t> Pays</a:t>
              </a:r>
            </a:p>
          </p:txBody>
        </p:sp>
      </p:grpSp>
      <p:grpSp>
        <p:nvGrpSpPr>
          <p:cNvPr id="163" name="Group 148"/>
          <p:cNvGrpSpPr/>
          <p:nvPr/>
        </p:nvGrpSpPr>
        <p:grpSpPr>
          <a:xfrm>
            <a:off x="4209232" y="3031601"/>
            <a:ext cx="1487535" cy="1492996"/>
            <a:chOff x="3406776" y="1066800"/>
            <a:chExt cx="3027363" cy="3038475"/>
          </a:xfrm>
        </p:grpSpPr>
        <p:sp>
          <p:nvSpPr>
            <p:cNvPr id="164" name="Oval 11"/>
            <p:cNvSpPr>
              <a:spLocks noChangeArrowheads="1"/>
            </p:cNvSpPr>
            <p:nvPr/>
          </p:nvSpPr>
          <p:spPr bwMode="auto">
            <a:xfrm>
              <a:off x="3406776" y="1066800"/>
              <a:ext cx="3027363" cy="3038475"/>
            </a:xfrm>
            <a:prstGeom prst="ellipse">
              <a:avLst/>
            </a:prstGeom>
            <a:gradFill flip="none" rotWithShape="1">
              <a:gsLst>
                <a:gs pos="31000">
                  <a:schemeClr val="bg1">
                    <a:lumMod val="95000"/>
                  </a:schemeClr>
                </a:gs>
                <a:gs pos="100000">
                  <a:schemeClr val="bg1">
                    <a:lumMod val="85000"/>
                  </a:schemeClr>
                </a:gs>
                <a:gs pos="54000">
                  <a:schemeClr val="bg1">
                    <a:lumMod val="85000"/>
                  </a:schemeClr>
                </a:gs>
              </a:gsLst>
              <a:path path="circle">
                <a:fillToRect r="100000" b="100000"/>
              </a:path>
              <a:tileRect l="-100000" t="-100000"/>
            </a:gradFill>
            <a:ln w="3175">
              <a:solidFill>
                <a:schemeClr val="bg1">
                  <a:lumMod val="50000"/>
                </a:schemeClr>
              </a:solid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65" name="Freeform 12"/>
            <p:cNvSpPr>
              <a:spLocks noEditPoints="1"/>
            </p:cNvSpPr>
            <p:nvPr/>
          </p:nvSpPr>
          <p:spPr bwMode="auto">
            <a:xfrm>
              <a:off x="3751263" y="1598613"/>
              <a:ext cx="26988" cy="36513"/>
            </a:xfrm>
            <a:custGeom>
              <a:avLst/>
              <a:gdLst/>
              <a:ahLst/>
              <a:cxnLst>
                <a:cxn ang="0">
                  <a:pos x="0" y="4"/>
                </a:cxn>
                <a:cxn ang="0">
                  <a:pos x="0" y="4"/>
                </a:cxn>
                <a:cxn ang="0">
                  <a:pos x="0" y="4"/>
                </a:cxn>
                <a:cxn ang="0">
                  <a:pos x="2" y="1"/>
                </a:cxn>
                <a:cxn ang="0">
                  <a:pos x="2" y="1"/>
                </a:cxn>
                <a:cxn ang="0">
                  <a:pos x="3" y="0"/>
                </a:cxn>
                <a:cxn ang="0">
                  <a:pos x="2" y="1"/>
                </a:cxn>
                <a:cxn ang="0">
                  <a:pos x="2" y="1"/>
                </a:cxn>
                <a:cxn ang="0">
                  <a:pos x="1" y="2"/>
                </a:cxn>
                <a:cxn ang="0">
                  <a:pos x="1" y="2"/>
                </a:cxn>
                <a:cxn ang="0">
                  <a:pos x="1" y="3"/>
                </a:cxn>
                <a:cxn ang="0">
                  <a:pos x="0" y="3"/>
                </a:cxn>
                <a:cxn ang="0">
                  <a:pos x="0" y="3"/>
                </a:cxn>
                <a:cxn ang="0">
                  <a:pos x="0" y="4"/>
                </a:cxn>
                <a:cxn ang="0">
                  <a:pos x="2" y="1"/>
                </a:cxn>
                <a:cxn ang="0">
                  <a:pos x="3" y="0"/>
                </a:cxn>
              </a:cxnLst>
              <a:rect l="0" t="0" r="r" b="b"/>
              <a:pathLst>
                <a:path w="3" h="4">
                  <a:moveTo>
                    <a:pt x="0" y="4"/>
                  </a:moveTo>
                  <a:cubicBezTo>
                    <a:pt x="0" y="4"/>
                    <a:pt x="0" y="4"/>
                    <a:pt x="0" y="4"/>
                  </a:cubicBezTo>
                  <a:cubicBezTo>
                    <a:pt x="0" y="4"/>
                    <a:pt x="0" y="4"/>
                    <a:pt x="0" y="4"/>
                  </a:cubicBezTo>
                  <a:moveTo>
                    <a:pt x="2" y="1"/>
                  </a:moveTo>
                  <a:cubicBezTo>
                    <a:pt x="2" y="1"/>
                    <a:pt x="2" y="1"/>
                    <a:pt x="2" y="1"/>
                  </a:cubicBezTo>
                  <a:moveTo>
                    <a:pt x="3" y="0"/>
                  </a:moveTo>
                  <a:cubicBezTo>
                    <a:pt x="2" y="1"/>
                    <a:pt x="2" y="1"/>
                    <a:pt x="2" y="1"/>
                  </a:cubicBezTo>
                  <a:cubicBezTo>
                    <a:pt x="2" y="1"/>
                    <a:pt x="2" y="1"/>
                    <a:pt x="2" y="1"/>
                  </a:cubicBezTo>
                  <a:cubicBezTo>
                    <a:pt x="1" y="2"/>
                    <a:pt x="1" y="2"/>
                    <a:pt x="1" y="2"/>
                  </a:cubicBezTo>
                  <a:cubicBezTo>
                    <a:pt x="1" y="2"/>
                    <a:pt x="1" y="2"/>
                    <a:pt x="1" y="2"/>
                  </a:cubicBezTo>
                  <a:cubicBezTo>
                    <a:pt x="1" y="3"/>
                    <a:pt x="1" y="3"/>
                    <a:pt x="1" y="3"/>
                  </a:cubicBezTo>
                  <a:cubicBezTo>
                    <a:pt x="0" y="3"/>
                    <a:pt x="0" y="3"/>
                    <a:pt x="0" y="3"/>
                  </a:cubicBezTo>
                  <a:cubicBezTo>
                    <a:pt x="0" y="3"/>
                    <a:pt x="0" y="3"/>
                    <a:pt x="0" y="3"/>
                  </a:cubicBezTo>
                  <a:cubicBezTo>
                    <a:pt x="0" y="4"/>
                    <a:pt x="0" y="4"/>
                    <a:pt x="0" y="4"/>
                  </a:cubicBezTo>
                  <a:cubicBezTo>
                    <a:pt x="0" y="4"/>
                    <a:pt x="0" y="3"/>
                    <a:pt x="2" y="1"/>
                  </a:cubicBezTo>
                  <a:cubicBezTo>
                    <a:pt x="3" y="0"/>
                    <a:pt x="3" y="0"/>
                    <a:pt x="3"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66" name="Freeform 13"/>
            <p:cNvSpPr>
              <a:spLocks/>
            </p:cNvSpPr>
            <p:nvPr/>
          </p:nvSpPr>
          <p:spPr bwMode="auto">
            <a:xfrm>
              <a:off x="5440363" y="1196975"/>
              <a:ext cx="55563" cy="28575"/>
            </a:xfrm>
            <a:custGeom>
              <a:avLst/>
              <a:gdLst/>
              <a:ahLst/>
              <a:cxnLst>
                <a:cxn ang="0">
                  <a:pos x="0" y="0"/>
                </a:cxn>
                <a:cxn ang="0">
                  <a:pos x="0" y="0"/>
                </a:cxn>
                <a:cxn ang="0">
                  <a:pos x="0" y="1"/>
                </a:cxn>
                <a:cxn ang="0">
                  <a:pos x="1" y="1"/>
                </a:cxn>
                <a:cxn ang="0">
                  <a:pos x="1" y="1"/>
                </a:cxn>
                <a:cxn ang="0">
                  <a:pos x="2" y="2"/>
                </a:cxn>
                <a:cxn ang="0">
                  <a:pos x="3" y="2"/>
                </a:cxn>
                <a:cxn ang="0">
                  <a:pos x="3" y="2"/>
                </a:cxn>
                <a:cxn ang="0">
                  <a:pos x="6" y="3"/>
                </a:cxn>
                <a:cxn ang="0">
                  <a:pos x="6" y="3"/>
                </a:cxn>
                <a:cxn ang="0">
                  <a:pos x="2" y="0"/>
                </a:cxn>
                <a:cxn ang="0">
                  <a:pos x="2" y="0"/>
                </a:cxn>
                <a:cxn ang="0">
                  <a:pos x="2" y="0"/>
                </a:cxn>
                <a:cxn ang="0">
                  <a:pos x="2" y="1"/>
                </a:cxn>
                <a:cxn ang="0">
                  <a:pos x="2" y="1"/>
                </a:cxn>
                <a:cxn ang="0">
                  <a:pos x="1" y="1"/>
                </a:cxn>
                <a:cxn ang="0">
                  <a:pos x="0" y="0"/>
                </a:cxn>
              </a:cxnLst>
              <a:rect l="0" t="0" r="r" b="b"/>
              <a:pathLst>
                <a:path w="6" h="3">
                  <a:moveTo>
                    <a:pt x="0" y="0"/>
                  </a:moveTo>
                  <a:cubicBezTo>
                    <a:pt x="0" y="0"/>
                    <a:pt x="0" y="0"/>
                    <a:pt x="0" y="0"/>
                  </a:cubicBezTo>
                  <a:cubicBezTo>
                    <a:pt x="0" y="1"/>
                    <a:pt x="0" y="1"/>
                    <a:pt x="0" y="1"/>
                  </a:cubicBezTo>
                  <a:cubicBezTo>
                    <a:pt x="1" y="1"/>
                    <a:pt x="1" y="1"/>
                    <a:pt x="1" y="1"/>
                  </a:cubicBezTo>
                  <a:cubicBezTo>
                    <a:pt x="1" y="1"/>
                    <a:pt x="1" y="1"/>
                    <a:pt x="1" y="1"/>
                  </a:cubicBezTo>
                  <a:cubicBezTo>
                    <a:pt x="2" y="1"/>
                    <a:pt x="2" y="1"/>
                    <a:pt x="2" y="2"/>
                  </a:cubicBezTo>
                  <a:cubicBezTo>
                    <a:pt x="3" y="2"/>
                    <a:pt x="3" y="2"/>
                    <a:pt x="3" y="2"/>
                  </a:cubicBezTo>
                  <a:cubicBezTo>
                    <a:pt x="3" y="2"/>
                    <a:pt x="3" y="2"/>
                    <a:pt x="3" y="2"/>
                  </a:cubicBezTo>
                  <a:cubicBezTo>
                    <a:pt x="5" y="2"/>
                    <a:pt x="5" y="2"/>
                    <a:pt x="6" y="3"/>
                  </a:cubicBezTo>
                  <a:cubicBezTo>
                    <a:pt x="6" y="3"/>
                    <a:pt x="6" y="3"/>
                    <a:pt x="6" y="3"/>
                  </a:cubicBezTo>
                  <a:cubicBezTo>
                    <a:pt x="6" y="2"/>
                    <a:pt x="2" y="0"/>
                    <a:pt x="2" y="0"/>
                  </a:cubicBezTo>
                  <a:cubicBezTo>
                    <a:pt x="2" y="0"/>
                    <a:pt x="2" y="0"/>
                    <a:pt x="2" y="0"/>
                  </a:cubicBezTo>
                  <a:cubicBezTo>
                    <a:pt x="2" y="0"/>
                    <a:pt x="2" y="0"/>
                    <a:pt x="2" y="0"/>
                  </a:cubicBezTo>
                  <a:cubicBezTo>
                    <a:pt x="2" y="1"/>
                    <a:pt x="2" y="1"/>
                    <a:pt x="2" y="1"/>
                  </a:cubicBezTo>
                  <a:cubicBezTo>
                    <a:pt x="2" y="1"/>
                    <a:pt x="2" y="1"/>
                    <a:pt x="2" y="1"/>
                  </a:cubicBezTo>
                  <a:cubicBezTo>
                    <a:pt x="2" y="1"/>
                    <a:pt x="2" y="1"/>
                    <a:pt x="1" y="1"/>
                  </a:cubicBezTo>
                  <a:cubicBezTo>
                    <a:pt x="1" y="0"/>
                    <a:pt x="0" y="0"/>
                    <a:pt x="0"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67" name="Freeform 14"/>
            <p:cNvSpPr>
              <a:spLocks/>
            </p:cNvSpPr>
            <p:nvPr/>
          </p:nvSpPr>
          <p:spPr bwMode="auto">
            <a:xfrm>
              <a:off x="5430838" y="1196975"/>
              <a:ext cx="28575" cy="19050"/>
            </a:xfrm>
            <a:custGeom>
              <a:avLst/>
              <a:gdLst/>
              <a:ahLst/>
              <a:cxnLst>
                <a:cxn ang="0">
                  <a:pos x="0" y="0"/>
                </a:cxn>
                <a:cxn ang="0">
                  <a:pos x="0" y="1"/>
                </a:cxn>
                <a:cxn ang="0">
                  <a:pos x="3" y="2"/>
                </a:cxn>
                <a:cxn ang="0">
                  <a:pos x="3" y="2"/>
                </a:cxn>
                <a:cxn ang="0">
                  <a:pos x="1" y="0"/>
                </a:cxn>
                <a:cxn ang="0">
                  <a:pos x="0" y="0"/>
                </a:cxn>
              </a:cxnLst>
              <a:rect l="0" t="0" r="r" b="b"/>
              <a:pathLst>
                <a:path w="3" h="2">
                  <a:moveTo>
                    <a:pt x="0" y="0"/>
                  </a:moveTo>
                  <a:cubicBezTo>
                    <a:pt x="0" y="1"/>
                    <a:pt x="0" y="1"/>
                    <a:pt x="0" y="1"/>
                  </a:cubicBezTo>
                  <a:cubicBezTo>
                    <a:pt x="1" y="1"/>
                    <a:pt x="2" y="2"/>
                    <a:pt x="3" y="2"/>
                  </a:cubicBezTo>
                  <a:cubicBezTo>
                    <a:pt x="3" y="2"/>
                    <a:pt x="3" y="2"/>
                    <a:pt x="3" y="2"/>
                  </a:cubicBezTo>
                  <a:cubicBezTo>
                    <a:pt x="3" y="1"/>
                    <a:pt x="1" y="1"/>
                    <a:pt x="1" y="0"/>
                  </a:cubicBezTo>
                  <a:cubicBezTo>
                    <a:pt x="0" y="0"/>
                    <a:pt x="0" y="0"/>
                    <a:pt x="0"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68" name="Freeform 15"/>
            <p:cNvSpPr>
              <a:spLocks/>
            </p:cNvSpPr>
            <p:nvPr/>
          </p:nvSpPr>
          <p:spPr bwMode="auto">
            <a:xfrm>
              <a:off x="5402263" y="1206500"/>
              <a:ext cx="38100" cy="9525"/>
            </a:xfrm>
            <a:custGeom>
              <a:avLst/>
              <a:gdLst/>
              <a:ahLst/>
              <a:cxnLst>
                <a:cxn ang="0">
                  <a:pos x="1" y="0"/>
                </a:cxn>
                <a:cxn ang="0">
                  <a:pos x="1" y="0"/>
                </a:cxn>
                <a:cxn ang="0">
                  <a:pos x="1" y="0"/>
                </a:cxn>
                <a:cxn ang="0">
                  <a:pos x="0" y="0"/>
                </a:cxn>
                <a:cxn ang="0">
                  <a:pos x="1" y="0"/>
                </a:cxn>
                <a:cxn ang="0">
                  <a:pos x="1" y="0"/>
                </a:cxn>
                <a:cxn ang="0">
                  <a:pos x="3" y="1"/>
                </a:cxn>
                <a:cxn ang="0">
                  <a:pos x="2" y="0"/>
                </a:cxn>
                <a:cxn ang="0">
                  <a:pos x="2" y="0"/>
                </a:cxn>
                <a:cxn ang="0">
                  <a:pos x="1" y="0"/>
                </a:cxn>
              </a:cxnLst>
              <a:rect l="0" t="0" r="r" b="b"/>
              <a:pathLst>
                <a:path w="4" h="1">
                  <a:moveTo>
                    <a:pt x="1" y="0"/>
                  </a:moveTo>
                  <a:cubicBezTo>
                    <a:pt x="1" y="0"/>
                    <a:pt x="1" y="0"/>
                    <a:pt x="1" y="0"/>
                  </a:cubicBezTo>
                  <a:cubicBezTo>
                    <a:pt x="1" y="0"/>
                    <a:pt x="1" y="0"/>
                    <a:pt x="1" y="0"/>
                  </a:cubicBezTo>
                  <a:cubicBezTo>
                    <a:pt x="0" y="0"/>
                    <a:pt x="0" y="0"/>
                    <a:pt x="0" y="0"/>
                  </a:cubicBezTo>
                  <a:cubicBezTo>
                    <a:pt x="1" y="0"/>
                    <a:pt x="1" y="0"/>
                    <a:pt x="1" y="0"/>
                  </a:cubicBezTo>
                  <a:cubicBezTo>
                    <a:pt x="1" y="0"/>
                    <a:pt x="1" y="0"/>
                    <a:pt x="1" y="0"/>
                  </a:cubicBezTo>
                  <a:cubicBezTo>
                    <a:pt x="2" y="1"/>
                    <a:pt x="2" y="1"/>
                    <a:pt x="3" y="1"/>
                  </a:cubicBezTo>
                  <a:cubicBezTo>
                    <a:pt x="4" y="0"/>
                    <a:pt x="2" y="0"/>
                    <a:pt x="2" y="0"/>
                  </a:cubicBezTo>
                  <a:cubicBezTo>
                    <a:pt x="2" y="0"/>
                    <a:pt x="2" y="0"/>
                    <a:pt x="2" y="0"/>
                  </a:cubicBezTo>
                  <a:cubicBezTo>
                    <a:pt x="2" y="0"/>
                    <a:pt x="2" y="0"/>
                    <a:pt x="1"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69" name="Freeform 16"/>
            <p:cNvSpPr>
              <a:spLocks/>
            </p:cNvSpPr>
            <p:nvPr/>
          </p:nvSpPr>
          <p:spPr bwMode="auto">
            <a:xfrm>
              <a:off x="5160963" y="1235075"/>
              <a:ext cx="47625" cy="17463"/>
            </a:xfrm>
            <a:custGeom>
              <a:avLst/>
              <a:gdLst/>
              <a:ahLst/>
              <a:cxnLst>
                <a:cxn ang="0">
                  <a:pos x="1" y="0"/>
                </a:cxn>
                <a:cxn ang="0">
                  <a:pos x="0" y="1"/>
                </a:cxn>
                <a:cxn ang="0">
                  <a:pos x="0" y="1"/>
                </a:cxn>
                <a:cxn ang="0">
                  <a:pos x="1" y="1"/>
                </a:cxn>
                <a:cxn ang="0">
                  <a:pos x="4" y="2"/>
                </a:cxn>
                <a:cxn ang="0">
                  <a:pos x="5" y="2"/>
                </a:cxn>
                <a:cxn ang="0">
                  <a:pos x="1" y="0"/>
                </a:cxn>
                <a:cxn ang="0">
                  <a:pos x="1" y="0"/>
                </a:cxn>
              </a:cxnLst>
              <a:rect l="0" t="0" r="r" b="b"/>
              <a:pathLst>
                <a:path w="5" h="2">
                  <a:moveTo>
                    <a:pt x="1" y="0"/>
                  </a:moveTo>
                  <a:cubicBezTo>
                    <a:pt x="1" y="0"/>
                    <a:pt x="1" y="0"/>
                    <a:pt x="0" y="1"/>
                  </a:cubicBezTo>
                  <a:cubicBezTo>
                    <a:pt x="0" y="1"/>
                    <a:pt x="0" y="1"/>
                    <a:pt x="0" y="1"/>
                  </a:cubicBezTo>
                  <a:cubicBezTo>
                    <a:pt x="0" y="1"/>
                    <a:pt x="0" y="1"/>
                    <a:pt x="1" y="1"/>
                  </a:cubicBezTo>
                  <a:cubicBezTo>
                    <a:pt x="1" y="1"/>
                    <a:pt x="3" y="2"/>
                    <a:pt x="4" y="2"/>
                  </a:cubicBezTo>
                  <a:cubicBezTo>
                    <a:pt x="5" y="2"/>
                    <a:pt x="5" y="2"/>
                    <a:pt x="5" y="2"/>
                  </a:cubicBezTo>
                  <a:cubicBezTo>
                    <a:pt x="5" y="2"/>
                    <a:pt x="4" y="0"/>
                    <a:pt x="1" y="0"/>
                  </a:cubicBezTo>
                  <a:cubicBezTo>
                    <a:pt x="1" y="0"/>
                    <a:pt x="1" y="0"/>
                    <a:pt x="1"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70" name="Freeform 17"/>
            <p:cNvSpPr>
              <a:spLocks/>
            </p:cNvSpPr>
            <p:nvPr/>
          </p:nvSpPr>
          <p:spPr bwMode="auto">
            <a:xfrm>
              <a:off x="6330951" y="2735263"/>
              <a:ext cx="84138" cy="195263"/>
            </a:xfrm>
            <a:custGeom>
              <a:avLst/>
              <a:gdLst/>
              <a:ahLst/>
              <a:cxnLst>
                <a:cxn ang="0">
                  <a:pos x="9" y="0"/>
                </a:cxn>
                <a:cxn ang="0">
                  <a:pos x="8" y="0"/>
                </a:cxn>
                <a:cxn ang="0">
                  <a:pos x="8" y="0"/>
                </a:cxn>
                <a:cxn ang="0">
                  <a:pos x="7" y="2"/>
                </a:cxn>
                <a:cxn ang="0">
                  <a:pos x="7" y="3"/>
                </a:cxn>
                <a:cxn ang="0">
                  <a:pos x="6" y="5"/>
                </a:cxn>
                <a:cxn ang="0">
                  <a:pos x="6" y="6"/>
                </a:cxn>
                <a:cxn ang="0">
                  <a:pos x="4" y="9"/>
                </a:cxn>
                <a:cxn ang="0">
                  <a:pos x="4" y="11"/>
                </a:cxn>
                <a:cxn ang="0">
                  <a:pos x="3" y="11"/>
                </a:cxn>
                <a:cxn ang="0">
                  <a:pos x="3" y="12"/>
                </a:cxn>
                <a:cxn ang="0">
                  <a:pos x="2" y="14"/>
                </a:cxn>
                <a:cxn ang="0">
                  <a:pos x="2" y="14"/>
                </a:cxn>
                <a:cxn ang="0">
                  <a:pos x="2" y="15"/>
                </a:cxn>
                <a:cxn ang="0">
                  <a:pos x="0" y="21"/>
                </a:cxn>
                <a:cxn ang="0">
                  <a:pos x="2" y="21"/>
                </a:cxn>
                <a:cxn ang="0">
                  <a:pos x="4" y="15"/>
                </a:cxn>
                <a:cxn ang="0">
                  <a:pos x="5" y="13"/>
                </a:cxn>
                <a:cxn ang="0">
                  <a:pos x="6" y="10"/>
                </a:cxn>
                <a:cxn ang="0">
                  <a:pos x="7" y="8"/>
                </a:cxn>
                <a:cxn ang="0">
                  <a:pos x="7" y="6"/>
                </a:cxn>
                <a:cxn ang="0">
                  <a:pos x="7" y="6"/>
                </a:cxn>
                <a:cxn ang="0">
                  <a:pos x="8" y="4"/>
                </a:cxn>
                <a:cxn ang="0">
                  <a:pos x="9" y="2"/>
                </a:cxn>
                <a:cxn ang="0">
                  <a:pos x="9" y="0"/>
                </a:cxn>
              </a:cxnLst>
              <a:rect l="0" t="0" r="r" b="b"/>
              <a:pathLst>
                <a:path w="9" h="21">
                  <a:moveTo>
                    <a:pt x="9" y="0"/>
                  </a:moveTo>
                  <a:cubicBezTo>
                    <a:pt x="9" y="0"/>
                    <a:pt x="9" y="0"/>
                    <a:pt x="8" y="0"/>
                  </a:cubicBezTo>
                  <a:cubicBezTo>
                    <a:pt x="8" y="0"/>
                    <a:pt x="8" y="0"/>
                    <a:pt x="8" y="0"/>
                  </a:cubicBezTo>
                  <a:cubicBezTo>
                    <a:pt x="8" y="0"/>
                    <a:pt x="8" y="1"/>
                    <a:pt x="7" y="2"/>
                  </a:cubicBezTo>
                  <a:cubicBezTo>
                    <a:pt x="7" y="3"/>
                    <a:pt x="7" y="3"/>
                    <a:pt x="7" y="3"/>
                  </a:cubicBezTo>
                  <a:cubicBezTo>
                    <a:pt x="6" y="5"/>
                    <a:pt x="6" y="5"/>
                    <a:pt x="6" y="5"/>
                  </a:cubicBezTo>
                  <a:cubicBezTo>
                    <a:pt x="6" y="6"/>
                    <a:pt x="6" y="6"/>
                    <a:pt x="6" y="6"/>
                  </a:cubicBezTo>
                  <a:cubicBezTo>
                    <a:pt x="4" y="9"/>
                    <a:pt x="4" y="9"/>
                    <a:pt x="4" y="9"/>
                  </a:cubicBezTo>
                  <a:cubicBezTo>
                    <a:pt x="4" y="11"/>
                    <a:pt x="4" y="11"/>
                    <a:pt x="4" y="11"/>
                  </a:cubicBezTo>
                  <a:cubicBezTo>
                    <a:pt x="3" y="11"/>
                    <a:pt x="3" y="11"/>
                    <a:pt x="3" y="11"/>
                  </a:cubicBezTo>
                  <a:cubicBezTo>
                    <a:pt x="3" y="12"/>
                    <a:pt x="3" y="12"/>
                    <a:pt x="3" y="12"/>
                  </a:cubicBezTo>
                  <a:cubicBezTo>
                    <a:pt x="2" y="14"/>
                    <a:pt x="2" y="14"/>
                    <a:pt x="2" y="14"/>
                  </a:cubicBezTo>
                  <a:cubicBezTo>
                    <a:pt x="2" y="14"/>
                    <a:pt x="2" y="14"/>
                    <a:pt x="2" y="14"/>
                  </a:cubicBezTo>
                  <a:cubicBezTo>
                    <a:pt x="2" y="15"/>
                    <a:pt x="2" y="15"/>
                    <a:pt x="2" y="15"/>
                  </a:cubicBezTo>
                  <a:cubicBezTo>
                    <a:pt x="0" y="21"/>
                    <a:pt x="0" y="21"/>
                    <a:pt x="0" y="21"/>
                  </a:cubicBezTo>
                  <a:cubicBezTo>
                    <a:pt x="2" y="21"/>
                    <a:pt x="2" y="21"/>
                    <a:pt x="2" y="21"/>
                  </a:cubicBezTo>
                  <a:cubicBezTo>
                    <a:pt x="4" y="15"/>
                    <a:pt x="4" y="15"/>
                    <a:pt x="4" y="15"/>
                  </a:cubicBezTo>
                  <a:cubicBezTo>
                    <a:pt x="5" y="13"/>
                    <a:pt x="5" y="13"/>
                    <a:pt x="5" y="13"/>
                  </a:cubicBezTo>
                  <a:cubicBezTo>
                    <a:pt x="6" y="10"/>
                    <a:pt x="6" y="10"/>
                    <a:pt x="6" y="10"/>
                  </a:cubicBezTo>
                  <a:cubicBezTo>
                    <a:pt x="6" y="9"/>
                    <a:pt x="6" y="8"/>
                    <a:pt x="7" y="8"/>
                  </a:cubicBezTo>
                  <a:cubicBezTo>
                    <a:pt x="7" y="6"/>
                    <a:pt x="7" y="6"/>
                    <a:pt x="7" y="6"/>
                  </a:cubicBezTo>
                  <a:cubicBezTo>
                    <a:pt x="7" y="6"/>
                    <a:pt x="7" y="6"/>
                    <a:pt x="7" y="6"/>
                  </a:cubicBezTo>
                  <a:cubicBezTo>
                    <a:pt x="8" y="4"/>
                    <a:pt x="8" y="4"/>
                    <a:pt x="8" y="4"/>
                  </a:cubicBezTo>
                  <a:cubicBezTo>
                    <a:pt x="9" y="2"/>
                    <a:pt x="9" y="2"/>
                    <a:pt x="9" y="2"/>
                  </a:cubicBezTo>
                  <a:cubicBezTo>
                    <a:pt x="9" y="0"/>
                    <a:pt x="9" y="0"/>
                    <a:pt x="9"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71" name="Freeform 18"/>
            <p:cNvSpPr>
              <a:spLocks/>
            </p:cNvSpPr>
            <p:nvPr/>
          </p:nvSpPr>
          <p:spPr bwMode="auto">
            <a:xfrm>
              <a:off x="6256338" y="2930525"/>
              <a:ext cx="74613" cy="38100"/>
            </a:xfrm>
            <a:custGeom>
              <a:avLst/>
              <a:gdLst/>
              <a:ahLst/>
              <a:cxnLst>
                <a:cxn ang="0">
                  <a:pos x="4" y="0"/>
                </a:cxn>
                <a:cxn ang="0">
                  <a:pos x="3" y="1"/>
                </a:cxn>
                <a:cxn ang="0">
                  <a:pos x="2" y="2"/>
                </a:cxn>
                <a:cxn ang="0">
                  <a:pos x="2" y="1"/>
                </a:cxn>
                <a:cxn ang="0">
                  <a:pos x="1" y="2"/>
                </a:cxn>
                <a:cxn ang="0">
                  <a:pos x="0" y="3"/>
                </a:cxn>
                <a:cxn ang="0">
                  <a:pos x="1" y="4"/>
                </a:cxn>
                <a:cxn ang="0">
                  <a:pos x="2" y="4"/>
                </a:cxn>
                <a:cxn ang="0">
                  <a:pos x="4" y="4"/>
                </a:cxn>
                <a:cxn ang="0">
                  <a:pos x="5" y="3"/>
                </a:cxn>
                <a:cxn ang="0">
                  <a:pos x="6" y="4"/>
                </a:cxn>
                <a:cxn ang="0">
                  <a:pos x="7" y="3"/>
                </a:cxn>
                <a:cxn ang="0">
                  <a:pos x="8" y="2"/>
                </a:cxn>
                <a:cxn ang="0">
                  <a:pos x="8" y="1"/>
                </a:cxn>
                <a:cxn ang="0">
                  <a:pos x="7" y="0"/>
                </a:cxn>
                <a:cxn ang="0">
                  <a:pos x="7" y="0"/>
                </a:cxn>
                <a:cxn ang="0">
                  <a:pos x="6" y="1"/>
                </a:cxn>
                <a:cxn ang="0">
                  <a:pos x="6" y="2"/>
                </a:cxn>
                <a:cxn ang="0">
                  <a:pos x="5" y="0"/>
                </a:cxn>
                <a:cxn ang="0">
                  <a:pos x="4" y="0"/>
                </a:cxn>
              </a:cxnLst>
              <a:rect l="0" t="0" r="r" b="b"/>
              <a:pathLst>
                <a:path w="8" h="4">
                  <a:moveTo>
                    <a:pt x="4" y="0"/>
                  </a:moveTo>
                  <a:cubicBezTo>
                    <a:pt x="3" y="1"/>
                    <a:pt x="3" y="1"/>
                    <a:pt x="3" y="1"/>
                  </a:cubicBezTo>
                  <a:cubicBezTo>
                    <a:pt x="3" y="1"/>
                    <a:pt x="3" y="2"/>
                    <a:pt x="2" y="2"/>
                  </a:cubicBezTo>
                  <a:cubicBezTo>
                    <a:pt x="2" y="2"/>
                    <a:pt x="2" y="2"/>
                    <a:pt x="2" y="1"/>
                  </a:cubicBezTo>
                  <a:cubicBezTo>
                    <a:pt x="1" y="2"/>
                    <a:pt x="1" y="2"/>
                    <a:pt x="1" y="2"/>
                  </a:cubicBezTo>
                  <a:cubicBezTo>
                    <a:pt x="0" y="3"/>
                    <a:pt x="0" y="3"/>
                    <a:pt x="0" y="3"/>
                  </a:cubicBezTo>
                  <a:cubicBezTo>
                    <a:pt x="1" y="4"/>
                    <a:pt x="1" y="4"/>
                    <a:pt x="1" y="4"/>
                  </a:cubicBezTo>
                  <a:cubicBezTo>
                    <a:pt x="2" y="4"/>
                    <a:pt x="2" y="4"/>
                    <a:pt x="2" y="4"/>
                  </a:cubicBezTo>
                  <a:cubicBezTo>
                    <a:pt x="4" y="4"/>
                    <a:pt x="4" y="4"/>
                    <a:pt x="4" y="4"/>
                  </a:cubicBezTo>
                  <a:cubicBezTo>
                    <a:pt x="5" y="3"/>
                    <a:pt x="5" y="3"/>
                    <a:pt x="5" y="3"/>
                  </a:cubicBezTo>
                  <a:cubicBezTo>
                    <a:pt x="6" y="4"/>
                    <a:pt x="6" y="4"/>
                    <a:pt x="6" y="4"/>
                  </a:cubicBezTo>
                  <a:cubicBezTo>
                    <a:pt x="7" y="3"/>
                    <a:pt x="7" y="3"/>
                    <a:pt x="7" y="3"/>
                  </a:cubicBezTo>
                  <a:cubicBezTo>
                    <a:pt x="8" y="2"/>
                    <a:pt x="8" y="2"/>
                    <a:pt x="8" y="2"/>
                  </a:cubicBezTo>
                  <a:cubicBezTo>
                    <a:pt x="8" y="1"/>
                    <a:pt x="8" y="1"/>
                    <a:pt x="8" y="1"/>
                  </a:cubicBezTo>
                  <a:cubicBezTo>
                    <a:pt x="8" y="0"/>
                    <a:pt x="7" y="0"/>
                    <a:pt x="7" y="0"/>
                  </a:cubicBezTo>
                  <a:cubicBezTo>
                    <a:pt x="7" y="0"/>
                    <a:pt x="7" y="0"/>
                    <a:pt x="7" y="0"/>
                  </a:cubicBezTo>
                  <a:cubicBezTo>
                    <a:pt x="7" y="0"/>
                    <a:pt x="7" y="0"/>
                    <a:pt x="6" y="1"/>
                  </a:cubicBezTo>
                  <a:cubicBezTo>
                    <a:pt x="6" y="2"/>
                    <a:pt x="6" y="2"/>
                    <a:pt x="6" y="2"/>
                  </a:cubicBezTo>
                  <a:cubicBezTo>
                    <a:pt x="5" y="2"/>
                    <a:pt x="5" y="1"/>
                    <a:pt x="5" y="0"/>
                  </a:cubicBezTo>
                  <a:cubicBezTo>
                    <a:pt x="4" y="0"/>
                    <a:pt x="4" y="0"/>
                    <a:pt x="4"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72" name="Freeform 19"/>
            <p:cNvSpPr>
              <a:spLocks/>
            </p:cNvSpPr>
            <p:nvPr/>
          </p:nvSpPr>
          <p:spPr bwMode="auto">
            <a:xfrm>
              <a:off x="6350001" y="2846388"/>
              <a:ext cx="1588" cy="9525"/>
            </a:xfrm>
            <a:custGeom>
              <a:avLst/>
              <a:gdLst/>
              <a:ahLst/>
              <a:cxnLst>
                <a:cxn ang="0">
                  <a:pos x="0" y="0"/>
                </a:cxn>
                <a:cxn ang="0">
                  <a:pos x="0" y="1"/>
                </a:cxn>
                <a:cxn ang="0">
                  <a:pos x="0" y="1"/>
                </a:cxn>
                <a:cxn ang="0">
                  <a:pos x="0" y="1"/>
                </a:cxn>
                <a:cxn ang="0">
                  <a:pos x="0" y="0"/>
                </a:cxn>
                <a:cxn ang="0">
                  <a:pos x="0" y="0"/>
                </a:cxn>
              </a:cxnLst>
              <a:rect l="0" t="0" r="r" b="b"/>
              <a:pathLst>
                <a:path h="1">
                  <a:moveTo>
                    <a:pt x="0" y="0"/>
                  </a:moveTo>
                  <a:cubicBezTo>
                    <a:pt x="0" y="0"/>
                    <a:pt x="0" y="1"/>
                    <a:pt x="0" y="1"/>
                  </a:cubicBezTo>
                  <a:cubicBezTo>
                    <a:pt x="0" y="1"/>
                    <a:pt x="0" y="1"/>
                    <a:pt x="0" y="1"/>
                  </a:cubicBezTo>
                  <a:cubicBezTo>
                    <a:pt x="0" y="1"/>
                    <a:pt x="0" y="1"/>
                    <a:pt x="0" y="1"/>
                  </a:cubicBezTo>
                  <a:cubicBezTo>
                    <a:pt x="0" y="0"/>
                    <a:pt x="0" y="0"/>
                    <a:pt x="0" y="0"/>
                  </a:cubicBezTo>
                  <a:cubicBezTo>
                    <a:pt x="0" y="0"/>
                    <a:pt x="0" y="0"/>
                    <a:pt x="0"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73" name="Freeform 20"/>
            <p:cNvSpPr>
              <a:spLocks/>
            </p:cNvSpPr>
            <p:nvPr/>
          </p:nvSpPr>
          <p:spPr bwMode="auto">
            <a:xfrm>
              <a:off x="6340476" y="2865438"/>
              <a:ext cx="9525" cy="9525"/>
            </a:xfrm>
            <a:custGeom>
              <a:avLst/>
              <a:gdLst/>
              <a:ahLst/>
              <a:cxnLst>
                <a:cxn ang="0">
                  <a:pos x="0" y="0"/>
                </a:cxn>
                <a:cxn ang="0">
                  <a:pos x="0" y="1"/>
                </a:cxn>
                <a:cxn ang="0">
                  <a:pos x="0" y="1"/>
                </a:cxn>
                <a:cxn ang="0">
                  <a:pos x="0" y="1"/>
                </a:cxn>
                <a:cxn ang="0">
                  <a:pos x="0" y="1"/>
                </a:cxn>
                <a:cxn ang="0">
                  <a:pos x="1" y="0"/>
                </a:cxn>
                <a:cxn ang="0">
                  <a:pos x="0" y="0"/>
                </a:cxn>
                <a:cxn ang="0">
                  <a:pos x="0" y="0"/>
                </a:cxn>
              </a:cxnLst>
              <a:rect l="0" t="0" r="r" b="b"/>
              <a:pathLst>
                <a:path w="1" h="1">
                  <a:moveTo>
                    <a:pt x="0" y="0"/>
                  </a:moveTo>
                  <a:cubicBezTo>
                    <a:pt x="0" y="0"/>
                    <a:pt x="0" y="0"/>
                    <a:pt x="0" y="1"/>
                  </a:cubicBezTo>
                  <a:cubicBezTo>
                    <a:pt x="0" y="1"/>
                    <a:pt x="0" y="1"/>
                    <a:pt x="0" y="1"/>
                  </a:cubicBezTo>
                  <a:cubicBezTo>
                    <a:pt x="0" y="1"/>
                    <a:pt x="0" y="1"/>
                    <a:pt x="0" y="1"/>
                  </a:cubicBezTo>
                  <a:cubicBezTo>
                    <a:pt x="0" y="1"/>
                    <a:pt x="0" y="1"/>
                    <a:pt x="0" y="1"/>
                  </a:cubicBezTo>
                  <a:cubicBezTo>
                    <a:pt x="1" y="0"/>
                    <a:pt x="1" y="0"/>
                    <a:pt x="1" y="0"/>
                  </a:cubicBezTo>
                  <a:cubicBezTo>
                    <a:pt x="0" y="0"/>
                    <a:pt x="0" y="0"/>
                    <a:pt x="0" y="0"/>
                  </a:cubicBezTo>
                  <a:cubicBezTo>
                    <a:pt x="0" y="0"/>
                    <a:pt x="0" y="0"/>
                    <a:pt x="0"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74" name="Freeform 21"/>
            <p:cNvSpPr>
              <a:spLocks/>
            </p:cNvSpPr>
            <p:nvPr/>
          </p:nvSpPr>
          <p:spPr bwMode="auto">
            <a:xfrm>
              <a:off x="6330951" y="2855913"/>
              <a:ext cx="9525" cy="28575"/>
            </a:xfrm>
            <a:custGeom>
              <a:avLst/>
              <a:gdLst/>
              <a:ahLst/>
              <a:cxnLst>
                <a:cxn ang="0">
                  <a:pos x="1" y="0"/>
                </a:cxn>
                <a:cxn ang="0">
                  <a:pos x="0" y="0"/>
                </a:cxn>
                <a:cxn ang="0">
                  <a:pos x="0" y="2"/>
                </a:cxn>
                <a:cxn ang="0">
                  <a:pos x="0" y="3"/>
                </a:cxn>
                <a:cxn ang="0">
                  <a:pos x="0" y="3"/>
                </a:cxn>
                <a:cxn ang="0">
                  <a:pos x="1" y="0"/>
                </a:cxn>
                <a:cxn ang="0">
                  <a:pos x="1" y="0"/>
                </a:cxn>
              </a:cxnLst>
              <a:rect l="0" t="0" r="r" b="b"/>
              <a:pathLst>
                <a:path w="1" h="3">
                  <a:moveTo>
                    <a:pt x="1" y="0"/>
                  </a:moveTo>
                  <a:cubicBezTo>
                    <a:pt x="0" y="0"/>
                    <a:pt x="0" y="0"/>
                    <a:pt x="0" y="0"/>
                  </a:cubicBezTo>
                  <a:cubicBezTo>
                    <a:pt x="0" y="1"/>
                    <a:pt x="0" y="1"/>
                    <a:pt x="0" y="2"/>
                  </a:cubicBezTo>
                  <a:cubicBezTo>
                    <a:pt x="0" y="3"/>
                    <a:pt x="0" y="3"/>
                    <a:pt x="0" y="3"/>
                  </a:cubicBezTo>
                  <a:cubicBezTo>
                    <a:pt x="0" y="3"/>
                    <a:pt x="0" y="3"/>
                    <a:pt x="0" y="3"/>
                  </a:cubicBezTo>
                  <a:cubicBezTo>
                    <a:pt x="1" y="3"/>
                    <a:pt x="1" y="2"/>
                    <a:pt x="1" y="0"/>
                  </a:cubicBezTo>
                  <a:cubicBezTo>
                    <a:pt x="1" y="0"/>
                    <a:pt x="1" y="0"/>
                    <a:pt x="1"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75" name="Freeform 22"/>
            <p:cNvSpPr>
              <a:spLocks/>
            </p:cNvSpPr>
            <p:nvPr/>
          </p:nvSpPr>
          <p:spPr bwMode="auto">
            <a:xfrm>
              <a:off x="6265863" y="2641600"/>
              <a:ext cx="74613" cy="223838"/>
            </a:xfrm>
            <a:custGeom>
              <a:avLst/>
              <a:gdLst/>
              <a:ahLst/>
              <a:cxnLst>
                <a:cxn ang="0">
                  <a:pos x="3" y="0"/>
                </a:cxn>
                <a:cxn ang="0">
                  <a:pos x="1" y="3"/>
                </a:cxn>
                <a:cxn ang="0">
                  <a:pos x="1" y="3"/>
                </a:cxn>
                <a:cxn ang="0">
                  <a:pos x="2" y="4"/>
                </a:cxn>
                <a:cxn ang="0">
                  <a:pos x="2" y="5"/>
                </a:cxn>
                <a:cxn ang="0">
                  <a:pos x="2" y="6"/>
                </a:cxn>
                <a:cxn ang="0">
                  <a:pos x="2" y="7"/>
                </a:cxn>
                <a:cxn ang="0">
                  <a:pos x="1" y="12"/>
                </a:cxn>
                <a:cxn ang="0">
                  <a:pos x="1" y="14"/>
                </a:cxn>
                <a:cxn ang="0">
                  <a:pos x="1" y="14"/>
                </a:cxn>
                <a:cxn ang="0">
                  <a:pos x="1" y="17"/>
                </a:cxn>
                <a:cxn ang="0">
                  <a:pos x="2" y="19"/>
                </a:cxn>
                <a:cxn ang="0">
                  <a:pos x="1" y="21"/>
                </a:cxn>
                <a:cxn ang="0">
                  <a:pos x="1" y="24"/>
                </a:cxn>
                <a:cxn ang="0">
                  <a:pos x="2" y="24"/>
                </a:cxn>
                <a:cxn ang="0">
                  <a:pos x="2" y="24"/>
                </a:cxn>
                <a:cxn ang="0">
                  <a:pos x="3" y="23"/>
                </a:cxn>
                <a:cxn ang="0">
                  <a:pos x="3" y="23"/>
                </a:cxn>
                <a:cxn ang="0">
                  <a:pos x="4" y="24"/>
                </a:cxn>
                <a:cxn ang="0">
                  <a:pos x="5" y="23"/>
                </a:cxn>
                <a:cxn ang="0">
                  <a:pos x="6" y="23"/>
                </a:cxn>
                <a:cxn ang="0">
                  <a:pos x="6" y="23"/>
                </a:cxn>
                <a:cxn ang="0">
                  <a:pos x="8" y="17"/>
                </a:cxn>
                <a:cxn ang="0">
                  <a:pos x="8" y="17"/>
                </a:cxn>
                <a:cxn ang="0">
                  <a:pos x="8" y="17"/>
                </a:cxn>
                <a:cxn ang="0">
                  <a:pos x="8" y="17"/>
                </a:cxn>
                <a:cxn ang="0">
                  <a:pos x="8" y="16"/>
                </a:cxn>
                <a:cxn ang="0">
                  <a:pos x="8" y="16"/>
                </a:cxn>
                <a:cxn ang="0">
                  <a:pos x="8" y="16"/>
                </a:cxn>
                <a:cxn ang="0">
                  <a:pos x="8" y="16"/>
                </a:cxn>
                <a:cxn ang="0">
                  <a:pos x="8" y="16"/>
                </a:cxn>
                <a:cxn ang="0">
                  <a:pos x="8" y="14"/>
                </a:cxn>
                <a:cxn ang="0">
                  <a:pos x="7" y="14"/>
                </a:cxn>
                <a:cxn ang="0">
                  <a:pos x="7" y="14"/>
                </a:cxn>
                <a:cxn ang="0">
                  <a:pos x="7" y="14"/>
                </a:cxn>
                <a:cxn ang="0">
                  <a:pos x="7" y="12"/>
                </a:cxn>
                <a:cxn ang="0">
                  <a:pos x="7" y="10"/>
                </a:cxn>
                <a:cxn ang="0">
                  <a:pos x="6" y="9"/>
                </a:cxn>
                <a:cxn ang="0">
                  <a:pos x="5" y="7"/>
                </a:cxn>
                <a:cxn ang="0">
                  <a:pos x="5" y="7"/>
                </a:cxn>
                <a:cxn ang="0">
                  <a:pos x="5" y="6"/>
                </a:cxn>
                <a:cxn ang="0">
                  <a:pos x="5" y="6"/>
                </a:cxn>
                <a:cxn ang="0">
                  <a:pos x="4" y="1"/>
                </a:cxn>
                <a:cxn ang="0">
                  <a:pos x="3" y="0"/>
                </a:cxn>
                <a:cxn ang="0">
                  <a:pos x="3" y="0"/>
                </a:cxn>
              </a:cxnLst>
              <a:rect l="0" t="0" r="r" b="b"/>
              <a:pathLst>
                <a:path w="8" h="24">
                  <a:moveTo>
                    <a:pt x="3" y="0"/>
                  </a:moveTo>
                  <a:cubicBezTo>
                    <a:pt x="2" y="3"/>
                    <a:pt x="2" y="3"/>
                    <a:pt x="1" y="3"/>
                  </a:cubicBezTo>
                  <a:cubicBezTo>
                    <a:pt x="1" y="3"/>
                    <a:pt x="1" y="3"/>
                    <a:pt x="1" y="3"/>
                  </a:cubicBezTo>
                  <a:cubicBezTo>
                    <a:pt x="1" y="4"/>
                    <a:pt x="1" y="4"/>
                    <a:pt x="2" y="4"/>
                  </a:cubicBezTo>
                  <a:cubicBezTo>
                    <a:pt x="2" y="5"/>
                    <a:pt x="2" y="5"/>
                    <a:pt x="2" y="5"/>
                  </a:cubicBezTo>
                  <a:cubicBezTo>
                    <a:pt x="1" y="5"/>
                    <a:pt x="1" y="5"/>
                    <a:pt x="2" y="6"/>
                  </a:cubicBezTo>
                  <a:cubicBezTo>
                    <a:pt x="2" y="7"/>
                    <a:pt x="2" y="7"/>
                    <a:pt x="2" y="7"/>
                  </a:cubicBezTo>
                  <a:cubicBezTo>
                    <a:pt x="2" y="8"/>
                    <a:pt x="3" y="9"/>
                    <a:pt x="1" y="12"/>
                  </a:cubicBezTo>
                  <a:cubicBezTo>
                    <a:pt x="0" y="13"/>
                    <a:pt x="1" y="13"/>
                    <a:pt x="1" y="14"/>
                  </a:cubicBezTo>
                  <a:cubicBezTo>
                    <a:pt x="1" y="14"/>
                    <a:pt x="1" y="14"/>
                    <a:pt x="1" y="14"/>
                  </a:cubicBezTo>
                  <a:cubicBezTo>
                    <a:pt x="2" y="15"/>
                    <a:pt x="1" y="16"/>
                    <a:pt x="1" y="17"/>
                  </a:cubicBezTo>
                  <a:cubicBezTo>
                    <a:pt x="2" y="19"/>
                    <a:pt x="2" y="19"/>
                    <a:pt x="2" y="19"/>
                  </a:cubicBezTo>
                  <a:cubicBezTo>
                    <a:pt x="2" y="19"/>
                    <a:pt x="2" y="20"/>
                    <a:pt x="1" y="21"/>
                  </a:cubicBezTo>
                  <a:cubicBezTo>
                    <a:pt x="1" y="22"/>
                    <a:pt x="1" y="23"/>
                    <a:pt x="1" y="24"/>
                  </a:cubicBezTo>
                  <a:cubicBezTo>
                    <a:pt x="1" y="24"/>
                    <a:pt x="1" y="24"/>
                    <a:pt x="2" y="24"/>
                  </a:cubicBezTo>
                  <a:cubicBezTo>
                    <a:pt x="2" y="24"/>
                    <a:pt x="2" y="24"/>
                    <a:pt x="2" y="24"/>
                  </a:cubicBezTo>
                  <a:cubicBezTo>
                    <a:pt x="3" y="23"/>
                    <a:pt x="3" y="23"/>
                    <a:pt x="3" y="23"/>
                  </a:cubicBezTo>
                  <a:cubicBezTo>
                    <a:pt x="3" y="23"/>
                    <a:pt x="3" y="23"/>
                    <a:pt x="3" y="23"/>
                  </a:cubicBezTo>
                  <a:cubicBezTo>
                    <a:pt x="4" y="23"/>
                    <a:pt x="4" y="24"/>
                    <a:pt x="4" y="24"/>
                  </a:cubicBezTo>
                  <a:cubicBezTo>
                    <a:pt x="5" y="24"/>
                    <a:pt x="5" y="23"/>
                    <a:pt x="5" y="23"/>
                  </a:cubicBezTo>
                  <a:cubicBezTo>
                    <a:pt x="5" y="23"/>
                    <a:pt x="6" y="23"/>
                    <a:pt x="6" y="23"/>
                  </a:cubicBezTo>
                  <a:cubicBezTo>
                    <a:pt x="6" y="23"/>
                    <a:pt x="6" y="23"/>
                    <a:pt x="6" y="23"/>
                  </a:cubicBezTo>
                  <a:cubicBezTo>
                    <a:pt x="7" y="21"/>
                    <a:pt x="7" y="21"/>
                    <a:pt x="8" y="17"/>
                  </a:cubicBezTo>
                  <a:cubicBezTo>
                    <a:pt x="8" y="17"/>
                    <a:pt x="8" y="17"/>
                    <a:pt x="8" y="17"/>
                  </a:cubicBezTo>
                  <a:cubicBezTo>
                    <a:pt x="8" y="17"/>
                    <a:pt x="8" y="17"/>
                    <a:pt x="8" y="17"/>
                  </a:cubicBezTo>
                  <a:cubicBezTo>
                    <a:pt x="8" y="17"/>
                    <a:pt x="8" y="17"/>
                    <a:pt x="8" y="17"/>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4"/>
                    <a:pt x="8" y="14"/>
                    <a:pt x="8" y="14"/>
                  </a:cubicBezTo>
                  <a:cubicBezTo>
                    <a:pt x="8" y="14"/>
                    <a:pt x="7" y="14"/>
                    <a:pt x="7" y="14"/>
                  </a:cubicBezTo>
                  <a:cubicBezTo>
                    <a:pt x="7" y="14"/>
                    <a:pt x="7" y="14"/>
                    <a:pt x="7" y="14"/>
                  </a:cubicBezTo>
                  <a:cubicBezTo>
                    <a:pt x="7" y="14"/>
                    <a:pt x="7" y="14"/>
                    <a:pt x="7" y="14"/>
                  </a:cubicBezTo>
                  <a:cubicBezTo>
                    <a:pt x="7" y="13"/>
                    <a:pt x="7" y="12"/>
                    <a:pt x="7" y="12"/>
                  </a:cubicBezTo>
                  <a:cubicBezTo>
                    <a:pt x="7" y="10"/>
                    <a:pt x="7" y="10"/>
                    <a:pt x="7" y="10"/>
                  </a:cubicBezTo>
                  <a:cubicBezTo>
                    <a:pt x="7" y="10"/>
                    <a:pt x="6" y="10"/>
                    <a:pt x="6" y="9"/>
                  </a:cubicBezTo>
                  <a:cubicBezTo>
                    <a:pt x="5" y="7"/>
                    <a:pt x="5" y="7"/>
                    <a:pt x="5" y="7"/>
                  </a:cubicBezTo>
                  <a:cubicBezTo>
                    <a:pt x="5" y="7"/>
                    <a:pt x="5" y="7"/>
                    <a:pt x="5" y="7"/>
                  </a:cubicBezTo>
                  <a:cubicBezTo>
                    <a:pt x="5" y="7"/>
                    <a:pt x="5" y="7"/>
                    <a:pt x="5" y="6"/>
                  </a:cubicBezTo>
                  <a:cubicBezTo>
                    <a:pt x="5" y="6"/>
                    <a:pt x="5" y="6"/>
                    <a:pt x="5" y="6"/>
                  </a:cubicBezTo>
                  <a:cubicBezTo>
                    <a:pt x="4" y="1"/>
                    <a:pt x="4" y="1"/>
                    <a:pt x="4" y="1"/>
                  </a:cubicBezTo>
                  <a:cubicBezTo>
                    <a:pt x="4" y="0"/>
                    <a:pt x="4" y="0"/>
                    <a:pt x="3" y="0"/>
                  </a:cubicBezTo>
                  <a:cubicBezTo>
                    <a:pt x="3" y="0"/>
                    <a:pt x="3" y="0"/>
                    <a:pt x="3"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76" name="Freeform 23"/>
            <p:cNvSpPr>
              <a:spLocks/>
            </p:cNvSpPr>
            <p:nvPr/>
          </p:nvSpPr>
          <p:spPr bwMode="auto">
            <a:xfrm>
              <a:off x="5291138" y="3359150"/>
              <a:ext cx="103188" cy="130175"/>
            </a:xfrm>
            <a:custGeom>
              <a:avLst/>
              <a:gdLst/>
              <a:ahLst/>
              <a:cxnLst>
                <a:cxn ang="0">
                  <a:pos x="11" y="0"/>
                </a:cxn>
                <a:cxn ang="0">
                  <a:pos x="8" y="1"/>
                </a:cxn>
                <a:cxn ang="0">
                  <a:pos x="7" y="4"/>
                </a:cxn>
                <a:cxn ang="0">
                  <a:pos x="5" y="4"/>
                </a:cxn>
                <a:cxn ang="0">
                  <a:pos x="4" y="5"/>
                </a:cxn>
                <a:cxn ang="0">
                  <a:pos x="3" y="6"/>
                </a:cxn>
                <a:cxn ang="0">
                  <a:pos x="3" y="6"/>
                </a:cxn>
                <a:cxn ang="0">
                  <a:pos x="1" y="5"/>
                </a:cxn>
                <a:cxn ang="0">
                  <a:pos x="0" y="5"/>
                </a:cxn>
                <a:cxn ang="0">
                  <a:pos x="0" y="5"/>
                </a:cxn>
                <a:cxn ang="0">
                  <a:pos x="0" y="7"/>
                </a:cxn>
                <a:cxn ang="0">
                  <a:pos x="1" y="8"/>
                </a:cxn>
                <a:cxn ang="0">
                  <a:pos x="1" y="9"/>
                </a:cxn>
                <a:cxn ang="0">
                  <a:pos x="3" y="8"/>
                </a:cxn>
                <a:cxn ang="0">
                  <a:pos x="2" y="11"/>
                </a:cxn>
                <a:cxn ang="0">
                  <a:pos x="3" y="13"/>
                </a:cxn>
                <a:cxn ang="0">
                  <a:pos x="4" y="14"/>
                </a:cxn>
                <a:cxn ang="0">
                  <a:pos x="5" y="13"/>
                </a:cxn>
                <a:cxn ang="0">
                  <a:pos x="4" y="12"/>
                </a:cxn>
                <a:cxn ang="0">
                  <a:pos x="5" y="10"/>
                </a:cxn>
                <a:cxn ang="0">
                  <a:pos x="7" y="10"/>
                </a:cxn>
                <a:cxn ang="0">
                  <a:pos x="8" y="9"/>
                </a:cxn>
                <a:cxn ang="0">
                  <a:pos x="6" y="8"/>
                </a:cxn>
                <a:cxn ang="0">
                  <a:pos x="7" y="4"/>
                </a:cxn>
                <a:cxn ang="0">
                  <a:pos x="10" y="2"/>
                </a:cxn>
                <a:cxn ang="0">
                  <a:pos x="11" y="0"/>
                </a:cxn>
                <a:cxn ang="0">
                  <a:pos x="11" y="0"/>
                </a:cxn>
              </a:cxnLst>
              <a:rect l="0" t="0" r="r" b="b"/>
              <a:pathLst>
                <a:path w="11" h="14">
                  <a:moveTo>
                    <a:pt x="11" y="0"/>
                  </a:moveTo>
                  <a:cubicBezTo>
                    <a:pt x="10" y="0"/>
                    <a:pt x="8" y="1"/>
                    <a:pt x="8" y="1"/>
                  </a:cubicBezTo>
                  <a:cubicBezTo>
                    <a:pt x="8" y="1"/>
                    <a:pt x="7" y="3"/>
                    <a:pt x="7" y="4"/>
                  </a:cubicBezTo>
                  <a:cubicBezTo>
                    <a:pt x="5" y="4"/>
                    <a:pt x="5" y="4"/>
                    <a:pt x="5" y="4"/>
                  </a:cubicBezTo>
                  <a:cubicBezTo>
                    <a:pt x="4" y="5"/>
                    <a:pt x="4" y="5"/>
                    <a:pt x="4" y="5"/>
                  </a:cubicBezTo>
                  <a:cubicBezTo>
                    <a:pt x="3" y="6"/>
                    <a:pt x="3" y="6"/>
                    <a:pt x="3" y="6"/>
                  </a:cubicBezTo>
                  <a:cubicBezTo>
                    <a:pt x="3" y="6"/>
                    <a:pt x="3" y="6"/>
                    <a:pt x="3" y="6"/>
                  </a:cubicBezTo>
                  <a:cubicBezTo>
                    <a:pt x="2" y="6"/>
                    <a:pt x="2" y="6"/>
                    <a:pt x="1" y="5"/>
                  </a:cubicBezTo>
                  <a:cubicBezTo>
                    <a:pt x="1" y="5"/>
                    <a:pt x="1" y="5"/>
                    <a:pt x="0" y="5"/>
                  </a:cubicBezTo>
                  <a:cubicBezTo>
                    <a:pt x="0" y="5"/>
                    <a:pt x="0" y="5"/>
                    <a:pt x="0" y="5"/>
                  </a:cubicBezTo>
                  <a:cubicBezTo>
                    <a:pt x="0" y="5"/>
                    <a:pt x="0" y="6"/>
                    <a:pt x="0" y="7"/>
                  </a:cubicBezTo>
                  <a:cubicBezTo>
                    <a:pt x="1" y="8"/>
                    <a:pt x="1" y="8"/>
                    <a:pt x="1" y="8"/>
                  </a:cubicBezTo>
                  <a:cubicBezTo>
                    <a:pt x="1" y="9"/>
                    <a:pt x="1" y="9"/>
                    <a:pt x="1" y="9"/>
                  </a:cubicBezTo>
                  <a:cubicBezTo>
                    <a:pt x="3" y="8"/>
                    <a:pt x="3" y="8"/>
                    <a:pt x="3" y="8"/>
                  </a:cubicBezTo>
                  <a:cubicBezTo>
                    <a:pt x="2" y="11"/>
                    <a:pt x="2" y="11"/>
                    <a:pt x="2" y="11"/>
                  </a:cubicBezTo>
                  <a:cubicBezTo>
                    <a:pt x="3" y="13"/>
                    <a:pt x="3" y="13"/>
                    <a:pt x="3" y="13"/>
                  </a:cubicBezTo>
                  <a:cubicBezTo>
                    <a:pt x="4" y="14"/>
                    <a:pt x="4" y="14"/>
                    <a:pt x="4" y="14"/>
                  </a:cubicBezTo>
                  <a:cubicBezTo>
                    <a:pt x="5" y="13"/>
                    <a:pt x="5" y="13"/>
                    <a:pt x="5" y="13"/>
                  </a:cubicBezTo>
                  <a:cubicBezTo>
                    <a:pt x="4" y="12"/>
                    <a:pt x="4" y="12"/>
                    <a:pt x="4" y="12"/>
                  </a:cubicBezTo>
                  <a:cubicBezTo>
                    <a:pt x="4" y="11"/>
                    <a:pt x="5" y="11"/>
                    <a:pt x="5" y="10"/>
                  </a:cubicBezTo>
                  <a:cubicBezTo>
                    <a:pt x="7" y="10"/>
                    <a:pt x="7" y="10"/>
                    <a:pt x="7" y="10"/>
                  </a:cubicBezTo>
                  <a:cubicBezTo>
                    <a:pt x="8" y="9"/>
                    <a:pt x="8" y="9"/>
                    <a:pt x="8" y="9"/>
                  </a:cubicBezTo>
                  <a:cubicBezTo>
                    <a:pt x="6" y="8"/>
                    <a:pt x="6" y="8"/>
                    <a:pt x="6" y="8"/>
                  </a:cubicBezTo>
                  <a:cubicBezTo>
                    <a:pt x="7" y="4"/>
                    <a:pt x="7" y="4"/>
                    <a:pt x="7" y="4"/>
                  </a:cubicBezTo>
                  <a:cubicBezTo>
                    <a:pt x="10" y="2"/>
                    <a:pt x="10" y="2"/>
                    <a:pt x="10" y="2"/>
                  </a:cubicBezTo>
                  <a:cubicBezTo>
                    <a:pt x="11" y="1"/>
                    <a:pt x="11" y="0"/>
                    <a:pt x="11" y="0"/>
                  </a:cubicBezTo>
                  <a:cubicBezTo>
                    <a:pt x="11" y="0"/>
                    <a:pt x="11" y="0"/>
                    <a:pt x="11"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77" name="Freeform 24"/>
            <p:cNvSpPr>
              <a:spLocks/>
            </p:cNvSpPr>
            <p:nvPr/>
          </p:nvSpPr>
          <p:spPr bwMode="auto">
            <a:xfrm>
              <a:off x="5338763" y="3471863"/>
              <a:ext cx="73025" cy="120650"/>
            </a:xfrm>
            <a:custGeom>
              <a:avLst/>
              <a:gdLst/>
              <a:ahLst/>
              <a:cxnLst>
                <a:cxn ang="0">
                  <a:pos x="3" y="0"/>
                </a:cxn>
                <a:cxn ang="0">
                  <a:pos x="2" y="1"/>
                </a:cxn>
                <a:cxn ang="0">
                  <a:pos x="0" y="1"/>
                </a:cxn>
                <a:cxn ang="0">
                  <a:pos x="0" y="3"/>
                </a:cxn>
                <a:cxn ang="0">
                  <a:pos x="1" y="5"/>
                </a:cxn>
                <a:cxn ang="0">
                  <a:pos x="0" y="7"/>
                </a:cxn>
                <a:cxn ang="0">
                  <a:pos x="2" y="7"/>
                </a:cxn>
                <a:cxn ang="0">
                  <a:pos x="3" y="8"/>
                </a:cxn>
                <a:cxn ang="0">
                  <a:pos x="2" y="10"/>
                </a:cxn>
                <a:cxn ang="0">
                  <a:pos x="4" y="13"/>
                </a:cxn>
                <a:cxn ang="0">
                  <a:pos x="5" y="13"/>
                </a:cxn>
                <a:cxn ang="0">
                  <a:pos x="6" y="12"/>
                </a:cxn>
                <a:cxn ang="0">
                  <a:pos x="8" y="12"/>
                </a:cxn>
                <a:cxn ang="0">
                  <a:pos x="8" y="11"/>
                </a:cxn>
                <a:cxn ang="0">
                  <a:pos x="8" y="7"/>
                </a:cxn>
                <a:cxn ang="0">
                  <a:pos x="6" y="7"/>
                </a:cxn>
                <a:cxn ang="0">
                  <a:pos x="6" y="6"/>
                </a:cxn>
                <a:cxn ang="0">
                  <a:pos x="5" y="6"/>
                </a:cxn>
                <a:cxn ang="0">
                  <a:pos x="4" y="3"/>
                </a:cxn>
                <a:cxn ang="0">
                  <a:pos x="3" y="2"/>
                </a:cxn>
                <a:cxn ang="0">
                  <a:pos x="4" y="1"/>
                </a:cxn>
                <a:cxn ang="0">
                  <a:pos x="3" y="0"/>
                </a:cxn>
              </a:cxnLst>
              <a:rect l="0" t="0" r="r" b="b"/>
              <a:pathLst>
                <a:path w="8" h="13">
                  <a:moveTo>
                    <a:pt x="3" y="0"/>
                  </a:moveTo>
                  <a:cubicBezTo>
                    <a:pt x="2" y="1"/>
                    <a:pt x="2" y="1"/>
                    <a:pt x="2" y="1"/>
                  </a:cubicBezTo>
                  <a:cubicBezTo>
                    <a:pt x="0" y="1"/>
                    <a:pt x="0" y="1"/>
                    <a:pt x="0" y="1"/>
                  </a:cubicBezTo>
                  <a:cubicBezTo>
                    <a:pt x="0" y="3"/>
                    <a:pt x="0" y="3"/>
                    <a:pt x="0" y="3"/>
                  </a:cubicBezTo>
                  <a:cubicBezTo>
                    <a:pt x="1" y="5"/>
                    <a:pt x="1" y="5"/>
                    <a:pt x="1" y="5"/>
                  </a:cubicBezTo>
                  <a:cubicBezTo>
                    <a:pt x="1" y="5"/>
                    <a:pt x="1" y="6"/>
                    <a:pt x="0" y="7"/>
                  </a:cubicBezTo>
                  <a:cubicBezTo>
                    <a:pt x="2" y="7"/>
                    <a:pt x="2" y="7"/>
                    <a:pt x="2" y="7"/>
                  </a:cubicBezTo>
                  <a:cubicBezTo>
                    <a:pt x="3" y="8"/>
                    <a:pt x="3" y="8"/>
                    <a:pt x="3" y="8"/>
                  </a:cubicBezTo>
                  <a:cubicBezTo>
                    <a:pt x="2" y="10"/>
                    <a:pt x="2" y="10"/>
                    <a:pt x="2" y="10"/>
                  </a:cubicBezTo>
                  <a:cubicBezTo>
                    <a:pt x="4" y="13"/>
                    <a:pt x="4" y="13"/>
                    <a:pt x="4" y="13"/>
                  </a:cubicBezTo>
                  <a:cubicBezTo>
                    <a:pt x="5" y="13"/>
                    <a:pt x="5" y="13"/>
                    <a:pt x="5" y="13"/>
                  </a:cubicBezTo>
                  <a:cubicBezTo>
                    <a:pt x="6" y="12"/>
                    <a:pt x="6" y="12"/>
                    <a:pt x="6" y="12"/>
                  </a:cubicBezTo>
                  <a:cubicBezTo>
                    <a:pt x="8" y="12"/>
                    <a:pt x="8" y="12"/>
                    <a:pt x="8" y="12"/>
                  </a:cubicBezTo>
                  <a:cubicBezTo>
                    <a:pt x="8" y="11"/>
                    <a:pt x="8" y="11"/>
                    <a:pt x="8" y="11"/>
                  </a:cubicBezTo>
                  <a:cubicBezTo>
                    <a:pt x="8" y="7"/>
                    <a:pt x="8" y="7"/>
                    <a:pt x="8" y="7"/>
                  </a:cubicBezTo>
                  <a:cubicBezTo>
                    <a:pt x="6" y="7"/>
                    <a:pt x="6" y="7"/>
                    <a:pt x="6" y="7"/>
                  </a:cubicBezTo>
                  <a:cubicBezTo>
                    <a:pt x="6" y="6"/>
                    <a:pt x="6" y="6"/>
                    <a:pt x="6" y="6"/>
                  </a:cubicBezTo>
                  <a:cubicBezTo>
                    <a:pt x="5" y="6"/>
                    <a:pt x="5" y="6"/>
                    <a:pt x="5" y="6"/>
                  </a:cubicBezTo>
                  <a:cubicBezTo>
                    <a:pt x="4" y="3"/>
                    <a:pt x="4" y="3"/>
                    <a:pt x="4" y="3"/>
                  </a:cubicBezTo>
                  <a:cubicBezTo>
                    <a:pt x="3" y="2"/>
                    <a:pt x="3" y="2"/>
                    <a:pt x="3" y="2"/>
                  </a:cubicBezTo>
                  <a:cubicBezTo>
                    <a:pt x="4" y="1"/>
                    <a:pt x="4" y="1"/>
                    <a:pt x="4" y="1"/>
                  </a:cubicBezTo>
                  <a:cubicBezTo>
                    <a:pt x="3" y="0"/>
                    <a:pt x="3" y="0"/>
                    <a:pt x="3"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78" name="Freeform 25"/>
            <p:cNvSpPr>
              <a:spLocks/>
            </p:cNvSpPr>
            <p:nvPr/>
          </p:nvSpPr>
          <p:spPr bwMode="auto">
            <a:xfrm>
              <a:off x="6238876" y="2949575"/>
              <a:ext cx="17463" cy="19050"/>
            </a:xfrm>
            <a:custGeom>
              <a:avLst/>
              <a:gdLst/>
              <a:ahLst/>
              <a:cxnLst>
                <a:cxn ang="0">
                  <a:pos x="2" y="0"/>
                </a:cxn>
                <a:cxn ang="0">
                  <a:pos x="1" y="0"/>
                </a:cxn>
                <a:cxn ang="0">
                  <a:pos x="0" y="1"/>
                </a:cxn>
                <a:cxn ang="0">
                  <a:pos x="0" y="2"/>
                </a:cxn>
                <a:cxn ang="0">
                  <a:pos x="0" y="2"/>
                </a:cxn>
                <a:cxn ang="0">
                  <a:pos x="1" y="1"/>
                </a:cxn>
                <a:cxn ang="0">
                  <a:pos x="2" y="0"/>
                </a:cxn>
                <a:cxn ang="0">
                  <a:pos x="2" y="0"/>
                </a:cxn>
                <a:cxn ang="0">
                  <a:pos x="2" y="0"/>
                </a:cxn>
              </a:cxnLst>
              <a:rect l="0" t="0" r="r" b="b"/>
              <a:pathLst>
                <a:path w="2" h="2">
                  <a:moveTo>
                    <a:pt x="2" y="0"/>
                  </a:moveTo>
                  <a:cubicBezTo>
                    <a:pt x="1" y="0"/>
                    <a:pt x="1" y="0"/>
                    <a:pt x="1" y="0"/>
                  </a:cubicBezTo>
                  <a:cubicBezTo>
                    <a:pt x="0" y="1"/>
                    <a:pt x="0" y="1"/>
                    <a:pt x="0" y="1"/>
                  </a:cubicBezTo>
                  <a:cubicBezTo>
                    <a:pt x="0" y="2"/>
                    <a:pt x="0" y="2"/>
                    <a:pt x="0" y="2"/>
                  </a:cubicBezTo>
                  <a:cubicBezTo>
                    <a:pt x="0" y="2"/>
                    <a:pt x="0" y="2"/>
                    <a:pt x="0" y="2"/>
                  </a:cubicBezTo>
                  <a:cubicBezTo>
                    <a:pt x="1" y="2"/>
                    <a:pt x="1" y="1"/>
                    <a:pt x="1" y="1"/>
                  </a:cubicBezTo>
                  <a:cubicBezTo>
                    <a:pt x="2" y="0"/>
                    <a:pt x="2" y="0"/>
                    <a:pt x="2" y="0"/>
                  </a:cubicBezTo>
                  <a:cubicBezTo>
                    <a:pt x="2" y="0"/>
                    <a:pt x="2" y="0"/>
                    <a:pt x="2" y="0"/>
                  </a:cubicBezTo>
                  <a:cubicBezTo>
                    <a:pt x="2" y="0"/>
                    <a:pt x="2" y="0"/>
                    <a:pt x="2"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79" name="Freeform 26"/>
            <p:cNvSpPr>
              <a:spLocks/>
            </p:cNvSpPr>
            <p:nvPr/>
          </p:nvSpPr>
          <p:spPr bwMode="auto">
            <a:xfrm>
              <a:off x="6229351" y="2940050"/>
              <a:ext cx="9525" cy="9525"/>
            </a:xfrm>
            <a:custGeom>
              <a:avLst/>
              <a:gdLst/>
              <a:ahLst/>
              <a:cxnLst>
                <a:cxn ang="0">
                  <a:pos x="1" y="0"/>
                </a:cxn>
                <a:cxn ang="0">
                  <a:pos x="0" y="1"/>
                </a:cxn>
                <a:cxn ang="0">
                  <a:pos x="1" y="1"/>
                </a:cxn>
                <a:cxn ang="0">
                  <a:pos x="1" y="0"/>
                </a:cxn>
                <a:cxn ang="0">
                  <a:pos x="1" y="0"/>
                </a:cxn>
              </a:cxnLst>
              <a:rect l="0" t="0" r="r" b="b"/>
              <a:pathLst>
                <a:path w="1" h="1">
                  <a:moveTo>
                    <a:pt x="1" y="0"/>
                  </a:moveTo>
                  <a:cubicBezTo>
                    <a:pt x="0" y="1"/>
                    <a:pt x="0" y="1"/>
                    <a:pt x="0" y="1"/>
                  </a:cubicBezTo>
                  <a:cubicBezTo>
                    <a:pt x="1" y="1"/>
                    <a:pt x="1" y="1"/>
                    <a:pt x="1" y="1"/>
                  </a:cubicBezTo>
                  <a:cubicBezTo>
                    <a:pt x="1" y="1"/>
                    <a:pt x="1" y="0"/>
                    <a:pt x="1" y="0"/>
                  </a:cubicBezTo>
                  <a:cubicBezTo>
                    <a:pt x="1" y="0"/>
                    <a:pt x="1" y="0"/>
                    <a:pt x="1"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80" name="Freeform 27"/>
            <p:cNvSpPr>
              <a:spLocks/>
            </p:cNvSpPr>
            <p:nvPr/>
          </p:nvSpPr>
          <p:spPr bwMode="auto">
            <a:xfrm>
              <a:off x="6210301" y="2959100"/>
              <a:ext cx="19050" cy="17463"/>
            </a:xfrm>
            <a:custGeom>
              <a:avLst/>
              <a:gdLst/>
              <a:ahLst/>
              <a:cxnLst>
                <a:cxn ang="0">
                  <a:pos x="1" y="0"/>
                </a:cxn>
                <a:cxn ang="0">
                  <a:pos x="0" y="2"/>
                </a:cxn>
                <a:cxn ang="0">
                  <a:pos x="0" y="2"/>
                </a:cxn>
                <a:cxn ang="0">
                  <a:pos x="1" y="2"/>
                </a:cxn>
                <a:cxn ang="0">
                  <a:pos x="2" y="0"/>
                </a:cxn>
                <a:cxn ang="0">
                  <a:pos x="1" y="0"/>
                </a:cxn>
              </a:cxnLst>
              <a:rect l="0" t="0" r="r" b="b"/>
              <a:pathLst>
                <a:path w="2" h="2">
                  <a:moveTo>
                    <a:pt x="1" y="0"/>
                  </a:moveTo>
                  <a:cubicBezTo>
                    <a:pt x="0" y="2"/>
                    <a:pt x="0" y="2"/>
                    <a:pt x="0" y="2"/>
                  </a:cubicBezTo>
                  <a:cubicBezTo>
                    <a:pt x="0" y="2"/>
                    <a:pt x="0" y="2"/>
                    <a:pt x="0" y="2"/>
                  </a:cubicBezTo>
                  <a:cubicBezTo>
                    <a:pt x="1" y="2"/>
                    <a:pt x="1" y="2"/>
                    <a:pt x="1" y="2"/>
                  </a:cubicBezTo>
                  <a:cubicBezTo>
                    <a:pt x="1" y="2"/>
                    <a:pt x="2" y="1"/>
                    <a:pt x="2" y="0"/>
                  </a:cubicBezTo>
                  <a:cubicBezTo>
                    <a:pt x="1" y="0"/>
                    <a:pt x="1" y="0"/>
                    <a:pt x="1"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81" name="Freeform 28"/>
            <p:cNvSpPr>
              <a:spLocks/>
            </p:cNvSpPr>
            <p:nvPr/>
          </p:nvSpPr>
          <p:spPr bwMode="auto">
            <a:xfrm>
              <a:off x="6200776" y="2930525"/>
              <a:ext cx="19050" cy="19050"/>
            </a:xfrm>
            <a:custGeom>
              <a:avLst/>
              <a:gdLst/>
              <a:ahLst/>
              <a:cxnLst>
                <a:cxn ang="0">
                  <a:pos x="2" y="0"/>
                </a:cxn>
                <a:cxn ang="0">
                  <a:pos x="1" y="1"/>
                </a:cxn>
                <a:cxn ang="0">
                  <a:pos x="0" y="1"/>
                </a:cxn>
                <a:cxn ang="0">
                  <a:pos x="0" y="1"/>
                </a:cxn>
                <a:cxn ang="0">
                  <a:pos x="0" y="2"/>
                </a:cxn>
                <a:cxn ang="0">
                  <a:pos x="2" y="2"/>
                </a:cxn>
                <a:cxn ang="0">
                  <a:pos x="2" y="1"/>
                </a:cxn>
                <a:cxn ang="0">
                  <a:pos x="2" y="0"/>
                </a:cxn>
              </a:cxnLst>
              <a:rect l="0" t="0" r="r" b="b"/>
              <a:pathLst>
                <a:path w="2" h="2">
                  <a:moveTo>
                    <a:pt x="2" y="0"/>
                  </a:moveTo>
                  <a:cubicBezTo>
                    <a:pt x="1" y="1"/>
                    <a:pt x="1" y="1"/>
                    <a:pt x="1" y="1"/>
                  </a:cubicBezTo>
                  <a:cubicBezTo>
                    <a:pt x="0" y="1"/>
                    <a:pt x="0" y="1"/>
                    <a:pt x="0" y="1"/>
                  </a:cubicBezTo>
                  <a:cubicBezTo>
                    <a:pt x="0" y="1"/>
                    <a:pt x="0" y="1"/>
                    <a:pt x="0" y="1"/>
                  </a:cubicBezTo>
                  <a:cubicBezTo>
                    <a:pt x="0" y="2"/>
                    <a:pt x="0" y="2"/>
                    <a:pt x="0" y="2"/>
                  </a:cubicBezTo>
                  <a:cubicBezTo>
                    <a:pt x="0" y="2"/>
                    <a:pt x="1" y="2"/>
                    <a:pt x="2" y="2"/>
                  </a:cubicBezTo>
                  <a:cubicBezTo>
                    <a:pt x="2" y="1"/>
                    <a:pt x="2" y="1"/>
                    <a:pt x="2" y="1"/>
                  </a:cubicBezTo>
                  <a:cubicBezTo>
                    <a:pt x="2" y="0"/>
                    <a:pt x="2" y="0"/>
                    <a:pt x="2"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82" name="Freeform 29"/>
            <p:cNvSpPr>
              <a:spLocks/>
            </p:cNvSpPr>
            <p:nvPr/>
          </p:nvSpPr>
          <p:spPr bwMode="auto">
            <a:xfrm>
              <a:off x="5541963" y="3089275"/>
              <a:ext cx="65088" cy="36513"/>
            </a:xfrm>
            <a:custGeom>
              <a:avLst/>
              <a:gdLst/>
              <a:ahLst/>
              <a:cxnLst>
                <a:cxn ang="0">
                  <a:pos x="6" y="0"/>
                </a:cxn>
                <a:cxn ang="0">
                  <a:pos x="5" y="0"/>
                </a:cxn>
                <a:cxn ang="0">
                  <a:pos x="3" y="2"/>
                </a:cxn>
                <a:cxn ang="0">
                  <a:pos x="1" y="3"/>
                </a:cxn>
                <a:cxn ang="0">
                  <a:pos x="1" y="3"/>
                </a:cxn>
                <a:cxn ang="0">
                  <a:pos x="0" y="4"/>
                </a:cxn>
                <a:cxn ang="0">
                  <a:pos x="2" y="4"/>
                </a:cxn>
                <a:cxn ang="0">
                  <a:pos x="4" y="2"/>
                </a:cxn>
                <a:cxn ang="0">
                  <a:pos x="6" y="1"/>
                </a:cxn>
                <a:cxn ang="0">
                  <a:pos x="7" y="0"/>
                </a:cxn>
                <a:cxn ang="0">
                  <a:pos x="6" y="0"/>
                </a:cxn>
                <a:cxn ang="0">
                  <a:pos x="6" y="0"/>
                </a:cxn>
              </a:cxnLst>
              <a:rect l="0" t="0" r="r" b="b"/>
              <a:pathLst>
                <a:path w="7" h="4">
                  <a:moveTo>
                    <a:pt x="6" y="0"/>
                  </a:moveTo>
                  <a:cubicBezTo>
                    <a:pt x="6" y="0"/>
                    <a:pt x="5" y="0"/>
                    <a:pt x="5" y="0"/>
                  </a:cubicBezTo>
                  <a:cubicBezTo>
                    <a:pt x="4" y="1"/>
                    <a:pt x="4" y="1"/>
                    <a:pt x="3" y="2"/>
                  </a:cubicBezTo>
                  <a:cubicBezTo>
                    <a:pt x="2" y="2"/>
                    <a:pt x="1" y="3"/>
                    <a:pt x="1" y="3"/>
                  </a:cubicBezTo>
                  <a:cubicBezTo>
                    <a:pt x="1" y="3"/>
                    <a:pt x="1" y="3"/>
                    <a:pt x="1" y="3"/>
                  </a:cubicBezTo>
                  <a:cubicBezTo>
                    <a:pt x="0" y="3"/>
                    <a:pt x="0" y="4"/>
                    <a:pt x="0" y="4"/>
                  </a:cubicBezTo>
                  <a:cubicBezTo>
                    <a:pt x="2" y="4"/>
                    <a:pt x="2" y="4"/>
                    <a:pt x="2" y="4"/>
                  </a:cubicBezTo>
                  <a:cubicBezTo>
                    <a:pt x="3" y="3"/>
                    <a:pt x="3" y="3"/>
                    <a:pt x="4" y="2"/>
                  </a:cubicBezTo>
                  <a:cubicBezTo>
                    <a:pt x="5" y="2"/>
                    <a:pt x="5" y="1"/>
                    <a:pt x="6" y="1"/>
                  </a:cubicBezTo>
                  <a:cubicBezTo>
                    <a:pt x="6" y="1"/>
                    <a:pt x="7" y="0"/>
                    <a:pt x="7" y="0"/>
                  </a:cubicBezTo>
                  <a:cubicBezTo>
                    <a:pt x="6" y="0"/>
                    <a:pt x="6" y="0"/>
                    <a:pt x="6" y="0"/>
                  </a:cubicBezTo>
                  <a:cubicBezTo>
                    <a:pt x="6" y="0"/>
                    <a:pt x="6" y="0"/>
                    <a:pt x="6"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83" name="Rectangle 30"/>
            <p:cNvSpPr>
              <a:spLocks noChangeArrowheads="1"/>
            </p:cNvSpPr>
            <p:nvPr/>
          </p:nvSpPr>
          <p:spPr bwMode="auto">
            <a:xfrm>
              <a:off x="6415088" y="2408238"/>
              <a:ext cx="1588" cy="1588"/>
            </a:xfrm>
            <a:prstGeom prst="rect">
              <a:avLst/>
            </a:prstGeom>
            <a:solidFill>
              <a:schemeClr val="tx1">
                <a:lumMod val="50000"/>
                <a:lumOff val="50000"/>
              </a:schemeClr>
            </a:solidFill>
            <a:ln w="9525">
              <a:noFill/>
              <a:miter lim="800000"/>
              <a:headEnd/>
              <a:tailEnd/>
            </a:ln>
          </p:spPr>
          <p:txBody>
            <a:bodyPr vert="horz" wrap="square" lIns="99060" tIns="49530" rIns="99060" bIns="49530" numCol="1" anchor="t" anchorCtr="0" compatLnSpc="1">
              <a:prstTxWarp prst="textNoShape">
                <a:avLst/>
              </a:prstTxWarp>
            </a:bodyPr>
            <a:lstStyle/>
            <a:p>
              <a:endParaRPr lang="en-US" sz="1950"/>
            </a:p>
          </p:txBody>
        </p:sp>
        <p:sp>
          <p:nvSpPr>
            <p:cNvPr id="184" name="Freeform 31"/>
            <p:cNvSpPr>
              <a:spLocks/>
            </p:cNvSpPr>
            <p:nvPr/>
          </p:nvSpPr>
          <p:spPr bwMode="auto">
            <a:xfrm>
              <a:off x="6415088" y="2408238"/>
              <a:ext cx="1588" cy="1588"/>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85" name="Freeform 32"/>
            <p:cNvSpPr>
              <a:spLocks/>
            </p:cNvSpPr>
            <p:nvPr/>
          </p:nvSpPr>
          <p:spPr bwMode="auto">
            <a:xfrm>
              <a:off x="3556001" y="1327150"/>
              <a:ext cx="1243013" cy="2638425"/>
            </a:xfrm>
            <a:custGeom>
              <a:avLst/>
              <a:gdLst/>
              <a:ahLst/>
              <a:cxnLst>
                <a:cxn ang="0">
                  <a:pos x="28" y="24"/>
                </a:cxn>
                <a:cxn ang="0">
                  <a:pos x="21" y="35"/>
                </a:cxn>
                <a:cxn ang="0">
                  <a:pos x="27" y="27"/>
                </a:cxn>
                <a:cxn ang="0">
                  <a:pos x="2" y="107"/>
                </a:cxn>
                <a:cxn ang="0">
                  <a:pos x="5" y="114"/>
                </a:cxn>
                <a:cxn ang="0">
                  <a:pos x="8" y="128"/>
                </a:cxn>
                <a:cxn ang="0">
                  <a:pos x="24" y="147"/>
                </a:cxn>
                <a:cxn ang="0">
                  <a:pos x="33" y="157"/>
                </a:cxn>
                <a:cxn ang="0">
                  <a:pos x="42" y="165"/>
                </a:cxn>
                <a:cxn ang="0">
                  <a:pos x="42" y="185"/>
                </a:cxn>
                <a:cxn ang="0">
                  <a:pos x="42" y="192"/>
                </a:cxn>
                <a:cxn ang="0">
                  <a:pos x="65" y="219"/>
                </a:cxn>
                <a:cxn ang="0">
                  <a:pos x="77" y="261"/>
                </a:cxn>
                <a:cxn ang="0">
                  <a:pos x="82" y="271"/>
                </a:cxn>
                <a:cxn ang="0">
                  <a:pos x="86" y="277"/>
                </a:cxn>
                <a:cxn ang="0">
                  <a:pos x="92" y="281"/>
                </a:cxn>
                <a:cxn ang="0">
                  <a:pos x="90" y="275"/>
                </a:cxn>
                <a:cxn ang="0">
                  <a:pos x="89" y="265"/>
                </a:cxn>
                <a:cxn ang="0">
                  <a:pos x="96" y="253"/>
                </a:cxn>
                <a:cxn ang="0">
                  <a:pos x="104" y="245"/>
                </a:cxn>
                <a:cxn ang="0">
                  <a:pos x="120" y="230"/>
                </a:cxn>
                <a:cxn ang="0">
                  <a:pos x="125" y="214"/>
                </a:cxn>
                <a:cxn ang="0">
                  <a:pos x="133" y="197"/>
                </a:cxn>
                <a:cxn ang="0">
                  <a:pos x="103" y="185"/>
                </a:cxn>
                <a:cxn ang="0">
                  <a:pos x="95" y="175"/>
                </a:cxn>
                <a:cxn ang="0">
                  <a:pos x="88" y="171"/>
                </a:cxn>
                <a:cxn ang="0">
                  <a:pos x="82" y="169"/>
                </a:cxn>
                <a:cxn ang="0">
                  <a:pos x="72" y="160"/>
                </a:cxn>
                <a:cxn ang="0">
                  <a:pos x="57" y="158"/>
                </a:cxn>
                <a:cxn ang="0">
                  <a:pos x="45" y="161"/>
                </a:cxn>
                <a:cxn ang="0">
                  <a:pos x="32" y="143"/>
                </a:cxn>
                <a:cxn ang="0">
                  <a:pos x="25" y="136"/>
                </a:cxn>
                <a:cxn ang="0">
                  <a:pos x="24" y="110"/>
                </a:cxn>
                <a:cxn ang="0">
                  <a:pos x="37" y="111"/>
                </a:cxn>
                <a:cxn ang="0">
                  <a:pos x="45" y="120"/>
                </a:cxn>
                <a:cxn ang="0">
                  <a:pos x="54" y="93"/>
                </a:cxn>
                <a:cxn ang="0">
                  <a:pos x="67" y="84"/>
                </a:cxn>
                <a:cxn ang="0">
                  <a:pos x="76" y="83"/>
                </a:cxn>
                <a:cxn ang="0">
                  <a:pos x="86" y="76"/>
                </a:cxn>
                <a:cxn ang="0">
                  <a:pos x="73" y="71"/>
                </a:cxn>
                <a:cxn ang="0">
                  <a:pos x="92" y="65"/>
                </a:cxn>
                <a:cxn ang="0">
                  <a:pos x="96" y="57"/>
                </a:cxn>
                <a:cxn ang="0">
                  <a:pos x="92" y="41"/>
                </a:cxn>
                <a:cxn ang="0">
                  <a:pos x="79" y="35"/>
                </a:cxn>
                <a:cxn ang="0">
                  <a:pos x="59" y="60"/>
                </a:cxn>
                <a:cxn ang="0">
                  <a:pos x="52" y="40"/>
                </a:cxn>
                <a:cxn ang="0">
                  <a:pos x="70" y="25"/>
                </a:cxn>
                <a:cxn ang="0">
                  <a:pos x="76" y="23"/>
                </a:cxn>
                <a:cxn ang="0">
                  <a:pos x="81" y="15"/>
                </a:cxn>
                <a:cxn ang="0">
                  <a:pos x="77" y="16"/>
                </a:cxn>
                <a:cxn ang="0">
                  <a:pos x="76" y="14"/>
                </a:cxn>
                <a:cxn ang="0">
                  <a:pos x="74" y="10"/>
                </a:cxn>
                <a:cxn ang="0">
                  <a:pos x="66" y="18"/>
                </a:cxn>
                <a:cxn ang="0">
                  <a:pos x="55" y="14"/>
                </a:cxn>
                <a:cxn ang="0">
                  <a:pos x="56" y="7"/>
                </a:cxn>
                <a:cxn ang="0">
                  <a:pos x="56" y="1"/>
                </a:cxn>
              </a:cxnLst>
              <a:rect l="0" t="0" r="r" b="b"/>
              <a:pathLst>
                <a:path w="134" h="283">
                  <a:moveTo>
                    <a:pt x="57" y="0"/>
                  </a:moveTo>
                  <a:cubicBezTo>
                    <a:pt x="57" y="0"/>
                    <a:pt x="56" y="0"/>
                    <a:pt x="56" y="1"/>
                  </a:cubicBezTo>
                  <a:cubicBezTo>
                    <a:pt x="55" y="1"/>
                    <a:pt x="55" y="1"/>
                    <a:pt x="55" y="1"/>
                  </a:cubicBezTo>
                  <a:cubicBezTo>
                    <a:pt x="55" y="2"/>
                    <a:pt x="54" y="2"/>
                    <a:pt x="53" y="3"/>
                  </a:cubicBezTo>
                  <a:cubicBezTo>
                    <a:pt x="50" y="5"/>
                    <a:pt x="47" y="7"/>
                    <a:pt x="44" y="10"/>
                  </a:cubicBezTo>
                  <a:cubicBezTo>
                    <a:pt x="39" y="14"/>
                    <a:pt x="34" y="18"/>
                    <a:pt x="28" y="24"/>
                  </a:cubicBezTo>
                  <a:cubicBezTo>
                    <a:pt x="28" y="25"/>
                    <a:pt x="27" y="25"/>
                    <a:pt x="27" y="26"/>
                  </a:cubicBezTo>
                  <a:cubicBezTo>
                    <a:pt x="24" y="29"/>
                    <a:pt x="24" y="29"/>
                    <a:pt x="22" y="31"/>
                  </a:cubicBezTo>
                  <a:cubicBezTo>
                    <a:pt x="22" y="32"/>
                    <a:pt x="22" y="32"/>
                    <a:pt x="21" y="33"/>
                  </a:cubicBezTo>
                  <a:cubicBezTo>
                    <a:pt x="22" y="33"/>
                    <a:pt x="22" y="33"/>
                    <a:pt x="22" y="33"/>
                  </a:cubicBezTo>
                  <a:cubicBezTo>
                    <a:pt x="21" y="34"/>
                    <a:pt x="21" y="34"/>
                    <a:pt x="21" y="35"/>
                  </a:cubicBezTo>
                  <a:cubicBezTo>
                    <a:pt x="21" y="35"/>
                    <a:pt x="21" y="35"/>
                    <a:pt x="21" y="35"/>
                  </a:cubicBezTo>
                  <a:cubicBezTo>
                    <a:pt x="22" y="34"/>
                    <a:pt x="22" y="33"/>
                    <a:pt x="22" y="33"/>
                  </a:cubicBezTo>
                  <a:cubicBezTo>
                    <a:pt x="24" y="30"/>
                    <a:pt x="24" y="29"/>
                    <a:pt x="26" y="27"/>
                  </a:cubicBezTo>
                  <a:cubicBezTo>
                    <a:pt x="26" y="27"/>
                    <a:pt x="26" y="27"/>
                    <a:pt x="26" y="27"/>
                  </a:cubicBezTo>
                  <a:cubicBezTo>
                    <a:pt x="26" y="27"/>
                    <a:pt x="26" y="27"/>
                    <a:pt x="26" y="27"/>
                  </a:cubicBezTo>
                  <a:cubicBezTo>
                    <a:pt x="27" y="26"/>
                    <a:pt x="27" y="26"/>
                    <a:pt x="27" y="26"/>
                  </a:cubicBezTo>
                  <a:cubicBezTo>
                    <a:pt x="27" y="27"/>
                    <a:pt x="27" y="27"/>
                    <a:pt x="27" y="27"/>
                  </a:cubicBezTo>
                  <a:cubicBezTo>
                    <a:pt x="28" y="26"/>
                    <a:pt x="28" y="26"/>
                    <a:pt x="28" y="26"/>
                  </a:cubicBezTo>
                  <a:cubicBezTo>
                    <a:pt x="27" y="27"/>
                    <a:pt x="27" y="27"/>
                    <a:pt x="27" y="27"/>
                  </a:cubicBezTo>
                  <a:cubicBezTo>
                    <a:pt x="21" y="39"/>
                    <a:pt x="18" y="52"/>
                    <a:pt x="11" y="63"/>
                  </a:cubicBezTo>
                  <a:cubicBezTo>
                    <a:pt x="12" y="60"/>
                    <a:pt x="12" y="60"/>
                    <a:pt x="12" y="60"/>
                  </a:cubicBezTo>
                  <a:cubicBezTo>
                    <a:pt x="12" y="61"/>
                    <a:pt x="12" y="61"/>
                    <a:pt x="12" y="61"/>
                  </a:cubicBezTo>
                  <a:cubicBezTo>
                    <a:pt x="0" y="91"/>
                    <a:pt x="0" y="91"/>
                    <a:pt x="2" y="107"/>
                  </a:cubicBezTo>
                  <a:cubicBezTo>
                    <a:pt x="2" y="107"/>
                    <a:pt x="1" y="120"/>
                    <a:pt x="4" y="122"/>
                  </a:cubicBezTo>
                  <a:cubicBezTo>
                    <a:pt x="4" y="119"/>
                    <a:pt x="4" y="119"/>
                    <a:pt x="4" y="119"/>
                  </a:cubicBezTo>
                  <a:cubicBezTo>
                    <a:pt x="4" y="119"/>
                    <a:pt x="3" y="108"/>
                    <a:pt x="3" y="103"/>
                  </a:cubicBezTo>
                  <a:cubicBezTo>
                    <a:pt x="3" y="102"/>
                    <a:pt x="4" y="102"/>
                    <a:pt x="4" y="102"/>
                  </a:cubicBezTo>
                  <a:cubicBezTo>
                    <a:pt x="4" y="105"/>
                    <a:pt x="4" y="106"/>
                    <a:pt x="4" y="110"/>
                  </a:cubicBezTo>
                  <a:cubicBezTo>
                    <a:pt x="5" y="114"/>
                    <a:pt x="5" y="114"/>
                    <a:pt x="5" y="114"/>
                  </a:cubicBezTo>
                  <a:cubicBezTo>
                    <a:pt x="6" y="118"/>
                    <a:pt x="7" y="121"/>
                    <a:pt x="8" y="125"/>
                  </a:cubicBezTo>
                  <a:cubicBezTo>
                    <a:pt x="8" y="126"/>
                    <a:pt x="8" y="126"/>
                    <a:pt x="8" y="126"/>
                  </a:cubicBezTo>
                  <a:cubicBezTo>
                    <a:pt x="8" y="127"/>
                    <a:pt x="8" y="127"/>
                    <a:pt x="8" y="127"/>
                  </a:cubicBezTo>
                  <a:cubicBezTo>
                    <a:pt x="8" y="127"/>
                    <a:pt x="8" y="127"/>
                    <a:pt x="8" y="127"/>
                  </a:cubicBezTo>
                  <a:cubicBezTo>
                    <a:pt x="8" y="128"/>
                    <a:pt x="8" y="128"/>
                    <a:pt x="8" y="128"/>
                  </a:cubicBezTo>
                  <a:cubicBezTo>
                    <a:pt x="8" y="128"/>
                    <a:pt x="8" y="128"/>
                    <a:pt x="8" y="128"/>
                  </a:cubicBezTo>
                  <a:cubicBezTo>
                    <a:pt x="7" y="129"/>
                    <a:pt x="7" y="129"/>
                    <a:pt x="7" y="129"/>
                  </a:cubicBezTo>
                  <a:cubicBezTo>
                    <a:pt x="7" y="129"/>
                    <a:pt x="7" y="129"/>
                    <a:pt x="7" y="129"/>
                  </a:cubicBezTo>
                  <a:cubicBezTo>
                    <a:pt x="7" y="129"/>
                    <a:pt x="7" y="129"/>
                    <a:pt x="7" y="129"/>
                  </a:cubicBezTo>
                  <a:cubicBezTo>
                    <a:pt x="12" y="139"/>
                    <a:pt x="16" y="141"/>
                    <a:pt x="17" y="142"/>
                  </a:cubicBezTo>
                  <a:cubicBezTo>
                    <a:pt x="17" y="141"/>
                    <a:pt x="18" y="141"/>
                    <a:pt x="18" y="141"/>
                  </a:cubicBezTo>
                  <a:cubicBezTo>
                    <a:pt x="19" y="141"/>
                    <a:pt x="19" y="141"/>
                    <a:pt x="24" y="147"/>
                  </a:cubicBezTo>
                  <a:cubicBezTo>
                    <a:pt x="26" y="148"/>
                    <a:pt x="26" y="148"/>
                    <a:pt x="26" y="148"/>
                  </a:cubicBezTo>
                  <a:cubicBezTo>
                    <a:pt x="28" y="150"/>
                    <a:pt x="28" y="150"/>
                    <a:pt x="28" y="150"/>
                  </a:cubicBezTo>
                  <a:cubicBezTo>
                    <a:pt x="30" y="149"/>
                    <a:pt x="30" y="149"/>
                    <a:pt x="30" y="149"/>
                  </a:cubicBezTo>
                  <a:cubicBezTo>
                    <a:pt x="31" y="153"/>
                    <a:pt x="31" y="153"/>
                    <a:pt x="31" y="153"/>
                  </a:cubicBezTo>
                  <a:cubicBezTo>
                    <a:pt x="32" y="155"/>
                    <a:pt x="32" y="155"/>
                    <a:pt x="32" y="155"/>
                  </a:cubicBezTo>
                  <a:cubicBezTo>
                    <a:pt x="33" y="157"/>
                    <a:pt x="33" y="157"/>
                    <a:pt x="33" y="157"/>
                  </a:cubicBezTo>
                  <a:cubicBezTo>
                    <a:pt x="34" y="159"/>
                    <a:pt x="34" y="159"/>
                    <a:pt x="34" y="159"/>
                  </a:cubicBezTo>
                  <a:cubicBezTo>
                    <a:pt x="35" y="159"/>
                    <a:pt x="35" y="159"/>
                    <a:pt x="35" y="159"/>
                  </a:cubicBezTo>
                  <a:cubicBezTo>
                    <a:pt x="36" y="161"/>
                    <a:pt x="36" y="161"/>
                    <a:pt x="36" y="161"/>
                  </a:cubicBezTo>
                  <a:cubicBezTo>
                    <a:pt x="39" y="163"/>
                    <a:pt x="39" y="163"/>
                    <a:pt x="39" y="163"/>
                  </a:cubicBezTo>
                  <a:cubicBezTo>
                    <a:pt x="41" y="165"/>
                    <a:pt x="41" y="165"/>
                    <a:pt x="41" y="165"/>
                  </a:cubicBezTo>
                  <a:cubicBezTo>
                    <a:pt x="42" y="165"/>
                    <a:pt x="42" y="165"/>
                    <a:pt x="42" y="165"/>
                  </a:cubicBezTo>
                  <a:cubicBezTo>
                    <a:pt x="41" y="162"/>
                    <a:pt x="41" y="162"/>
                    <a:pt x="41" y="162"/>
                  </a:cubicBezTo>
                  <a:cubicBezTo>
                    <a:pt x="44" y="161"/>
                    <a:pt x="44" y="161"/>
                    <a:pt x="44" y="161"/>
                  </a:cubicBezTo>
                  <a:cubicBezTo>
                    <a:pt x="44" y="165"/>
                    <a:pt x="44" y="165"/>
                    <a:pt x="44" y="165"/>
                  </a:cubicBezTo>
                  <a:cubicBezTo>
                    <a:pt x="48" y="170"/>
                    <a:pt x="46" y="175"/>
                    <a:pt x="46" y="176"/>
                  </a:cubicBezTo>
                  <a:cubicBezTo>
                    <a:pt x="45" y="175"/>
                    <a:pt x="45" y="175"/>
                    <a:pt x="44" y="175"/>
                  </a:cubicBezTo>
                  <a:cubicBezTo>
                    <a:pt x="42" y="180"/>
                    <a:pt x="42" y="180"/>
                    <a:pt x="42" y="185"/>
                  </a:cubicBezTo>
                  <a:cubicBezTo>
                    <a:pt x="44" y="185"/>
                    <a:pt x="44" y="185"/>
                    <a:pt x="44" y="185"/>
                  </a:cubicBezTo>
                  <a:cubicBezTo>
                    <a:pt x="43" y="187"/>
                    <a:pt x="42" y="188"/>
                    <a:pt x="42" y="189"/>
                  </a:cubicBezTo>
                  <a:cubicBezTo>
                    <a:pt x="42" y="190"/>
                    <a:pt x="42" y="190"/>
                    <a:pt x="42" y="190"/>
                  </a:cubicBezTo>
                  <a:cubicBezTo>
                    <a:pt x="42" y="191"/>
                    <a:pt x="42" y="191"/>
                    <a:pt x="42" y="191"/>
                  </a:cubicBezTo>
                  <a:cubicBezTo>
                    <a:pt x="42" y="191"/>
                    <a:pt x="42" y="191"/>
                    <a:pt x="42" y="191"/>
                  </a:cubicBezTo>
                  <a:cubicBezTo>
                    <a:pt x="42" y="192"/>
                    <a:pt x="42" y="192"/>
                    <a:pt x="42" y="192"/>
                  </a:cubicBezTo>
                  <a:cubicBezTo>
                    <a:pt x="42" y="192"/>
                    <a:pt x="42" y="192"/>
                    <a:pt x="42" y="192"/>
                  </a:cubicBezTo>
                  <a:cubicBezTo>
                    <a:pt x="42" y="193"/>
                    <a:pt x="42" y="193"/>
                    <a:pt x="42" y="193"/>
                  </a:cubicBezTo>
                  <a:cubicBezTo>
                    <a:pt x="42" y="193"/>
                    <a:pt x="42" y="193"/>
                    <a:pt x="42" y="193"/>
                  </a:cubicBezTo>
                  <a:cubicBezTo>
                    <a:pt x="42" y="193"/>
                    <a:pt x="42" y="193"/>
                    <a:pt x="43" y="193"/>
                  </a:cubicBezTo>
                  <a:cubicBezTo>
                    <a:pt x="46" y="196"/>
                    <a:pt x="53" y="209"/>
                    <a:pt x="53" y="209"/>
                  </a:cubicBezTo>
                  <a:cubicBezTo>
                    <a:pt x="55" y="215"/>
                    <a:pt x="62" y="214"/>
                    <a:pt x="65" y="219"/>
                  </a:cubicBezTo>
                  <a:cubicBezTo>
                    <a:pt x="65" y="220"/>
                    <a:pt x="67" y="227"/>
                    <a:pt x="69" y="240"/>
                  </a:cubicBezTo>
                  <a:cubicBezTo>
                    <a:pt x="69" y="245"/>
                    <a:pt x="71" y="249"/>
                    <a:pt x="72" y="253"/>
                  </a:cubicBezTo>
                  <a:cubicBezTo>
                    <a:pt x="73" y="256"/>
                    <a:pt x="73" y="256"/>
                    <a:pt x="73" y="256"/>
                  </a:cubicBezTo>
                  <a:cubicBezTo>
                    <a:pt x="73" y="256"/>
                    <a:pt x="74" y="260"/>
                    <a:pt x="76" y="263"/>
                  </a:cubicBezTo>
                  <a:cubicBezTo>
                    <a:pt x="76" y="261"/>
                    <a:pt x="76" y="261"/>
                    <a:pt x="76" y="261"/>
                  </a:cubicBezTo>
                  <a:cubicBezTo>
                    <a:pt x="77" y="261"/>
                    <a:pt x="77" y="261"/>
                    <a:pt x="77" y="261"/>
                  </a:cubicBezTo>
                  <a:cubicBezTo>
                    <a:pt x="78" y="263"/>
                    <a:pt x="79" y="265"/>
                    <a:pt x="80" y="267"/>
                  </a:cubicBezTo>
                  <a:cubicBezTo>
                    <a:pt x="78" y="267"/>
                    <a:pt x="78" y="267"/>
                    <a:pt x="78" y="267"/>
                  </a:cubicBezTo>
                  <a:cubicBezTo>
                    <a:pt x="78" y="269"/>
                    <a:pt x="78" y="269"/>
                    <a:pt x="78" y="269"/>
                  </a:cubicBezTo>
                  <a:cubicBezTo>
                    <a:pt x="80" y="269"/>
                    <a:pt x="80" y="269"/>
                    <a:pt x="80" y="269"/>
                  </a:cubicBezTo>
                  <a:cubicBezTo>
                    <a:pt x="81" y="271"/>
                    <a:pt x="81" y="271"/>
                    <a:pt x="81" y="271"/>
                  </a:cubicBezTo>
                  <a:cubicBezTo>
                    <a:pt x="82" y="271"/>
                    <a:pt x="82" y="271"/>
                    <a:pt x="82" y="271"/>
                  </a:cubicBezTo>
                  <a:cubicBezTo>
                    <a:pt x="82" y="272"/>
                    <a:pt x="82" y="272"/>
                    <a:pt x="82" y="272"/>
                  </a:cubicBezTo>
                  <a:cubicBezTo>
                    <a:pt x="80" y="271"/>
                    <a:pt x="80" y="271"/>
                    <a:pt x="80" y="271"/>
                  </a:cubicBezTo>
                  <a:cubicBezTo>
                    <a:pt x="81" y="272"/>
                    <a:pt x="81" y="272"/>
                    <a:pt x="81" y="272"/>
                  </a:cubicBezTo>
                  <a:cubicBezTo>
                    <a:pt x="83" y="274"/>
                    <a:pt x="83" y="274"/>
                    <a:pt x="83" y="274"/>
                  </a:cubicBezTo>
                  <a:cubicBezTo>
                    <a:pt x="85" y="276"/>
                    <a:pt x="85" y="276"/>
                    <a:pt x="85" y="276"/>
                  </a:cubicBezTo>
                  <a:cubicBezTo>
                    <a:pt x="86" y="277"/>
                    <a:pt x="86" y="277"/>
                    <a:pt x="86" y="277"/>
                  </a:cubicBezTo>
                  <a:cubicBezTo>
                    <a:pt x="87" y="278"/>
                    <a:pt x="87" y="278"/>
                    <a:pt x="87" y="278"/>
                  </a:cubicBezTo>
                  <a:cubicBezTo>
                    <a:pt x="89" y="278"/>
                    <a:pt x="89" y="278"/>
                    <a:pt x="89" y="278"/>
                  </a:cubicBezTo>
                  <a:cubicBezTo>
                    <a:pt x="90" y="279"/>
                    <a:pt x="90" y="279"/>
                    <a:pt x="90" y="279"/>
                  </a:cubicBezTo>
                  <a:cubicBezTo>
                    <a:pt x="91" y="279"/>
                    <a:pt x="91" y="279"/>
                    <a:pt x="91" y="279"/>
                  </a:cubicBezTo>
                  <a:cubicBezTo>
                    <a:pt x="93" y="281"/>
                    <a:pt x="93" y="281"/>
                    <a:pt x="93" y="281"/>
                  </a:cubicBezTo>
                  <a:cubicBezTo>
                    <a:pt x="92" y="281"/>
                    <a:pt x="92" y="281"/>
                    <a:pt x="92" y="281"/>
                  </a:cubicBezTo>
                  <a:cubicBezTo>
                    <a:pt x="94" y="282"/>
                    <a:pt x="94" y="282"/>
                    <a:pt x="94" y="282"/>
                  </a:cubicBezTo>
                  <a:cubicBezTo>
                    <a:pt x="96" y="283"/>
                    <a:pt x="96" y="283"/>
                    <a:pt x="96" y="283"/>
                  </a:cubicBezTo>
                  <a:cubicBezTo>
                    <a:pt x="100" y="282"/>
                    <a:pt x="100" y="282"/>
                    <a:pt x="100" y="282"/>
                  </a:cubicBezTo>
                  <a:cubicBezTo>
                    <a:pt x="94" y="279"/>
                    <a:pt x="94" y="279"/>
                    <a:pt x="94" y="279"/>
                  </a:cubicBezTo>
                  <a:cubicBezTo>
                    <a:pt x="91" y="277"/>
                    <a:pt x="91" y="277"/>
                    <a:pt x="91" y="277"/>
                  </a:cubicBezTo>
                  <a:cubicBezTo>
                    <a:pt x="90" y="275"/>
                    <a:pt x="90" y="275"/>
                    <a:pt x="90" y="275"/>
                  </a:cubicBezTo>
                  <a:cubicBezTo>
                    <a:pt x="91" y="274"/>
                    <a:pt x="91" y="274"/>
                    <a:pt x="91" y="274"/>
                  </a:cubicBezTo>
                  <a:cubicBezTo>
                    <a:pt x="91" y="272"/>
                    <a:pt x="91" y="272"/>
                    <a:pt x="91" y="272"/>
                  </a:cubicBezTo>
                  <a:cubicBezTo>
                    <a:pt x="92" y="271"/>
                    <a:pt x="92" y="271"/>
                    <a:pt x="92" y="271"/>
                  </a:cubicBezTo>
                  <a:cubicBezTo>
                    <a:pt x="92" y="271"/>
                    <a:pt x="91" y="271"/>
                    <a:pt x="90" y="270"/>
                  </a:cubicBezTo>
                  <a:cubicBezTo>
                    <a:pt x="89" y="269"/>
                    <a:pt x="88" y="269"/>
                    <a:pt x="87" y="268"/>
                  </a:cubicBezTo>
                  <a:cubicBezTo>
                    <a:pt x="88" y="267"/>
                    <a:pt x="89" y="266"/>
                    <a:pt x="89" y="265"/>
                  </a:cubicBezTo>
                  <a:cubicBezTo>
                    <a:pt x="89" y="262"/>
                    <a:pt x="89" y="262"/>
                    <a:pt x="89" y="262"/>
                  </a:cubicBezTo>
                  <a:cubicBezTo>
                    <a:pt x="87" y="260"/>
                    <a:pt x="87" y="260"/>
                    <a:pt x="87" y="260"/>
                  </a:cubicBezTo>
                  <a:cubicBezTo>
                    <a:pt x="90" y="261"/>
                    <a:pt x="90" y="261"/>
                    <a:pt x="90" y="261"/>
                  </a:cubicBezTo>
                  <a:cubicBezTo>
                    <a:pt x="90" y="260"/>
                    <a:pt x="91" y="259"/>
                    <a:pt x="91" y="258"/>
                  </a:cubicBezTo>
                  <a:cubicBezTo>
                    <a:pt x="97" y="257"/>
                    <a:pt x="97" y="257"/>
                    <a:pt x="98" y="255"/>
                  </a:cubicBezTo>
                  <a:cubicBezTo>
                    <a:pt x="96" y="253"/>
                    <a:pt x="96" y="253"/>
                    <a:pt x="96" y="253"/>
                  </a:cubicBezTo>
                  <a:cubicBezTo>
                    <a:pt x="95" y="251"/>
                    <a:pt x="95" y="251"/>
                    <a:pt x="95" y="251"/>
                  </a:cubicBezTo>
                  <a:cubicBezTo>
                    <a:pt x="93" y="250"/>
                    <a:pt x="93" y="250"/>
                    <a:pt x="93" y="250"/>
                  </a:cubicBezTo>
                  <a:cubicBezTo>
                    <a:pt x="94" y="249"/>
                    <a:pt x="94" y="249"/>
                    <a:pt x="94" y="249"/>
                  </a:cubicBezTo>
                  <a:cubicBezTo>
                    <a:pt x="95" y="250"/>
                    <a:pt x="97" y="251"/>
                    <a:pt x="99" y="251"/>
                  </a:cubicBezTo>
                  <a:cubicBezTo>
                    <a:pt x="103" y="248"/>
                    <a:pt x="103" y="248"/>
                    <a:pt x="104" y="246"/>
                  </a:cubicBezTo>
                  <a:cubicBezTo>
                    <a:pt x="104" y="246"/>
                    <a:pt x="104" y="245"/>
                    <a:pt x="104" y="245"/>
                  </a:cubicBezTo>
                  <a:cubicBezTo>
                    <a:pt x="105" y="243"/>
                    <a:pt x="105" y="243"/>
                    <a:pt x="105" y="243"/>
                  </a:cubicBezTo>
                  <a:cubicBezTo>
                    <a:pt x="108" y="240"/>
                    <a:pt x="108" y="240"/>
                    <a:pt x="108" y="240"/>
                  </a:cubicBezTo>
                  <a:cubicBezTo>
                    <a:pt x="108" y="238"/>
                    <a:pt x="108" y="236"/>
                    <a:pt x="107" y="234"/>
                  </a:cubicBezTo>
                  <a:cubicBezTo>
                    <a:pt x="111" y="233"/>
                    <a:pt x="111" y="233"/>
                    <a:pt x="111" y="233"/>
                  </a:cubicBezTo>
                  <a:cubicBezTo>
                    <a:pt x="114" y="231"/>
                    <a:pt x="114" y="231"/>
                    <a:pt x="114" y="231"/>
                  </a:cubicBezTo>
                  <a:cubicBezTo>
                    <a:pt x="116" y="231"/>
                    <a:pt x="118" y="231"/>
                    <a:pt x="120" y="230"/>
                  </a:cubicBezTo>
                  <a:cubicBezTo>
                    <a:pt x="124" y="224"/>
                    <a:pt x="124" y="223"/>
                    <a:pt x="125" y="220"/>
                  </a:cubicBezTo>
                  <a:cubicBezTo>
                    <a:pt x="125" y="219"/>
                    <a:pt x="125" y="219"/>
                    <a:pt x="125" y="219"/>
                  </a:cubicBezTo>
                  <a:cubicBezTo>
                    <a:pt x="125" y="219"/>
                    <a:pt x="125" y="219"/>
                    <a:pt x="125" y="218"/>
                  </a:cubicBezTo>
                  <a:cubicBezTo>
                    <a:pt x="125" y="218"/>
                    <a:pt x="125" y="217"/>
                    <a:pt x="125" y="217"/>
                  </a:cubicBezTo>
                  <a:cubicBezTo>
                    <a:pt x="125" y="216"/>
                    <a:pt x="125" y="216"/>
                    <a:pt x="125" y="216"/>
                  </a:cubicBezTo>
                  <a:cubicBezTo>
                    <a:pt x="125" y="215"/>
                    <a:pt x="125" y="215"/>
                    <a:pt x="125" y="214"/>
                  </a:cubicBezTo>
                  <a:cubicBezTo>
                    <a:pt x="125" y="213"/>
                    <a:pt x="125" y="213"/>
                    <a:pt x="125" y="213"/>
                  </a:cubicBezTo>
                  <a:cubicBezTo>
                    <a:pt x="125" y="213"/>
                    <a:pt x="125" y="213"/>
                    <a:pt x="125" y="213"/>
                  </a:cubicBezTo>
                  <a:cubicBezTo>
                    <a:pt x="125" y="213"/>
                    <a:pt x="125" y="213"/>
                    <a:pt x="125" y="213"/>
                  </a:cubicBezTo>
                  <a:cubicBezTo>
                    <a:pt x="128" y="211"/>
                    <a:pt x="128" y="211"/>
                    <a:pt x="128" y="211"/>
                  </a:cubicBezTo>
                  <a:cubicBezTo>
                    <a:pt x="134" y="201"/>
                    <a:pt x="134" y="201"/>
                    <a:pt x="134" y="201"/>
                  </a:cubicBezTo>
                  <a:cubicBezTo>
                    <a:pt x="134" y="199"/>
                    <a:pt x="133" y="198"/>
                    <a:pt x="133" y="197"/>
                  </a:cubicBezTo>
                  <a:cubicBezTo>
                    <a:pt x="127" y="196"/>
                    <a:pt x="122" y="190"/>
                    <a:pt x="117" y="190"/>
                  </a:cubicBezTo>
                  <a:cubicBezTo>
                    <a:pt x="115" y="190"/>
                    <a:pt x="113" y="190"/>
                    <a:pt x="111" y="192"/>
                  </a:cubicBezTo>
                  <a:cubicBezTo>
                    <a:pt x="112" y="189"/>
                    <a:pt x="112" y="189"/>
                    <a:pt x="112" y="189"/>
                  </a:cubicBezTo>
                  <a:cubicBezTo>
                    <a:pt x="110" y="188"/>
                    <a:pt x="108" y="187"/>
                    <a:pt x="106" y="186"/>
                  </a:cubicBezTo>
                  <a:cubicBezTo>
                    <a:pt x="104" y="188"/>
                    <a:pt x="104" y="188"/>
                    <a:pt x="102" y="188"/>
                  </a:cubicBezTo>
                  <a:cubicBezTo>
                    <a:pt x="102" y="187"/>
                    <a:pt x="102" y="186"/>
                    <a:pt x="103" y="185"/>
                  </a:cubicBezTo>
                  <a:cubicBezTo>
                    <a:pt x="100" y="184"/>
                    <a:pt x="100" y="184"/>
                    <a:pt x="100" y="184"/>
                  </a:cubicBezTo>
                  <a:cubicBezTo>
                    <a:pt x="98" y="187"/>
                    <a:pt x="98" y="187"/>
                    <a:pt x="98" y="187"/>
                  </a:cubicBezTo>
                  <a:cubicBezTo>
                    <a:pt x="97" y="185"/>
                    <a:pt x="97" y="185"/>
                    <a:pt x="97" y="185"/>
                  </a:cubicBezTo>
                  <a:cubicBezTo>
                    <a:pt x="98" y="184"/>
                    <a:pt x="99" y="183"/>
                    <a:pt x="99" y="182"/>
                  </a:cubicBezTo>
                  <a:cubicBezTo>
                    <a:pt x="98" y="180"/>
                    <a:pt x="98" y="180"/>
                    <a:pt x="97" y="176"/>
                  </a:cubicBezTo>
                  <a:cubicBezTo>
                    <a:pt x="97" y="176"/>
                    <a:pt x="96" y="175"/>
                    <a:pt x="95" y="175"/>
                  </a:cubicBezTo>
                  <a:cubicBezTo>
                    <a:pt x="94" y="173"/>
                    <a:pt x="94" y="173"/>
                    <a:pt x="94" y="173"/>
                  </a:cubicBezTo>
                  <a:cubicBezTo>
                    <a:pt x="90" y="171"/>
                    <a:pt x="90" y="171"/>
                    <a:pt x="90" y="171"/>
                  </a:cubicBezTo>
                  <a:cubicBezTo>
                    <a:pt x="89" y="171"/>
                    <a:pt x="89" y="171"/>
                    <a:pt x="89" y="171"/>
                  </a:cubicBezTo>
                  <a:cubicBezTo>
                    <a:pt x="89" y="171"/>
                    <a:pt x="89" y="171"/>
                    <a:pt x="89" y="171"/>
                  </a:cubicBezTo>
                  <a:cubicBezTo>
                    <a:pt x="88" y="171"/>
                    <a:pt x="88" y="171"/>
                    <a:pt x="88" y="171"/>
                  </a:cubicBezTo>
                  <a:cubicBezTo>
                    <a:pt x="88" y="171"/>
                    <a:pt x="88" y="171"/>
                    <a:pt x="88" y="171"/>
                  </a:cubicBezTo>
                  <a:cubicBezTo>
                    <a:pt x="87" y="171"/>
                    <a:pt x="87" y="171"/>
                    <a:pt x="87" y="171"/>
                  </a:cubicBezTo>
                  <a:cubicBezTo>
                    <a:pt x="86" y="171"/>
                    <a:pt x="86" y="171"/>
                    <a:pt x="86" y="171"/>
                  </a:cubicBezTo>
                  <a:cubicBezTo>
                    <a:pt x="85" y="171"/>
                    <a:pt x="85" y="171"/>
                    <a:pt x="85" y="171"/>
                  </a:cubicBezTo>
                  <a:cubicBezTo>
                    <a:pt x="85" y="171"/>
                    <a:pt x="85" y="171"/>
                    <a:pt x="84" y="170"/>
                  </a:cubicBezTo>
                  <a:cubicBezTo>
                    <a:pt x="84" y="170"/>
                    <a:pt x="84" y="170"/>
                    <a:pt x="84" y="169"/>
                  </a:cubicBezTo>
                  <a:cubicBezTo>
                    <a:pt x="82" y="169"/>
                    <a:pt x="82" y="169"/>
                    <a:pt x="82" y="169"/>
                  </a:cubicBezTo>
                  <a:cubicBezTo>
                    <a:pt x="81" y="166"/>
                    <a:pt x="81" y="166"/>
                    <a:pt x="81" y="166"/>
                  </a:cubicBezTo>
                  <a:cubicBezTo>
                    <a:pt x="79" y="165"/>
                    <a:pt x="79" y="165"/>
                    <a:pt x="79" y="165"/>
                  </a:cubicBezTo>
                  <a:cubicBezTo>
                    <a:pt x="76" y="165"/>
                    <a:pt x="76" y="165"/>
                    <a:pt x="76" y="165"/>
                  </a:cubicBezTo>
                  <a:cubicBezTo>
                    <a:pt x="77" y="163"/>
                    <a:pt x="77" y="163"/>
                    <a:pt x="77" y="163"/>
                  </a:cubicBezTo>
                  <a:cubicBezTo>
                    <a:pt x="76" y="160"/>
                    <a:pt x="76" y="160"/>
                    <a:pt x="76" y="160"/>
                  </a:cubicBezTo>
                  <a:cubicBezTo>
                    <a:pt x="72" y="160"/>
                    <a:pt x="72" y="160"/>
                    <a:pt x="72" y="160"/>
                  </a:cubicBezTo>
                  <a:cubicBezTo>
                    <a:pt x="71" y="160"/>
                    <a:pt x="70" y="160"/>
                    <a:pt x="69" y="160"/>
                  </a:cubicBezTo>
                  <a:cubicBezTo>
                    <a:pt x="65" y="159"/>
                    <a:pt x="65" y="159"/>
                    <a:pt x="65" y="159"/>
                  </a:cubicBezTo>
                  <a:cubicBezTo>
                    <a:pt x="63" y="158"/>
                    <a:pt x="63" y="158"/>
                    <a:pt x="63" y="158"/>
                  </a:cubicBezTo>
                  <a:cubicBezTo>
                    <a:pt x="61" y="156"/>
                    <a:pt x="61" y="156"/>
                    <a:pt x="61" y="156"/>
                  </a:cubicBezTo>
                  <a:cubicBezTo>
                    <a:pt x="59" y="154"/>
                    <a:pt x="59" y="154"/>
                    <a:pt x="59" y="154"/>
                  </a:cubicBezTo>
                  <a:cubicBezTo>
                    <a:pt x="57" y="158"/>
                    <a:pt x="57" y="158"/>
                    <a:pt x="57" y="158"/>
                  </a:cubicBezTo>
                  <a:cubicBezTo>
                    <a:pt x="57" y="155"/>
                    <a:pt x="57" y="155"/>
                    <a:pt x="57" y="155"/>
                  </a:cubicBezTo>
                  <a:cubicBezTo>
                    <a:pt x="54" y="156"/>
                    <a:pt x="54" y="156"/>
                    <a:pt x="54" y="156"/>
                  </a:cubicBezTo>
                  <a:cubicBezTo>
                    <a:pt x="50" y="158"/>
                    <a:pt x="50" y="158"/>
                    <a:pt x="50" y="158"/>
                  </a:cubicBezTo>
                  <a:cubicBezTo>
                    <a:pt x="48" y="161"/>
                    <a:pt x="48" y="161"/>
                    <a:pt x="48" y="161"/>
                  </a:cubicBezTo>
                  <a:cubicBezTo>
                    <a:pt x="47" y="163"/>
                    <a:pt x="47" y="163"/>
                    <a:pt x="47" y="163"/>
                  </a:cubicBezTo>
                  <a:cubicBezTo>
                    <a:pt x="45" y="161"/>
                    <a:pt x="45" y="161"/>
                    <a:pt x="45" y="161"/>
                  </a:cubicBezTo>
                  <a:cubicBezTo>
                    <a:pt x="44" y="159"/>
                    <a:pt x="44" y="159"/>
                    <a:pt x="44" y="159"/>
                  </a:cubicBezTo>
                  <a:cubicBezTo>
                    <a:pt x="40" y="160"/>
                    <a:pt x="40" y="160"/>
                    <a:pt x="40" y="160"/>
                  </a:cubicBezTo>
                  <a:cubicBezTo>
                    <a:pt x="37" y="158"/>
                    <a:pt x="37" y="158"/>
                    <a:pt x="37" y="158"/>
                  </a:cubicBezTo>
                  <a:cubicBezTo>
                    <a:pt x="36" y="155"/>
                    <a:pt x="36" y="155"/>
                    <a:pt x="36" y="155"/>
                  </a:cubicBezTo>
                  <a:cubicBezTo>
                    <a:pt x="36" y="151"/>
                    <a:pt x="37" y="146"/>
                    <a:pt x="35" y="143"/>
                  </a:cubicBezTo>
                  <a:cubicBezTo>
                    <a:pt x="34" y="143"/>
                    <a:pt x="33" y="143"/>
                    <a:pt x="32" y="143"/>
                  </a:cubicBezTo>
                  <a:cubicBezTo>
                    <a:pt x="31" y="143"/>
                    <a:pt x="30" y="143"/>
                    <a:pt x="28" y="142"/>
                  </a:cubicBezTo>
                  <a:cubicBezTo>
                    <a:pt x="29" y="138"/>
                    <a:pt x="29" y="138"/>
                    <a:pt x="29" y="138"/>
                  </a:cubicBezTo>
                  <a:cubicBezTo>
                    <a:pt x="29" y="138"/>
                    <a:pt x="30" y="137"/>
                    <a:pt x="30" y="137"/>
                  </a:cubicBezTo>
                  <a:cubicBezTo>
                    <a:pt x="30" y="137"/>
                    <a:pt x="34" y="130"/>
                    <a:pt x="29" y="130"/>
                  </a:cubicBezTo>
                  <a:cubicBezTo>
                    <a:pt x="29" y="130"/>
                    <a:pt x="29" y="130"/>
                    <a:pt x="28" y="130"/>
                  </a:cubicBezTo>
                  <a:cubicBezTo>
                    <a:pt x="27" y="132"/>
                    <a:pt x="26" y="134"/>
                    <a:pt x="25" y="136"/>
                  </a:cubicBezTo>
                  <a:cubicBezTo>
                    <a:pt x="24" y="137"/>
                    <a:pt x="23" y="137"/>
                    <a:pt x="23" y="137"/>
                  </a:cubicBezTo>
                  <a:cubicBezTo>
                    <a:pt x="18" y="137"/>
                    <a:pt x="18" y="132"/>
                    <a:pt x="18" y="122"/>
                  </a:cubicBezTo>
                  <a:cubicBezTo>
                    <a:pt x="18" y="122"/>
                    <a:pt x="18" y="122"/>
                    <a:pt x="18" y="122"/>
                  </a:cubicBezTo>
                  <a:cubicBezTo>
                    <a:pt x="19" y="118"/>
                    <a:pt x="19" y="118"/>
                    <a:pt x="19" y="118"/>
                  </a:cubicBezTo>
                  <a:cubicBezTo>
                    <a:pt x="19" y="116"/>
                    <a:pt x="19" y="115"/>
                    <a:pt x="20" y="114"/>
                  </a:cubicBezTo>
                  <a:cubicBezTo>
                    <a:pt x="24" y="110"/>
                    <a:pt x="24" y="110"/>
                    <a:pt x="24" y="110"/>
                  </a:cubicBezTo>
                  <a:cubicBezTo>
                    <a:pt x="27" y="110"/>
                    <a:pt x="27" y="110"/>
                    <a:pt x="27" y="110"/>
                  </a:cubicBezTo>
                  <a:cubicBezTo>
                    <a:pt x="29" y="112"/>
                    <a:pt x="29" y="112"/>
                    <a:pt x="29" y="112"/>
                  </a:cubicBezTo>
                  <a:cubicBezTo>
                    <a:pt x="31" y="112"/>
                    <a:pt x="31" y="112"/>
                    <a:pt x="31" y="112"/>
                  </a:cubicBezTo>
                  <a:cubicBezTo>
                    <a:pt x="30" y="109"/>
                    <a:pt x="30" y="109"/>
                    <a:pt x="30" y="109"/>
                  </a:cubicBezTo>
                  <a:cubicBezTo>
                    <a:pt x="34" y="109"/>
                    <a:pt x="34" y="109"/>
                    <a:pt x="34" y="109"/>
                  </a:cubicBezTo>
                  <a:cubicBezTo>
                    <a:pt x="37" y="111"/>
                    <a:pt x="37" y="111"/>
                    <a:pt x="37" y="111"/>
                  </a:cubicBezTo>
                  <a:cubicBezTo>
                    <a:pt x="37" y="113"/>
                    <a:pt x="37" y="113"/>
                    <a:pt x="37" y="113"/>
                  </a:cubicBezTo>
                  <a:cubicBezTo>
                    <a:pt x="39" y="112"/>
                    <a:pt x="39" y="112"/>
                    <a:pt x="39" y="112"/>
                  </a:cubicBezTo>
                  <a:cubicBezTo>
                    <a:pt x="41" y="114"/>
                    <a:pt x="41" y="114"/>
                    <a:pt x="41" y="114"/>
                  </a:cubicBezTo>
                  <a:cubicBezTo>
                    <a:pt x="41" y="116"/>
                    <a:pt x="40" y="117"/>
                    <a:pt x="40" y="119"/>
                  </a:cubicBezTo>
                  <a:cubicBezTo>
                    <a:pt x="43" y="124"/>
                    <a:pt x="43" y="124"/>
                    <a:pt x="43" y="124"/>
                  </a:cubicBezTo>
                  <a:cubicBezTo>
                    <a:pt x="45" y="120"/>
                    <a:pt x="45" y="120"/>
                    <a:pt x="45" y="120"/>
                  </a:cubicBezTo>
                  <a:cubicBezTo>
                    <a:pt x="43" y="109"/>
                    <a:pt x="43" y="109"/>
                    <a:pt x="43" y="109"/>
                  </a:cubicBezTo>
                  <a:cubicBezTo>
                    <a:pt x="47" y="106"/>
                    <a:pt x="47" y="106"/>
                    <a:pt x="47" y="106"/>
                  </a:cubicBezTo>
                  <a:cubicBezTo>
                    <a:pt x="51" y="103"/>
                    <a:pt x="51" y="103"/>
                    <a:pt x="51" y="103"/>
                  </a:cubicBezTo>
                  <a:cubicBezTo>
                    <a:pt x="55" y="99"/>
                    <a:pt x="55" y="99"/>
                    <a:pt x="55" y="99"/>
                  </a:cubicBezTo>
                  <a:cubicBezTo>
                    <a:pt x="54" y="97"/>
                    <a:pt x="54" y="97"/>
                    <a:pt x="54" y="97"/>
                  </a:cubicBezTo>
                  <a:cubicBezTo>
                    <a:pt x="54" y="93"/>
                    <a:pt x="54" y="93"/>
                    <a:pt x="54" y="93"/>
                  </a:cubicBezTo>
                  <a:cubicBezTo>
                    <a:pt x="56" y="92"/>
                    <a:pt x="56" y="92"/>
                    <a:pt x="56" y="92"/>
                  </a:cubicBezTo>
                  <a:cubicBezTo>
                    <a:pt x="56" y="95"/>
                    <a:pt x="56" y="95"/>
                    <a:pt x="56" y="95"/>
                  </a:cubicBezTo>
                  <a:cubicBezTo>
                    <a:pt x="59" y="93"/>
                    <a:pt x="59" y="93"/>
                    <a:pt x="59" y="93"/>
                  </a:cubicBezTo>
                  <a:cubicBezTo>
                    <a:pt x="61" y="89"/>
                    <a:pt x="61" y="89"/>
                    <a:pt x="61" y="89"/>
                  </a:cubicBezTo>
                  <a:cubicBezTo>
                    <a:pt x="67" y="87"/>
                    <a:pt x="67" y="87"/>
                    <a:pt x="67" y="87"/>
                  </a:cubicBezTo>
                  <a:cubicBezTo>
                    <a:pt x="67" y="84"/>
                    <a:pt x="67" y="84"/>
                    <a:pt x="67" y="84"/>
                  </a:cubicBezTo>
                  <a:cubicBezTo>
                    <a:pt x="71" y="80"/>
                    <a:pt x="71" y="80"/>
                    <a:pt x="71" y="80"/>
                  </a:cubicBezTo>
                  <a:cubicBezTo>
                    <a:pt x="72" y="80"/>
                    <a:pt x="73" y="80"/>
                    <a:pt x="74" y="80"/>
                  </a:cubicBezTo>
                  <a:cubicBezTo>
                    <a:pt x="77" y="78"/>
                    <a:pt x="77" y="78"/>
                    <a:pt x="77" y="78"/>
                  </a:cubicBezTo>
                  <a:cubicBezTo>
                    <a:pt x="80" y="78"/>
                    <a:pt x="80" y="78"/>
                    <a:pt x="80" y="78"/>
                  </a:cubicBezTo>
                  <a:cubicBezTo>
                    <a:pt x="76" y="81"/>
                    <a:pt x="76" y="81"/>
                    <a:pt x="76" y="81"/>
                  </a:cubicBezTo>
                  <a:cubicBezTo>
                    <a:pt x="76" y="83"/>
                    <a:pt x="76" y="83"/>
                    <a:pt x="76" y="83"/>
                  </a:cubicBezTo>
                  <a:cubicBezTo>
                    <a:pt x="77" y="84"/>
                    <a:pt x="77" y="84"/>
                    <a:pt x="77" y="84"/>
                  </a:cubicBezTo>
                  <a:cubicBezTo>
                    <a:pt x="81" y="80"/>
                    <a:pt x="81" y="80"/>
                    <a:pt x="81" y="80"/>
                  </a:cubicBezTo>
                  <a:cubicBezTo>
                    <a:pt x="84" y="80"/>
                    <a:pt x="84" y="80"/>
                    <a:pt x="84" y="80"/>
                  </a:cubicBezTo>
                  <a:cubicBezTo>
                    <a:pt x="86" y="78"/>
                    <a:pt x="86" y="78"/>
                    <a:pt x="86" y="78"/>
                  </a:cubicBezTo>
                  <a:cubicBezTo>
                    <a:pt x="88" y="78"/>
                    <a:pt x="88" y="78"/>
                    <a:pt x="88" y="78"/>
                  </a:cubicBezTo>
                  <a:cubicBezTo>
                    <a:pt x="88" y="77"/>
                    <a:pt x="87" y="77"/>
                    <a:pt x="86" y="76"/>
                  </a:cubicBezTo>
                  <a:cubicBezTo>
                    <a:pt x="85" y="77"/>
                    <a:pt x="84" y="77"/>
                    <a:pt x="83" y="77"/>
                  </a:cubicBezTo>
                  <a:cubicBezTo>
                    <a:pt x="82" y="77"/>
                    <a:pt x="81" y="77"/>
                    <a:pt x="80" y="75"/>
                  </a:cubicBezTo>
                  <a:cubicBezTo>
                    <a:pt x="80" y="73"/>
                    <a:pt x="81" y="72"/>
                    <a:pt x="81" y="71"/>
                  </a:cubicBezTo>
                  <a:cubicBezTo>
                    <a:pt x="82" y="70"/>
                    <a:pt x="82" y="70"/>
                    <a:pt x="82" y="70"/>
                  </a:cubicBezTo>
                  <a:cubicBezTo>
                    <a:pt x="80" y="69"/>
                    <a:pt x="79" y="69"/>
                    <a:pt x="78" y="69"/>
                  </a:cubicBezTo>
                  <a:cubicBezTo>
                    <a:pt x="77" y="69"/>
                    <a:pt x="76" y="70"/>
                    <a:pt x="73" y="71"/>
                  </a:cubicBezTo>
                  <a:cubicBezTo>
                    <a:pt x="75" y="68"/>
                    <a:pt x="75" y="68"/>
                    <a:pt x="75" y="68"/>
                  </a:cubicBezTo>
                  <a:cubicBezTo>
                    <a:pt x="77" y="68"/>
                    <a:pt x="77" y="68"/>
                    <a:pt x="77" y="68"/>
                  </a:cubicBezTo>
                  <a:cubicBezTo>
                    <a:pt x="79" y="67"/>
                    <a:pt x="79" y="67"/>
                    <a:pt x="79" y="67"/>
                  </a:cubicBezTo>
                  <a:cubicBezTo>
                    <a:pt x="82" y="67"/>
                    <a:pt x="84" y="67"/>
                    <a:pt x="87" y="67"/>
                  </a:cubicBezTo>
                  <a:cubicBezTo>
                    <a:pt x="90" y="67"/>
                    <a:pt x="90" y="67"/>
                    <a:pt x="90" y="67"/>
                  </a:cubicBezTo>
                  <a:cubicBezTo>
                    <a:pt x="92" y="65"/>
                    <a:pt x="92" y="65"/>
                    <a:pt x="92" y="65"/>
                  </a:cubicBezTo>
                  <a:cubicBezTo>
                    <a:pt x="96" y="64"/>
                    <a:pt x="96" y="64"/>
                    <a:pt x="96" y="64"/>
                  </a:cubicBezTo>
                  <a:cubicBezTo>
                    <a:pt x="98" y="63"/>
                    <a:pt x="98" y="63"/>
                    <a:pt x="98" y="63"/>
                  </a:cubicBezTo>
                  <a:cubicBezTo>
                    <a:pt x="99" y="59"/>
                    <a:pt x="99" y="59"/>
                    <a:pt x="99" y="59"/>
                  </a:cubicBezTo>
                  <a:cubicBezTo>
                    <a:pt x="96" y="59"/>
                    <a:pt x="96" y="59"/>
                    <a:pt x="96" y="59"/>
                  </a:cubicBezTo>
                  <a:cubicBezTo>
                    <a:pt x="93" y="59"/>
                    <a:pt x="93" y="59"/>
                    <a:pt x="93" y="59"/>
                  </a:cubicBezTo>
                  <a:cubicBezTo>
                    <a:pt x="96" y="57"/>
                    <a:pt x="96" y="57"/>
                    <a:pt x="96" y="57"/>
                  </a:cubicBezTo>
                  <a:cubicBezTo>
                    <a:pt x="93" y="55"/>
                    <a:pt x="93" y="55"/>
                    <a:pt x="93" y="55"/>
                  </a:cubicBezTo>
                  <a:cubicBezTo>
                    <a:pt x="93" y="52"/>
                    <a:pt x="93" y="52"/>
                    <a:pt x="93" y="52"/>
                  </a:cubicBezTo>
                  <a:cubicBezTo>
                    <a:pt x="92" y="51"/>
                    <a:pt x="92" y="51"/>
                    <a:pt x="92" y="51"/>
                  </a:cubicBezTo>
                  <a:cubicBezTo>
                    <a:pt x="93" y="48"/>
                    <a:pt x="93" y="48"/>
                    <a:pt x="93" y="48"/>
                  </a:cubicBezTo>
                  <a:cubicBezTo>
                    <a:pt x="93" y="45"/>
                    <a:pt x="93" y="45"/>
                    <a:pt x="93" y="45"/>
                  </a:cubicBezTo>
                  <a:cubicBezTo>
                    <a:pt x="92" y="41"/>
                    <a:pt x="92" y="41"/>
                    <a:pt x="92" y="41"/>
                  </a:cubicBezTo>
                  <a:cubicBezTo>
                    <a:pt x="90" y="42"/>
                    <a:pt x="90" y="42"/>
                    <a:pt x="85" y="46"/>
                  </a:cubicBezTo>
                  <a:cubicBezTo>
                    <a:pt x="84" y="45"/>
                    <a:pt x="84" y="44"/>
                    <a:pt x="83" y="44"/>
                  </a:cubicBezTo>
                  <a:cubicBezTo>
                    <a:pt x="83" y="42"/>
                    <a:pt x="84" y="40"/>
                    <a:pt x="84" y="38"/>
                  </a:cubicBezTo>
                  <a:cubicBezTo>
                    <a:pt x="84" y="38"/>
                    <a:pt x="83" y="38"/>
                    <a:pt x="83" y="38"/>
                  </a:cubicBezTo>
                  <a:cubicBezTo>
                    <a:pt x="82" y="35"/>
                    <a:pt x="82" y="35"/>
                    <a:pt x="82" y="35"/>
                  </a:cubicBezTo>
                  <a:cubicBezTo>
                    <a:pt x="79" y="35"/>
                    <a:pt x="79" y="35"/>
                    <a:pt x="79" y="35"/>
                  </a:cubicBezTo>
                  <a:cubicBezTo>
                    <a:pt x="77" y="34"/>
                    <a:pt x="77" y="34"/>
                    <a:pt x="77" y="34"/>
                  </a:cubicBezTo>
                  <a:cubicBezTo>
                    <a:pt x="76" y="35"/>
                    <a:pt x="76" y="35"/>
                    <a:pt x="76" y="35"/>
                  </a:cubicBezTo>
                  <a:cubicBezTo>
                    <a:pt x="73" y="40"/>
                    <a:pt x="73" y="40"/>
                    <a:pt x="71" y="43"/>
                  </a:cubicBezTo>
                  <a:cubicBezTo>
                    <a:pt x="72" y="47"/>
                    <a:pt x="71" y="48"/>
                    <a:pt x="64" y="54"/>
                  </a:cubicBezTo>
                  <a:cubicBezTo>
                    <a:pt x="63" y="60"/>
                    <a:pt x="63" y="60"/>
                    <a:pt x="61" y="60"/>
                  </a:cubicBezTo>
                  <a:cubicBezTo>
                    <a:pt x="60" y="60"/>
                    <a:pt x="60" y="60"/>
                    <a:pt x="59" y="60"/>
                  </a:cubicBezTo>
                  <a:cubicBezTo>
                    <a:pt x="59" y="57"/>
                    <a:pt x="60" y="55"/>
                    <a:pt x="60" y="52"/>
                  </a:cubicBezTo>
                  <a:cubicBezTo>
                    <a:pt x="57" y="51"/>
                    <a:pt x="57" y="50"/>
                    <a:pt x="55" y="46"/>
                  </a:cubicBezTo>
                  <a:cubicBezTo>
                    <a:pt x="54" y="45"/>
                    <a:pt x="54" y="45"/>
                    <a:pt x="54" y="45"/>
                  </a:cubicBezTo>
                  <a:cubicBezTo>
                    <a:pt x="51" y="45"/>
                    <a:pt x="51" y="45"/>
                    <a:pt x="51" y="45"/>
                  </a:cubicBezTo>
                  <a:cubicBezTo>
                    <a:pt x="53" y="42"/>
                    <a:pt x="53" y="42"/>
                    <a:pt x="53" y="42"/>
                  </a:cubicBezTo>
                  <a:cubicBezTo>
                    <a:pt x="53" y="41"/>
                    <a:pt x="52" y="40"/>
                    <a:pt x="52" y="40"/>
                  </a:cubicBezTo>
                  <a:cubicBezTo>
                    <a:pt x="55" y="35"/>
                    <a:pt x="57" y="34"/>
                    <a:pt x="62" y="31"/>
                  </a:cubicBezTo>
                  <a:cubicBezTo>
                    <a:pt x="62" y="31"/>
                    <a:pt x="63" y="30"/>
                    <a:pt x="63" y="29"/>
                  </a:cubicBezTo>
                  <a:cubicBezTo>
                    <a:pt x="63" y="29"/>
                    <a:pt x="63" y="29"/>
                    <a:pt x="67" y="28"/>
                  </a:cubicBezTo>
                  <a:cubicBezTo>
                    <a:pt x="68" y="28"/>
                    <a:pt x="69" y="27"/>
                    <a:pt x="70" y="26"/>
                  </a:cubicBezTo>
                  <a:cubicBezTo>
                    <a:pt x="69" y="26"/>
                    <a:pt x="69" y="26"/>
                    <a:pt x="69" y="26"/>
                  </a:cubicBezTo>
                  <a:cubicBezTo>
                    <a:pt x="70" y="25"/>
                    <a:pt x="70" y="25"/>
                    <a:pt x="70" y="25"/>
                  </a:cubicBezTo>
                  <a:cubicBezTo>
                    <a:pt x="70" y="25"/>
                    <a:pt x="71" y="25"/>
                    <a:pt x="71" y="25"/>
                  </a:cubicBezTo>
                  <a:cubicBezTo>
                    <a:pt x="73" y="24"/>
                    <a:pt x="73" y="24"/>
                    <a:pt x="73" y="24"/>
                  </a:cubicBezTo>
                  <a:cubicBezTo>
                    <a:pt x="73" y="22"/>
                    <a:pt x="73" y="22"/>
                    <a:pt x="73" y="22"/>
                  </a:cubicBezTo>
                  <a:cubicBezTo>
                    <a:pt x="74" y="23"/>
                    <a:pt x="74" y="23"/>
                    <a:pt x="74" y="23"/>
                  </a:cubicBezTo>
                  <a:cubicBezTo>
                    <a:pt x="75" y="24"/>
                    <a:pt x="75" y="24"/>
                    <a:pt x="75" y="24"/>
                  </a:cubicBezTo>
                  <a:cubicBezTo>
                    <a:pt x="76" y="23"/>
                    <a:pt x="76" y="23"/>
                    <a:pt x="76" y="23"/>
                  </a:cubicBezTo>
                  <a:cubicBezTo>
                    <a:pt x="77" y="24"/>
                    <a:pt x="77" y="24"/>
                    <a:pt x="77" y="24"/>
                  </a:cubicBezTo>
                  <a:cubicBezTo>
                    <a:pt x="80" y="21"/>
                    <a:pt x="80" y="21"/>
                    <a:pt x="80" y="21"/>
                  </a:cubicBezTo>
                  <a:cubicBezTo>
                    <a:pt x="80" y="19"/>
                    <a:pt x="80" y="19"/>
                    <a:pt x="80" y="19"/>
                  </a:cubicBezTo>
                  <a:cubicBezTo>
                    <a:pt x="82" y="17"/>
                    <a:pt x="82" y="17"/>
                    <a:pt x="82" y="17"/>
                  </a:cubicBezTo>
                  <a:cubicBezTo>
                    <a:pt x="83" y="15"/>
                    <a:pt x="83" y="15"/>
                    <a:pt x="83" y="15"/>
                  </a:cubicBezTo>
                  <a:cubicBezTo>
                    <a:pt x="82" y="15"/>
                    <a:pt x="81" y="15"/>
                    <a:pt x="81" y="15"/>
                  </a:cubicBezTo>
                  <a:cubicBezTo>
                    <a:pt x="79" y="17"/>
                    <a:pt x="79" y="17"/>
                    <a:pt x="79" y="17"/>
                  </a:cubicBezTo>
                  <a:cubicBezTo>
                    <a:pt x="77" y="18"/>
                    <a:pt x="77" y="18"/>
                    <a:pt x="77" y="18"/>
                  </a:cubicBezTo>
                  <a:cubicBezTo>
                    <a:pt x="75" y="21"/>
                    <a:pt x="75" y="21"/>
                    <a:pt x="75" y="21"/>
                  </a:cubicBezTo>
                  <a:cubicBezTo>
                    <a:pt x="74" y="20"/>
                    <a:pt x="74" y="20"/>
                    <a:pt x="74" y="20"/>
                  </a:cubicBezTo>
                  <a:cubicBezTo>
                    <a:pt x="74" y="19"/>
                    <a:pt x="74" y="19"/>
                    <a:pt x="74" y="19"/>
                  </a:cubicBezTo>
                  <a:cubicBezTo>
                    <a:pt x="77" y="16"/>
                    <a:pt x="77" y="16"/>
                    <a:pt x="77" y="16"/>
                  </a:cubicBezTo>
                  <a:cubicBezTo>
                    <a:pt x="77" y="16"/>
                    <a:pt x="77" y="16"/>
                    <a:pt x="77" y="16"/>
                  </a:cubicBezTo>
                  <a:cubicBezTo>
                    <a:pt x="75" y="17"/>
                    <a:pt x="75" y="17"/>
                    <a:pt x="75" y="17"/>
                  </a:cubicBezTo>
                  <a:cubicBezTo>
                    <a:pt x="74" y="18"/>
                    <a:pt x="74" y="18"/>
                    <a:pt x="74" y="18"/>
                  </a:cubicBezTo>
                  <a:cubicBezTo>
                    <a:pt x="73" y="18"/>
                    <a:pt x="73" y="18"/>
                    <a:pt x="73" y="18"/>
                  </a:cubicBezTo>
                  <a:cubicBezTo>
                    <a:pt x="74" y="16"/>
                    <a:pt x="74" y="16"/>
                    <a:pt x="74" y="16"/>
                  </a:cubicBezTo>
                  <a:cubicBezTo>
                    <a:pt x="75" y="15"/>
                    <a:pt x="75" y="15"/>
                    <a:pt x="76" y="14"/>
                  </a:cubicBezTo>
                  <a:cubicBezTo>
                    <a:pt x="75" y="14"/>
                    <a:pt x="75" y="14"/>
                    <a:pt x="74" y="14"/>
                  </a:cubicBezTo>
                  <a:cubicBezTo>
                    <a:pt x="76" y="13"/>
                    <a:pt x="76" y="13"/>
                    <a:pt x="76" y="13"/>
                  </a:cubicBezTo>
                  <a:cubicBezTo>
                    <a:pt x="78" y="10"/>
                    <a:pt x="78" y="10"/>
                    <a:pt x="78" y="10"/>
                  </a:cubicBezTo>
                  <a:cubicBezTo>
                    <a:pt x="77" y="9"/>
                    <a:pt x="77" y="9"/>
                    <a:pt x="77" y="9"/>
                  </a:cubicBezTo>
                  <a:cubicBezTo>
                    <a:pt x="76" y="10"/>
                    <a:pt x="76" y="10"/>
                    <a:pt x="76" y="10"/>
                  </a:cubicBezTo>
                  <a:cubicBezTo>
                    <a:pt x="74" y="10"/>
                    <a:pt x="74" y="10"/>
                    <a:pt x="74" y="10"/>
                  </a:cubicBezTo>
                  <a:cubicBezTo>
                    <a:pt x="73" y="12"/>
                    <a:pt x="73" y="12"/>
                    <a:pt x="73" y="12"/>
                  </a:cubicBezTo>
                  <a:cubicBezTo>
                    <a:pt x="72" y="14"/>
                    <a:pt x="72" y="14"/>
                    <a:pt x="72" y="14"/>
                  </a:cubicBezTo>
                  <a:cubicBezTo>
                    <a:pt x="72" y="14"/>
                    <a:pt x="72" y="15"/>
                    <a:pt x="72" y="16"/>
                  </a:cubicBezTo>
                  <a:cubicBezTo>
                    <a:pt x="70" y="17"/>
                    <a:pt x="70" y="17"/>
                    <a:pt x="68" y="18"/>
                  </a:cubicBezTo>
                  <a:cubicBezTo>
                    <a:pt x="66" y="20"/>
                    <a:pt x="66" y="20"/>
                    <a:pt x="66" y="20"/>
                  </a:cubicBezTo>
                  <a:cubicBezTo>
                    <a:pt x="66" y="18"/>
                    <a:pt x="66" y="18"/>
                    <a:pt x="66" y="18"/>
                  </a:cubicBezTo>
                  <a:cubicBezTo>
                    <a:pt x="68" y="17"/>
                    <a:pt x="68" y="17"/>
                    <a:pt x="68" y="17"/>
                  </a:cubicBezTo>
                  <a:cubicBezTo>
                    <a:pt x="67" y="17"/>
                    <a:pt x="67" y="17"/>
                    <a:pt x="66" y="17"/>
                  </a:cubicBezTo>
                  <a:cubicBezTo>
                    <a:pt x="66" y="17"/>
                    <a:pt x="65" y="18"/>
                    <a:pt x="64" y="18"/>
                  </a:cubicBezTo>
                  <a:cubicBezTo>
                    <a:pt x="62" y="18"/>
                    <a:pt x="62" y="17"/>
                    <a:pt x="62" y="15"/>
                  </a:cubicBezTo>
                  <a:cubicBezTo>
                    <a:pt x="60" y="15"/>
                    <a:pt x="60" y="15"/>
                    <a:pt x="56" y="18"/>
                  </a:cubicBezTo>
                  <a:cubicBezTo>
                    <a:pt x="57" y="16"/>
                    <a:pt x="57" y="16"/>
                    <a:pt x="55" y="14"/>
                  </a:cubicBezTo>
                  <a:cubicBezTo>
                    <a:pt x="56" y="14"/>
                    <a:pt x="56" y="14"/>
                    <a:pt x="56" y="13"/>
                  </a:cubicBezTo>
                  <a:cubicBezTo>
                    <a:pt x="56" y="12"/>
                    <a:pt x="56" y="11"/>
                    <a:pt x="56" y="10"/>
                  </a:cubicBezTo>
                  <a:cubicBezTo>
                    <a:pt x="55" y="10"/>
                    <a:pt x="55" y="10"/>
                    <a:pt x="54" y="10"/>
                  </a:cubicBezTo>
                  <a:cubicBezTo>
                    <a:pt x="55" y="9"/>
                    <a:pt x="55" y="9"/>
                    <a:pt x="55" y="8"/>
                  </a:cubicBezTo>
                  <a:cubicBezTo>
                    <a:pt x="55" y="9"/>
                    <a:pt x="54" y="9"/>
                    <a:pt x="54" y="9"/>
                  </a:cubicBezTo>
                  <a:cubicBezTo>
                    <a:pt x="54" y="9"/>
                    <a:pt x="55" y="8"/>
                    <a:pt x="56" y="7"/>
                  </a:cubicBezTo>
                  <a:cubicBezTo>
                    <a:pt x="56" y="7"/>
                    <a:pt x="56" y="7"/>
                    <a:pt x="55" y="7"/>
                  </a:cubicBezTo>
                  <a:cubicBezTo>
                    <a:pt x="55" y="7"/>
                    <a:pt x="54" y="7"/>
                    <a:pt x="51" y="8"/>
                  </a:cubicBezTo>
                  <a:cubicBezTo>
                    <a:pt x="50" y="8"/>
                    <a:pt x="50" y="8"/>
                    <a:pt x="50" y="8"/>
                  </a:cubicBezTo>
                  <a:cubicBezTo>
                    <a:pt x="50" y="8"/>
                    <a:pt x="50" y="9"/>
                    <a:pt x="49" y="9"/>
                  </a:cubicBezTo>
                  <a:cubicBezTo>
                    <a:pt x="54" y="3"/>
                    <a:pt x="54" y="3"/>
                    <a:pt x="55" y="2"/>
                  </a:cubicBezTo>
                  <a:cubicBezTo>
                    <a:pt x="56" y="1"/>
                    <a:pt x="56" y="1"/>
                    <a:pt x="56" y="1"/>
                  </a:cubicBezTo>
                  <a:cubicBezTo>
                    <a:pt x="57" y="0"/>
                    <a:pt x="57" y="0"/>
                    <a:pt x="57"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86" name="Freeform 33"/>
            <p:cNvSpPr>
              <a:spLocks/>
            </p:cNvSpPr>
            <p:nvPr/>
          </p:nvSpPr>
          <p:spPr bwMode="auto">
            <a:xfrm>
              <a:off x="4178301" y="1560513"/>
              <a:ext cx="82550" cy="65088"/>
            </a:xfrm>
            <a:custGeom>
              <a:avLst/>
              <a:gdLst/>
              <a:ahLst/>
              <a:cxnLst>
                <a:cxn ang="0">
                  <a:pos x="40" y="0"/>
                </a:cxn>
                <a:cxn ang="0">
                  <a:pos x="29" y="0"/>
                </a:cxn>
                <a:cxn ang="0">
                  <a:pos x="17" y="18"/>
                </a:cxn>
                <a:cxn ang="0">
                  <a:pos x="0" y="29"/>
                </a:cxn>
                <a:cxn ang="0">
                  <a:pos x="0" y="35"/>
                </a:cxn>
                <a:cxn ang="0">
                  <a:pos x="11" y="29"/>
                </a:cxn>
                <a:cxn ang="0">
                  <a:pos x="5" y="41"/>
                </a:cxn>
                <a:cxn ang="0">
                  <a:pos x="17" y="35"/>
                </a:cxn>
                <a:cxn ang="0">
                  <a:pos x="29" y="24"/>
                </a:cxn>
                <a:cxn ang="0">
                  <a:pos x="35" y="35"/>
                </a:cxn>
                <a:cxn ang="0">
                  <a:pos x="46" y="35"/>
                </a:cxn>
                <a:cxn ang="0">
                  <a:pos x="52" y="29"/>
                </a:cxn>
                <a:cxn ang="0">
                  <a:pos x="40" y="24"/>
                </a:cxn>
                <a:cxn ang="0">
                  <a:pos x="46" y="18"/>
                </a:cxn>
                <a:cxn ang="0">
                  <a:pos x="35" y="6"/>
                </a:cxn>
                <a:cxn ang="0">
                  <a:pos x="40" y="0"/>
                </a:cxn>
              </a:cxnLst>
              <a:rect l="0" t="0" r="r" b="b"/>
              <a:pathLst>
                <a:path w="52" h="41">
                  <a:moveTo>
                    <a:pt x="40" y="0"/>
                  </a:moveTo>
                  <a:lnTo>
                    <a:pt x="29" y="0"/>
                  </a:lnTo>
                  <a:lnTo>
                    <a:pt x="17" y="18"/>
                  </a:lnTo>
                  <a:lnTo>
                    <a:pt x="0" y="29"/>
                  </a:lnTo>
                  <a:lnTo>
                    <a:pt x="0" y="35"/>
                  </a:lnTo>
                  <a:lnTo>
                    <a:pt x="11" y="29"/>
                  </a:lnTo>
                  <a:lnTo>
                    <a:pt x="5" y="41"/>
                  </a:lnTo>
                  <a:lnTo>
                    <a:pt x="17" y="35"/>
                  </a:lnTo>
                  <a:lnTo>
                    <a:pt x="29" y="24"/>
                  </a:lnTo>
                  <a:lnTo>
                    <a:pt x="35" y="35"/>
                  </a:lnTo>
                  <a:lnTo>
                    <a:pt x="46" y="35"/>
                  </a:lnTo>
                  <a:lnTo>
                    <a:pt x="52" y="29"/>
                  </a:lnTo>
                  <a:lnTo>
                    <a:pt x="40" y="24"/>
                  </a:lnTo>
                  <a:lnTo>
                    <a:pt x="46" y="18"/>
                  </a:lnTo>
                  <a:lnTo>
                    <a:pt x="35" y="6"/>
                  </a:lnTo>
                  <a:lnTo>
                    <a:pt x="40" y="0"/>
                  </a:lnTo>
                  <a:close/>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87" name="Freeform 34"/>
            <p:cNvSpPr>
              <a:spLocks/>
            </p:cNvSpPr>
            <p:nvPr/>
          </p:nvSpPr>
          <p:spPr bwMode="auto">
            <a:xfrm>
              <a:off x="4178301" y="1560513"/>
              <a:ext cx="82550" cy="65088"/>
            </a:xfrm>
            <a:custGeom>
              <a:avLst/>
              <a:gdLst/>
              <a:ahLst/>
              <a:cxnLst>
                <a:cxn ang="0">
                  <a:pos x="40" y="0"/>
                </a:cxn>
                <a:cxn ang="0">
                  <a:pos x="29" y="0"/>
                </a:cxn>
                <a:cxn ang="0">
                  <a:pos x="17" y="18"/>
                </a:cxn>
                <a:cxn ang="0">
                  <a:pos x="0" y="29"/>
                </a:cxn>
                <a:cxn ang="0">
                  <a:pos x="0" y="35"/>
                </a:cxn>
                <a:cxn ang="0">
                  <a:pos x="11" y="29"/>
                </a:cxn>
                <a:cxn ang="0">
                  <a:pos x="5" y="41"/>
                </a:cxn>
                <a:cxn ang="0">
                  <a:pos x="17" y="35"/>
                </a:cxn>
                <a:cxn ang="0">
                  <a:pos x="29" y="24"/>
                </a:cxn>
                <a:cxn ang="0">
                  <a:pos x="35" y="35"/>
                </a:cxn>
                <a:cxn ang="0">
                  <a:pos x="46" y="35"/>
                </a:cxn>
                <a:cxn ang="0">
                  <a:pos x="52" y="29"/>
                </a:cxn>
                <a:cxn ang="0">
                  <a:pos x="40" y="24"/>
                </a:cxn>
                <a:cxn ang="0">
                  <a:pos x="46" y="18"/>
                </a:cxn>
                <a:cxn ang="0">
                  <a:pos x="35" y="6"/>
                </a:cxn>
                <a:cxn ang="0">
                  <a:pos x="40" y="0"/>
                </a:cxn>
              </a:cxnLst>
              <a:rect l="0" t="0" r="r" b="b"/>
              <a:pathLst>
                <a:path w="52" h="41">
                  <a:moveTo>
                    <a:pt x="40" y="0"/>
                  </a:moveTo>
                  <a:lnTo>
                    <a:pt x="29" y="0"/>
                  </a:lnTo>
                  <a:lnTo>
                    <a:pt x="17" y="18"/>
                  </a:lnTo>
                  <a:lnTo>
                    <a:pt x="0" y="29"/>
                  </a:lnTo>
                  <a:lnTo>
                    <a:pt x="0" y="35"/>
                  </a:lnTo>
                  <a:lnTo>
                    <a:pt x="11" y="29"/>
                  </a:lnTo>
                  <a:lnTo>
                    <a:pt x="5" y="41"/>
                  </a:lnTo>
                  <a:lnTo>
                    <a:pt x="17" y="35"/>
                  </a:lnTo>
                  <a:lnTo>
                    <a:pt x="29" y="24"/>
                  </a:lnTo>
                  <a:lnTo>
                    <a:pt x="35" y="35"/>
                  </a:lnTo>
                  <a:lnTo>
                    <a:pt x="46" y="35"/>
                  </a:lnTo>
                  <a:lnTo>
                    <a:pt x="52" y="29"/>
                  </a:lnTo>
                  <a:lnTo>
                    <a:pt x="40" y="24"/>
                  </a:lnTo>
                  <a:lnTo>
                    <a:pt x="46" y="18"/>
                  </a:lnTo>
                  <a:lnTo>
                    <a:pt x="35" y="6"/>
                  </a:lnTo>
                  <a:lnTo>
                    <a:pt x="40" y="0"/>
                  </a:ln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88" name="Freeform 35"/>
            <p:cNvSpPr>
              <a:spLocks/>
            </p:cNvSpPr>
            <p:nvPr/>
          </p:nvSpPr>
          <p:spPr bwMode="auto">
            <a:xfrm>
              <a:off x="4186238" y="1625600"/>
              <a:ext cx="38100" cy="28575"/>
            </a:xfrm>
            <a:custGeom>
              <a:avLst/>
              <a:gdLst/>
              <a:ahLst/>
              <a:cxnLst>
                <a:cxn ang="0">
                  <a:pos x="4" y="0"/>
                </a:cxn>
                <a:cxn ang="0">
                  <a:pos x="2" y="0"/>
                </a:cxn>
                <a:cxn ang="0">
                  <a:pos x="0" y="2"/>
                </a:cxn>
                <a:cxn ang="0">
                  <a:pos x="1" y="3"/>
                </a:cxn>
                <a:cxn ang="0">
                  <a:pos x="3" y="2"/>
                </a:cxn>
                <a:cxn ang="0">
                  <a:pos x="4" y="0"/>
                </a:cxn>
              </a:cxnLst>
              <a:rect l="0" t="0" r="r" b="b"/>
              <a:pathLst>
                <a:path w="4" h="3">
                  <a:moveTo>
                    <a:pt x="4" y="0"/>
                  </a:moveTo>
                  <a:cubicBezTo>
                    <a:pt x="2" y="0"/>
                    <a:pt x="2" y="0"/>
                    <a:pt x="2" y="0"/>
                  </a:cubicBezTo>
                  <a:cubicBezTo>
                    <a:pt x="0" y="2"/>
                    <a:pt x="0" y="2"/>
                    <a:pt x="0" y="2"/>
                  </a:cubicBezTo>
                  <a:cubicBezTo>
                    <a:pt x="1" y="3"/>
                    <a:pt x="1" y="3"/>
                    <a:pt x="1" y="3"/>
                  </a:cubicBezTo>
                  <a:cubicBezTo>
                    <a:pt x="3" y="2"/>
                    <a:pt x="3" y="2"/>
                    <a:pt x="3" y="2"/>
                  </a:cubicBezTo>
                  <a:cubicBezTo>
                    <a:pt x="3" y="1"/>
                    <a:pt x="4" y="1"/>
                    <a:pt x="4"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89" name="Freeform 36"/>
            <p:cNvSpPr>
              <a:spLocks/>
            </p:cNvSpPr>
            <p:nvPr/>
          </p:nvSpPr>
          <p:spPr bwMode="auto">
            <a:xfrm>
              <a:off x="4224338" y="1644650"/>
              <a:ext cx="17463" cy="28575"/>
            </a:xfrm>
            <a:custGeom>
              <a:avLst/>
              <a:gdLst/>
              <a:ahLst/>
              <a:cxnLst>
                <a:cxn ang="0">
                  <a:pos x="6" y="0"/>
                </a:cxn>
                <a:cxn ang="0">
                  <a:pos x="0" y="6"/>
                </a:cxn>
                <a:cxn ang="0">
                  <a:pos x="0" y="18"/>
                </a:cxn>
                <a:cxn ang="0">
                  <a:pos x="11" y="6"/>
                </a:cxn>
                <a:cxn ang="0">
                  <a:pos x="6" y="0"/>
                </a:cxn>
              </a:cxnLst>
              <a:rect l="0" t="0" r="r" b="b"/>
              <a:pathLst>
                <a:path w="11" h="18">
                  <a:moveTo>
                    <a:pt x="6" y="0"/>
                  </a:moveTo>
                  <a:lnTo>
                    <a:pt x="0" y="6"/>
                  </a:lnTo>
                  <a:lnTo>
                    <a:pt x="0" y="18"/>
                  </a:lnTo>
                  <a:lnTo>
                    <a:pt x="11" y="6"/>
                  </a:lnTo>
                  <a:lnTo>
                    <a:pt x="6" y="0"/>
                  </a:lnTo>
                  <a:close/>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90" name="Freeform 37"/>
            <p:cNvSpPr>
              <a:spLocks/>
            </p:cNvSpPr>
            <p:nvPr/>
          </p:nvSpPr>
          <p:spPr bwMode="auto">
            <a:xfrm>
              <a:off x="4224338" y="1644650"/>
              <a:ext cx="17463" cy="28575"/>
            </a:xfrm>
            <a:custGeom>
              <a:avLst/>
              <a:gdLst/>
              <a:ahLst/>
              <a:cxnLst>
                <a:cxn ang="0">
                  <a:pos x="6" y="0"/>
                </a:cxn>
                <a:cxn ang="0">
                  <a:pos x="0" y="6"/>
                </a:cxn>
                <a:cxn ang="0">
                  <a:pos x="0" y="18"/>
                </a:cxn>
                <a:cxn ang="0">
                  <a:pos x="11" y="6"/>
                </a:cxn>
                <a:cxn ang="0">
                  <a:pos x="6" y="0"/>
                </a:cxn>
              </a:cxnLst>
              <a:rect l="0" t="0" r="r" b="b"/>
              <a:pathLst>
                <a:path w="11" h="18">
                  <a:moveTo>
                    <a:pt x="6" y="0"/>
                  </a:moveTo>
                  <a:lnTo>
                    <a:pt x="0" y="6"/>
                  </a:lnTo>
                  <a:lnTo>
                    <a:pt x="0" y="18"/>
                  </a:lnTo>
                  <a:lnTo>
                    <a:pt x="11" y="6"/>
                  </a:lnTo>
                  <a:lnTo>
                    <a:pt x="6" y="0"/>
                  </a:ln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91" name="Freeform 38"/>
            <p:cNvSpPr>
              <a:spLocks/>
            </p:cNvSpPr>
            <p:nvPr/>
          </p:nvSpPr>
          <p:spPr bwMode="auto">
            <a:xfrm>
              <a:off x="4381501" y="1933575"/>
              <a:ext cx="111125" cy="111125"/>
            </a:xfrm>
            <a:custGeom>
              <a:avLst/>
              <a:gdLst/>
              <a:ahLst/>
              <a:cxnLst>
                <a:cxn ang="0">
                  <a:pos x="10" y="0"/>
                </a:cxn>
                <a:cxn ang="0">
                  <a:pos x="5" y="3"/>
                </a:cxn>
                <a:cxn ang="0">
                  <a:pos x="3" y="6"/>
                </a:cxn>
                <a:cxn ang="0">
                  <a:pos x="0" y="8"/>
                </a:cxn>
                <a:cxn ang="0">
                  <a:pos x="0" y="10"/>
                </a:cxn>
                <a:cxn ang="0">
                  <a:pos x="7" y="9"/>
                </a:cxn>
                <a:cxn ang="0">
                  <a:pos x="6" y="11"/>
                </a:cxn>
                <a:cxn ang="0">
                  <a:pos x="9" y="10"/>
                </a:cxn>
                <a:cxn ang="0">
                  <a:pos x="10" y="12"/>
                </a:cxn>
                <a:cxn ang="0">
                  <a:pos x="12" y="11"/>
                </a:cxn>
                <a:cxn ang="0">
                  <a:pos x="12" y="8"/>
                </a:cxn>
                <a:cxn ang="0">
                  <a:pos x="11" y="7"/>
                </a:cxn>
                <a:cxn ang="0">
                  <a:pos x="11" y="6"/>
                </a:cxn>
                <a:cxn ang="0">
                  <a:pos x="8" y="4"/>
                </a:cxn>
                <a:cxn ang="0">
                  <a:pos x="10" y="0"/>
                </a:cxn>
              </a:cxnLst>
              <a:rect l="0" t="0" r="r" b="b"/>
              <a:pathLst>
                <a:path w="12" h="12">
                  <a:moveTo>
                    <a:pt x="10" y="0"/>
                  </a:moveTo>
                  <a:cubicBezTo>
                    <a:pt x="5" y="3"/>
                    <a:pt x="5" y="3"/>
                    <a:pt x="5" y="3"/>
                  </a:cubicBezTo>
                  <a:cubicBezTo>
                    <a:pt x="3" y="6"/>
                    <a:pt x="3" y="6"/>
                    <a:pt x="3" y="6"/>
                  </a:cubicBezTo>
                  <a:cubicBezTo>
                    <a:pt x="0" y="8"/>
                    <a:pt x="0" y="8"/>
                    <a:pt x="0" y="8"/>
                  </a:cubicBezTo>
                  <a:cubicBezTo>
                    <a:pt x="0" y="10"/>
                    <a:pt x="0" y="10"/>
                    <a:pt x="0" y="10"/>
                  </a:cubicBezTo>
                  <a:cubicBezTo>
                    <a:pt x="7" y="9"/>
                    <a:pt x="7" y="9"/>
                    <a:pt x="7" y="9"/>
                  </a:cubicBezTo>
                  <a:cubicBezTo>
                    <a:pt x="7" y="10"/>
                    <a:pt x="7" y="11"/>
                    <a:pt x="6" y="11"/>
                  </a:cubicBezTo>
                  <a:cubicBezTo>
                    <a:pt x="9" y="10"/>
                    <a:pt x="9" y="10"/>
                    <a:pt x="9" y="10"/>
                  </a:cubicBezTo>
                  <a:cubicBezTo>
                    <a:pt x="10" y="12"/>
                    <a:pt x="10" y="12"/>
                    <a:pt x="10" y="12"/>
                  </a:cubicBezTo>
                  <a:cubicBezTo>
                    <a:pt x="12" y="11"/>
                    <a:pt x="12" y="11"/>
                    <a:pt x="12" y="11"/>
                  </a:cubicBezTo>
                  <a:cubicBezTo>
                    <a:pt x="12" y="8"/>
                    <a:pt x="12" y="8"/>
                    <a:pt x="12" y="8"/>
                  </a:cubicBezTo>
                  <a:cubicBezTo>
                    <a:pt x="11" y="7"/>
                    <a:pt x="11" y="7"/>
                    <a:pt x="11" y="7"/>
                  </a:cubicBezTo>
                  <a:cubicBezTo>
                    <a:pt x="11" y="6"/>
                    <a:pt x="11" y="6"/>
                    <a:pt x="11" y="6"/>
                  </a:cubicBezTo>
                  <a:cubicBezTo>
                    <a:pt x="10" y="5"/>
                    <a:pt x="9" y="5"/>
                    <a:pt x="8" y="4"/>
                  </a:cubicBezTo>
                  <a:cubicBezTo>
                    <a:pt x="8" y="2"/>
                    <a:pt x="9" y="1"/>
                    <a:pt x="10"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92" name="Freeform 39"/>
            <p:cNvSpPr>
              <a:spLocks/>
            </p:cNvSpPr>
            <p:nvPr/>
          </p:nvSpPr>
          <p:spPr bwMode="auto">
            <a:xfrm>
              <a:off x="3879851" y="2520950"/>
              <a:ext cx="158750" cy="84138"/>
            </a:xfrm>
            <a:custGeom>
              <a:avLst/>
              <a:gdLst/>
              <a:ahLst/>
              <a:cxnLst>
                <a:cxn ang="0">
                  <a:pos x="6" y="0"/>
                </a:cxn>
                <a:cxn ang="0">
                  <a:pos x="0" y="2"/>
                </a:cxn>
                <a:cxn ang="0">
                  <a:pos x="4" y="1"/>
                </a:cxn>
                <a:cxn ang="0">
                  <a:pos x="5" y="3"/>
                </a:cxn>
                <a:cxn ang="0">
                  <a:pos x="8" y="3"/>
                </a:cxn>
                <a:cxn ang="0">
                  <a:pos x="10" y="6"/>
                </a:cxn>
                <a:cxn ang="0">
                  <a:pos x="12" y="6"/>
                </a:cxn>
                <a:cxn ang="0">
                  <a:pos x="12" y="9"/>
                </a:cxn>
                <a:cxn ang="0">
                  <a:pos x="14" y="8"/>
                </a:cxn>
                <a:cxn ang="0">
                  <a:pos x="16" y="9"/>
                </a:cxn>
                <a:cxn ang="0">
                  <a:pos x="17" y="7"/>
                </a:cxn>
                <a:cxn ang="0">
                  <a:pos x="12" y="3"/>
                </a:cxn>
                <a:cxn ang="0">
                  <a:pos x="6" y="0"/>
                </a:cxn>
              </a:cxnLst>
              <a:rect l="0" t="0" r="r" b="b"/>
              <a:pathLst>
                <a:path w="17" h="9">
                  <a:moveTo>
                    <a:pt x="6" y="0"/>
                  </a:moveTo>
                  <a:cubicBezTo>
                    <a:pt x="1" y="0"/>
                    <a:pt x="1" y="0"/>
                    <a:pt x="0" y="2"/>
                  </a:cubicBezTo>
                  <a:cubicBezTo>
                    <a:pt x="4" y="1"/>
                    <a:pt x="4" y="1"/>
                    <a:pt x="4" y="1"/>
                  </a:cubicBezTo>
                  <a:cubicBezTo>
                    <a:pt x="5" y="3"/>
                    <a:pt x="5" y="3"/>
                    <a:pt x="5" y="3"/>
                  </a:cubicBezTo>
                  <a:cubicBezTo>
                    <a:pt x="8" y="3"/>
                    <a:pt x="8" y="3"/>
                    <a:pt x="8" y="3"/>
                  </a:cubicBezTo>
                  <a:cubicBezTo>
                    <a:pt x="10" y="6"/>
                    <a:pt x="10" y="6"/>
                    <a:pt x="10" y="6"/>
                  </a:cubicBezTo>
                  <a:cubicBezTo>
                    <a:pt x="11" y="6"/>
                    <a:pt x="11" y="6"/>
                    <a:pt x="12" y="6"/>
                  </a:cubicBezTo>
                  <a:cubicBezTo>
                    <a:pt x="12" y="7"/>
                    <a:pt x="12" y="8"/>
                    <a:pt x="12" y="9"/>
                  </a:cubicBezTo>
                  <a:cubicBezTo>
                    <a:pt x="13" y="9"/>
                    <a:pt x="13" y="8"/>
                    <a:pt x="14" y="8"/>
                  </a:cubicBezTo>
                  <a:cubicBezTo>
                    <a:pt x="15" y="8"/>
                    <a:pt x="15" y="9"/>
                    <a:pt x="16" y="9"/>
                  </a:cubicBezTo>
                  <a:cubicBezTo>
                    <a:pt x="16" y="9"/>
                    <a:pt x="17" y="8"/>
                    <a:pt x="17" y="7"/>
                  </a:cubicBezTo>
                  <a:cubicBezTo>
                    <a:pt x="15" y="6"/>
                    <a:pt x="14" y="5"/>
                    <a:pt x="12" y="3"/>
                  </a:cubicBezTo>
                  <a:cubicBezTo>
                    <a:pt x="11" y="3"/>
                    <a:pt x="10" y="2"/>
                    <a:pt x="6"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93" name="Freeform 40"/>
            <p:cNvSpPr>
              <a:spLocks/>
            </p:cNvSpPr>
            <p:nvPr/>
          </p:nvSpPr>
          <p:spPr bwMode="auto">
            <a:xfrm>
              <a:off x="4038601" y="2605088"/>
              <a:ext cx="101600" cy="55563"/>
            </a:xfrm>
            <a:custGeom>
              <a:avLst/>
              <a:gdLst/>
              <a:ahLst/>
              <a:cxnLst>
                <a:cxn ang="0">
                  <a:pos x="2" y="0"/>
                </a:cxn>
                <a:cxn ang="0">
                  <a:pos x="3" y="3"/>
                </a:cxn>
                <a:cxn ang="0">
                  <a:pos x="0" y="2"/>
                </a:cxn>
                <a:cxn ang="0">
                  <a:pos x="4" y="5"/>
                </a:cxn>
                <a:cxn ang="0">
                  <a:pos x="5" y="6"/>
                </a:cxn>
                <a:cxn ang="0">
                  <a:pos x="7" y="4"/>
                </a:cxn>
                <a:cxn ang="0">
                  <a:pos x="9" y="4"/>
                </a:cxn>
                <a:cxn ang="0">
                  <a:pos x="11" y="4"/>
                </a:cxn>
                <a:cxn ang="0">
                  <a:pos x="10" y="2"/>
                </a:cxn>
                <a:cxn ang="0">
                  <a:pos x="2" y="0"/>
                </a:cxn>
              </a:cxnLst>
              <a:rect l="0" t="0" r="r" b="b"/>
              <a:pathLst>
                <a:path w="11" h="6">
                  <a:moveTo>
                    <a:pt x="2" y="0"/>
                  </a:moveTo>
                  <a:cubicBezTo>
                    <a:pt x="3" y="3"/>
                    <a:pt x="3" y="3"/>
                    <a:pt x="3" y="3"/>
                  </a:cubicBezTo>
                  <a:cubicBezTo>
                    <a:pt x="2" y="2"/>
                    <a:pt x="1" y="2"/>
                    <a:pt x="0" y="2"/>
                  </a:cubicBezTo>
                  <a:cubicBezTo>
                    <a:pt x="0" y="3"/>
                    <a:pt x="0" y="5"/>
                    <a:pt x="4" y="5"/>
                  </a:cubicBezTo>
                  <a:cubicBezTo>
                    <a:pt x="5" y="6"/>
                    <a:pt x="5" y="6"/>
                    <a:pt x="5" y="6"/>
                  </a:cubicBezTo>
                  <a:cubicBezTo>
                    <a:pt x="7" y="4"/>
                    <a:pt x="7" y="4"/>
                    <a:pt x="7" y="4"/>
                  </a:cubicBezTo>
                  <a:cubicBezTo>
                    <a:pt x="9" y="4"/>
                    <a:pt x="9" y="4"/>
                    <a:pt x="9" y="4"/>
                  </a:cubicBezTo>
                  <a:cubicBezTo>
                    <a:pt x="11" y="4"/>
                    <a:pt x="11" y="4"/>
                    <a:pt x="11" y="4"/>
                  </a:cubicBezTo>
                  <a:cubicBezTo>
                    <a:pt x="11" y="3"/>
                    <a:pt x="11" y="2"/>
                    <a:pt x="10" y="2"/>
                  </a:cubicBezTo>
                  <a:cubicBezTo>
                    <a:pt x="8" y="1"/>
                    <a:pt x="5" y="0"/>
                    <a:pt x="2"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94" name="Freeform 41"/>
            <p:cNvSpPr>
              <a:spLocks/>
            </p:cNvSpPr>
            <p:nvPr/>
          </p:nvSpPr>
          <p:spPr bwMode="auto">
            <a:xfrm>
              <a:off x="3963988" y="2622550"/>
              <a:ext cx="46038" cy="38100"/>
            </a:xfrm>
            <a:custGeom>
              <a:avLst/>
              <a:gdLst/>
              <a:ahLst/>
              <a:cxnLst>
                <a:cxn ang="0">
                  <a:pos x="12" y="0"/>
                </a:cxn>
                <a:cxn ang="0">
                  <a:pos x="0" y="0"/>
                </a:cxn>
                <a:cxn ang="0">
                  <a:pos x="12" y="24"/>
                </a:cxn>
                <a:cxn ang="0">
                  <a:pos x="29" y="18"/>
                </a:cxn>
                <a:cxn ang="0">
                  <a:pos x="23" y="6"/>
                </a:cxn>
                <a:cxn ang="0">
                  <a:pos x="12" y="0"/>
                </a:cxn>
              </a:cxnLst>
              <a:rect l="0" t="0" r="r" b="b"/>
              <a:pathLst>
                <a:path w="29" h="24">
                  <a:moveTo>
                    <a:pt x="12" y="0"/>
                  </a:moveTo>
                  <a:lnTo>
                    <a:pt x="0" y="0"/>
                  </a:lnTo>
                  <a:lnTo>
                    <a:pt x="12" y="24"/>
                  </a:lnTo>
                  <a:lnTo>
                    <a:pt x="29" y="18"/>
                  </a:lnTo>
                  <a:lnTo>
                    <a:pt x="23" y="6"/>
                  </a:lnTo>
                  <a:lnTo>
                    <a:pt x="12" y="0"/>
                  </a:lnTo>
                  <a:close/>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95" name="Freeform 42"/>
            <p:cNvSpPr>
              <a:spLocks/>
            </p:cNvSpPr>
            <p:nvPr/>
          </p:nvSpPr>
          <p:spPr bwMode="auto">
            <a:xfrm>
              <a:off x="3963988" y="2622550"/>
              <a:ext cx="46038" cy="38100"/>
            </a:xfrm>
            <a:custGeom>
              <a:avLst/>
              <a:gdLst/>
              <a:ahLst/>
              <a:cxnLst>
                <a:cxn ang="0">
                  <a:pos x="12" y="0"/>
                </a:cxn>
                <a:cxn ang="0">
                  <a:pos x="0" y="0"/>
                </a:cxn>
                <a:cxn ang="0">
                  <a:pos x="12" y="24"/>
                </a:cxn>
                <a:cxn ang="0">
                  <a:pos x="29" y="18"/>
                </a:cxn>
                <a:cxn ang="0">
                  <a:pos x="23" y="6"/>
                </a:cxn>
                <a:cxn ang="0">
                  <a:pos x="12" y="0"/>
                </a:cxn>
              </a:cxnLst>
              <a:rect l="0" t="0" r="r" b="b"/>
              <a:pathLst>
                <a:path w="29" h="24">
                  <a:moveTo>
                    <a:pt x="12" y="0"/>
                  </a:moveTo>
                  <a:lnTo>
                    <a:pt x="0" y="0"/>
                  </a:lnTo>
                  <a:lnTo>
                    <a:pt x="12" y="24"/>
                  </a:lnTo>
                  <a:lnTo>
                    <a:pt x="29" y="18"/>
                  </a:lnTo>
                  <a:lnTo>
                    <a:pt x="23" y="6"/>
                  </a:lnTo>
                  <a:lnTo>
                    <a:pt x="12" y="0"/>
                  </a:ln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96" name="Freeform 43"/>
            <p:cNvSpPr>
              <a:spLocks/>
            </p:cNvSpPr>
            <p:nvPr/>
          </p:nvSpPr>
          <p:spPr bwMode="auto">
            <a:xfrm>
              <a:off x="4159251" y="2641600"/>
              <a:ext cx="36513" cy="28575"/>
            </a:xfrm>
            <a:custGeom>
              <a:avLst/>
              <a:gdLst/>
              <a:ahLst/>
              <a:cxnLst>
                <a:cxn ang="0">
                  <a:pos x="6" y="0"/>
                </a:cxn>
                <a:cxn ang="0">
                  <a:pos x="0" y="12"/>
                </a:cxn>
                <a:cxn ang="0">
                  <a:pos x="17" y="18"/>
                </a:cxn>
                <a:cxn ang="0">
                  <a:pos x="23" y="6"/>
                </a:cxn>
                <a:cxn ang="0">
                  <a:pos x="6" y="0"/>
                </a:cxn>
              </a:cxnLst>
              <a:rect l="0" t="0" r="r" b="b"/>
              <a:pathLst>
                <a:path w="23" h="18">
                  <a:moveTo>
                    <a:pt x="6" y="0"/>
                  </a:moveTo>
                  <a:lnTo>
                    <a:pt x="0" y="12"/>
                  </a:lnTo>
                  <a:lnTo>
                    <a:pt x="17" y="18"/>
                  </a:lnTo>
                  <a:lnTo>
                    <a:pt x="23" y="6"/>
                  </a:lnTo>
                  <a:lnTo>
                    <a:pt x="6" y="0"/>
                  </a:lnTo>
                  <a:close/>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97" name="Freeform 44"/>
            <p:cNvSpPr>
              <a:spLocks/>
            </p:cNvSpPr>
            <p:nvPr/>
          </p:nvSpPr>
          <p:spPr bwMode="auto">
            <a:xfrm>
              <a:off x="4159251" y="2641600"/>
              <a:ext cx="36513" cy="28575"/>
            </a:xfrm>
            <a:custGeom>
              <a:avLst/>
              <a:gdLst/>
              <a:ahLst/>
              <a:cxnLst>
                <a:cxn ang="0">
                  <a:pos x="6" y="0"/>
                </a:cxn>
                <a:cxn ang="0">
                  <a:pos x="0" y="12"/>
                </a:cxn>
                <a:cxn ang="0">
                  <a:pos x="17" y="18"/>
                </a:cxn>
                <a:cxn ang="0">
                  <a:pos x="23" y="6"/>
                </a:cxn>
                <a:cxn ang="0">
                  <a:pos x="6" y="0"/>
                </a:cxn>
              </a:cxnLst>
              <a:rect l="0" t="0" r="r" b="b"/>
              <a:pathLst>
                <a:path w="23" h="18">
                  <a:moveTo>
                    <a:pt x="6" y="0"/>
                  </a:moveTo>
                  <a:lnTo>
                    <a:pt x="0" y="12"/>
                  </a:lnTo>
                  <a:lnTo>
                    <a:pt x="17" y="18"/>
                  </a:lnTo>
                  <a:lnTo>
                    <a:pt x="23" y="6"/>
                  </a:lnTo>
                  <a:lnTo>
                    <a:pt x="6" y="0"/>
                  </a:ln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98" name="Freeform 45"/>
            <p:cNvSpPr>
              <a:spLocks/>
            </p:cNvSpPr>
            <p:nvPr/>
          </p:nvSpPr>
          <p:spPr bwMode="auto">
            <a:xfrm>
              <a:off x="3983038" y="2482850"/>
              <a:ext cx="17463" cy="38100"/>
            </a:xfrm>
            <a:custGeom>
              <a:avLst/>
              <a:gdLst/>
              <a:ahLst/>
              <a:cxnLst>
                <a:cxn ang="0">
                  <a:pos x="0" y="0"/>
                </a:cxn>
                <a:cxn ang="0">
                  <a:pos x="0" y="12"/>
                </a:cxn>
                <a:cxn ang="0">
                  <a:pos x="11" y="24"/>
                </a:cxn>
                <a:cxn ang="0">
                  <a:pos x="11" y="12"/>
                </a:cxn>
                <a:cxn ang="0">
                  <a:pos x="0" y="0"/>
                </a:cxn>
              </a:cxnLst>
              <a:rect l="0" t="0" r="r" b="b"/>
              <a:pathLst>
                <a:path w="11" h="24">
                  <a:moveTo>
                    <a:pt x="0" y="0"/>
                  </a:moveTo>
                  <a:lnTo>
                    <a:pt x="0" y="12"/>
                  </a:lnTo>
                  <a:lnTo>
                    <a:pt x="11" y="24"/>
                  </a:lnTo>
                  <a:lnTo>
                    <a:pt x="11" y="12"/>
                  </a:lnTo>
                  <a:lnTo>
                    <a:pt x="0" y="0"/>
                  </a:lnTo>
                  <a:close/>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99" name="Freeform 46"/>
            <p:cNvSpPr>
              <a:spLocks/>
            </p:cNvSpPr>
            <p:nvPr/>
          </p:nvSpPr>
          <p:spPr bwMode="auto">
            <a:xfrm>
              <a:off x="3983038" y="2482850"/>
              <a:ext cx="17463" cy="38100"/>
            </a:xfrm>
            <a:custGeom>
              <a:avLst/>
              <a:gdLst/>
              <a:ahLst/>
              <a:cxnLst>
                <a:cxn ang="0">
                  <a:pos x="0" y="0"/>
                </a:cxn>
                <a:cxn ang="0">
                  <a:pos x="0" y="12"/>
                </a:cxn>
                <a:cxn ang="0">
                  <a:pos x="11" y="24"/>
                </a:cxn>
                <a:cxn ang="0">
                  <a:pos x="11" y="12"/>
                </a:cxn>
                <a:cxn ang="0">
                  <a:pos x="0" y="0"/>
                </a:cxn>
              </a:cxnLst>
              <a:rect l="0" t="0" r="r" b="b"/>
              <a:pathLst>
                <a:path w="11" h="24">
                  <a:moveTo>
                    <a:pt x="0" y="0"/>
                  </a:moveTo>
                  <a:lnTo>
                    <a:pt x="0" y="12"/>
                  </a:lnTo>
                  <a:lnTo>
                    <a:pt x="11" y="24"/>
                  </a:lnTo>
                  <a:lnTo>
                    <a:pt x="11" y="12"/>
                  </a:lnTo>
                  <a:lnTo>
                    <a:pt x="0" y="0"/>
                  </a:ln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00" name="Freeform 47"/>
            <p:cNvSpPr>
              <a:spLocks/>
            </p:cNvSpPr>
            <p:nvPr/>
          </p:nvSpPr>
          <p:spPr bwMode="auto">
            <a:xfrm>
              <a:off x="4214813" y="2343150"/>
              <a:ext cx="26988" cy="28575"/>
            </a:xfrm>
            <a:custGeom>
              <a:avLst/>
              <a:gdLst/>
              <a:ahLst/>
              <a:cxnLst>
                <a:cxn ang="0">
                  <a:pos x="6" y="0"/>
                </a:cxn>
                <a:cxn ang="0">
                  <a:pos x="0" y="18"/>
                </a:cxn>
                <a:cxn ang="0">
                  <a:pos x="17" y="12"/>
                </a:cxn>
                <a:cxn ang="0">
                  <a:pos x="17" y="6"/>
                </a:cxn>
                <a:cxn ang="0">
                  <a:pos x="6" y="0"/>
                </a:cxn>
              </a:cxnLst>
              <a:rect l="0" t="0" r="r" b="b"/>
              <a:pathLst>
                <a:path w="17" h="18">
                  <a:moveTo>
                    <a:pt x="6" y="0"/>
                  </a:moveTo>
                  <a:lnTo>
                    <a:pt x="0" y="18"/>
                  </a:lnTo>
                  <a:lnTo>
                    <a:pt x="17" y="12"/>
                  </a:lnTo>
                  <a:lnTo>
                    <a:pt x="17" y="6"/>
                  </a:lnTo>
                  <a:lnTo>
                    <a:pt x="6" y="0"/>
                  </a:lnTo>
                  <a:close/>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01" name="Freeform 48"/>
            <p:cNvSpPr>
              <a:spLocks/>
            </p:cNvSpPr>
            <p:nvPr/>
          </p:nvSpPr>
          <p:spPr bwMode="auto">
            <a:xfrm>
              <a:off x="4214813" y="2343150"/>
              <a:ext cx="26988" cy="28575"/>
            </a:xfrm>
            <a:custGeom>
              <a:avLst/>
              <a:gdLst/>
              <a:ahLst/>
              <a:cxnLst>
                <a:cxn ang="0">
                  <a:pos x="6" y="0"/>
                </a:cxn>
                <a:cxn ang="0">
                  <a:pos x="0" y="18"/>
                </a:cxn>
                <a:cxn ang="0">
                  <a:pos x="17" y="12"/>
                </a:cxn>
                <a:cxn ang="0">
                  <a:pos x="17" y="6"/>
                </a:cxn>
                <a:cxn ang="0">
                  <a:pos x="6" y="0"/>
                </a:cxn>
              </a:cxnLst>
              <a:rect l="0" t="0" r="r" b="b"/>
              <a:pathLst>
                <a:path w="17" h="18">
                  <a:moveTo>
                    <a:pt x="6" y="0"/>
                  </a:moveTo>
                  <a:lnTo>
                    <a:pt x="0" y="18"/>
                  </a:lnTo>
                  <a:lnTo>
                    <a:pt x="17" y="12"/>
                  </a:lnTo>
                  <a:lnTo>
                    <a:pt x="17" y="6"/>
                  </a:lnTo>
                  <a:lnTo>
                    <a:pt x="6" y="0"/>
                  </a:ln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02" name="Freeform 49"/>
            <p:cNvSpPr>
              <a:spLocks/>
            </p:cNvSpPr>
            <p:nvPr/>
          </p:nvSpPr>
          <p:spPr bwMode="auto">
            <a:xfrm>
              <a:off x="4492626" y="3908425"/>
              <a:ext cx="28575" cy="19050"/>
            </a:xfrm>
            <a:custGeom>
              <a:avLst/>
              <a:gdLst/>
              <a:ahLst/>
              <a:cxnLst>
                <a:cxn ang="0">
                  <a:pos x="1" y="0"/>
                </a:cxn>
                <a:cxn ang="0">
                  <a:pos x="0" y="1"/>
                </a:cxn>
                <a:cxn ang="0">
                  <a:pos x="3" y="2"/>
                </a:cxn>
                <a:cxn ang="0">
                  <a:pos x="3" y="1"/>
                </a:cxn>
                <a:cxn ang="0">
                  <a:pos x="1" y="0"/>
                </a:cxn>
              </a:cxnLst>
              <a:rect l="0" t="0" r="r" b="b"/>
              <a:pathLst>
                <a:path w="3" h="2">
                  <a:moveTo>
                    <a:pt x="1" y="0"/>
                  </a:moveTo>
                  <a:cubicBezTo>
                    <a:pt x="1" y="0"/>
                    <a:pt x="0" y="1"/>
                    <a:pt x="0" y="1"/>
                  </a:cubicBezTo>
                  <a:cubicBezTo>
                    <a:pt x="3" y="2"/>
                    <a:pt x="3" y="2"/>
                    <a:pt x="3" y="2"/>
                  </a:cubicBezTo>
                  <a:cubicBezTo>
                    <a:pt x="3" y="1"/>
                    <a:pt x="3" y="1"/>
                    <a:pt x="3" y="1"/>
                  </a:cubicBezTo>
                  <a:cubicBezTo>
                    <a:pt x="1" y="0"/>
                    <a:pt x="1" y="0"/>
                    <a:pt x="1"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03" name="Freeform 50"/>
            <p:cNvSpPr>
              <a:spLocks/>
            </p:cNvSpPr>
            <p:nvPr/>
          </p:nvSpPr>
          <p:spPr bwMode="auto">
            <a:xfrm>
              <a:off x="4530726" y="3917950"/>
              <a:ext cx="17463" cy="9525"/>
            </a:xfrm>
            <a:custGeom>
              <a:avLst/>
              <a:gdLst/>
              <a:ahLst/>
              <a:cxnLst>
                <a:cxn ang="0">
                  <a:pos x="6" y="0"/>
                </a:cxn>
                <a:cxn ang="0">
                  <a:pos x="0" y="6"/>
                </a:cxn>
                <a:cxn ang="0">
                  <a:pos x="11" y="6"/>
                </a:cxn>
                <a:cxn ang="0">
                  <a:pos x="6" y="0"/>
                </a:cxn>
              </a:cxnLst>
              <a:rect l="0" t="0" r="r" b="b"/>
              <a:pathLst>
                <a:path w="11" h="6">
                  <a:moveTo>
                    <a:pt x="6" y="0"/>
                  </a:moveTo>
                  <a:lnTo>
                    <a:pt x="0" y="6"/>
                  </a:lnTo>
                  <a:lnTo>
                    <a:pt x="11" y="6"/>
                  </a:lnTo>
                  <a:lnTo>
                    <a:pt x="6" y="0"/>
                  </a:lnTo>
                  <a:close/>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04" name="Freeform 51"/>
            <p:cNvSpPr>
              <a:spLocks/>
            </p:cNvSpPr>
            <p:nvPr/>
          </p:nvSpPr>
          <p:spPr bwMode="auto">
            <a:xfrm>
              <a:off x="4530726" y="3917950"/>
              <a:ext cx="17463" cy="9525"/>
            </a:xfrm>
            <a:custGeom>
              <a:avLst/>
              <a:gdLst/>
              <a:ahLst/>
              <a:cxnLst>
                <a:cxn ang="0">
                  <a:pos x="6" y="0"/>
                </a:cxn>
                <a:cxn ang="0">
                  <a:pos x="0" y="6"/>
                </a:cxn>
                <a:cxn ang="0">
                  <a:pos x="11" y="6"/>
                </a:cxn>
                <a:cxn ang="0">
                  <a:pos x="6" y="0"/>
                </a:cxn>
              </a:cxnLst>
              <a:rect l="0" t="0" r="r" b="b"/>
              <a:pathLst>
                <a:path w="11" h="6">
                  <a:moveTo>
                    <a:pt x="6" y="0"/>
                  </a:moveTo>
                  <a:lnTo>
                    <a:pt x="0" y="6"/>
                  </a:lnTo>
                  <a:lnTo>
                    <a:pt x="11" y="6"/>
                  </a:lnTo>
                  <a:lnTo>
                    <a:pt x="6" y="0"/>
                  </a:ln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05" name="Freeform 52"/>
            <p:cNvSpPr>
              <a:spLocks/>
            </p:cNvSpPr>
            <p:nvPr/>
          </p:nvSpPr>
          <p:spPr bwMode="auto">
            <a:xfrm>
              <a:off x="3694113" y="1728788"/>
              <a:ext cx="28575" cy="46038"/>
            </a:xfrm>
            <a:custGeom>
              <a:avLst/>
              <a:gdLst/>
              <a:ahLst/>
              <a:cxnLst>
                <a:cxn ang="0">
                  <a:pos x="3" y="0"/>
                </a:cxn>
                <a:cxn ang="0">
                  <a:pos x="1" y="2"/>
                </a:cxn>
                <a:cxn ang="0">
                  <a:pos x="0" y="5"/>
                </a:cxn>
                <a:cxn ang="0">
                  <a:pos x="1" y="4"/>
                </a:cxn>
                <a:cxn ang="0">
                  <a:pos x="2" y="2"/>
                </a:cxn>
                <a:cxn ang="0">
                  <a:pos x="3" y="0"/>
                </a:cxn>
              </a:cxnLst>
              <a:rect l="0" t="0" r="r" b="b"/>
              <a:pathLst>
                <a:path w="3" h="5">
                  <a:moveTo>
                    <a:pt x="3" y="0"/>
                  </a:moveTo>
                  <a:cubicBezTo>
                    <a:pt x="2" y="1"/>
                    <a:pt x="1" y="2"/>
                    <a:pt x="1" y="2"/>
                  </a:cubicBezTo>
                  <a:cubicBezTo>
                    <a:pt x="0" y="5"/>
                    <a:pt x="0" y="5"/>
                    <a:pt x="0" y="5"/>
                  </a:cubicBezTo>
                  <a:cubicBezTo>
                    <a:pt x="0" y="5"/>
                    <a:pt x="0" y="5"/>
                    <a:pt x="1" y="4"/>
                  </a:cubicBezTo>
                  <a:cubicBezTo>
                    <a:pt x="1" y="3"/>
                    <a:pt x="2" y="2"/>
                    <a:pt x="2" y="2"/>
                  </a:cubicBezTo>
                  <a:cubicBezTo>
                    <a:pt x="3" y="0"/>
                    <a:pt x="3" y="0"/>
                    <a:pt x="3"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06" name="Freeform 53"/>
            <p:cNvSpPr>
              <a:spLocks/>
            </p:cNvSpPr>
            <p:nvPr/>
          </p:nvSpPr>
          <p:spPr bwMode="auto">
            <a:xfrm>
              <a:off x="3741738" y="1644650"/>
              <a:ext cx="26988" cy="46038"/>
            </a:xfrm>
            <a:custGeom>
              <a:avLst/>
              <a:gdLst/>
              <a:ahLst/>
              <a:cxnLst>
                <a:cxn ang="0">
                  <a:pos x="3" y="0"/>
                </a:cxn>
                <a:cxn ang="0">
                  <a:pos x="0" y="5"/>
                </a:cxn>
                <a:cxn ang="0">
                  <a:pos x="0" y="5"/>
                </a:cxn>
                <a:cxn ang="0">
                  <a:pos x="3" y="0"/>
                </a:cxn>
              </a:cxnLst>
              <a:rect l="0" t="0" r="r" b="b"/>
              <a:pathLst>
                <a:path w="3" h="5">
                  <a:moveTo>
                    <a:pt x="3" y="0"/>
                  </a:moveTo>
                  <a:cubicBezTo>
                    <a:pt x="0" y="4"/>
                    <a:pt x="0" y="5"/>
                    <a:pt x="0" y="5"/>
                  </a:cubicBezTo>
                  <a:cubicBezTo>
                    <a:pt x="0" y="5"/>
                    <a:pt x="0" y="5"/>
                    <a:pt x="0" y="5"/>
                  </a:cubicBezTo>
                  <a:cubicBezTo>
                    <a:pt x="3" y="0"/>
                    <a:pt x="3" y="0"/>
                    <a:pt x="3"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07" name="Freeform 54"/>
            <p:cNvSpPr>
              <a:spLocks/>
            </p:cNvSpPr>
            <p:nvPr/>
          </p:nvSpPr>
          <p:spPr bwMode="auto">
            <a:xfrm>
              <a:off x="3667126" y="1820863"/>
              <a:ext cx="19050" cy="47625"/>
            </a:xfrm>
            <a:custGeom>
              <a:avLst/>
              <a:gdLst/>
              <a:ahLst/>
              <a:cxnLst>
                <a:cxn ang="0">
                  <a:pos x="2" y="0"/>
                </a:cxn>
                <a:cxn ang="0">
                  <a:pos x="1" y="1"/>
                </a:cxn>
                <a:cxn ang="0">
                  <a:pos x="1" y="1"/>
                </a:cxn>
                <a:cxn ang="0">
                  <a:pos x="1" y="3"/>
                </a:cxn>
                <a:cxn ang="0">
                  <a:pos x="0" y="5"/>
                </a:cxn>
                <a:cxn ang="0">
                  <a:pos x="2" y="5"/>
                </a:cxn>
                <a:cxn ang="0">
                  <a:pos x="2" y="1"/>
                </a:cxn>
                <a:cxn ang="0">
                  <a:pos x="2" y="0"/>
                </a:cxn>
              </a:cxnLst>
              <a:rect l="0" t="0" r="r" b="b"/>
              <a:pathLst>
                <a:path w="2" h="5">
                  <a:moveTo>
                    <a:pt x="2" y="0"/>
                  </a:moveTo>
                  <a:cubicBezTo>
                    <a:pt x="2" y="0"/>
                    <a:pt x="1" y="1"/>
                    <a:pt x="1" y="1"/>
                  </a:cubicBezTo>
                  <a:cubicBezTo>
                    <a:pt x="1" y="1"/>
                    <a:pt x="1" y="1"/>
                    <a:pt x="1" y="1"/>
                  </a:cubicBezTo>
                  <a:cubicBezTo>
                    <a:pt x="1" y="1"/>
                    <a:pt x="1" y="3"/>
                    <a:pt x="1" y="3"/>
                  </a:cubicBezTo>
                  <a:cubicBezTo>
                    <a:pt x="1" y="4"/>
                    <a:pt x="0" y="5"/>
                    <a:pt x="0" y="5"/>
                  </a:cubicBezTo>
                  <a:cubicBezTo>
                    <a:pt x="1" y="5"/>
                    <a:pt x="1" y="5"/>
                    <a:pt x="2" y="5"/>
                  </a:cubicBezTo>
                  <a:cubicBezTo>
                    <a:pt x="2" y="1"/>
                    <a:pt x="2" y="1"/>
                    <a:pt x="2" y="1"/>
                  </a:cubicBezTo>
                  <a:cubicBezTo>
                    <a:pt x="2" y="1"/>
                    <a:pt x="2" y="0"/>
                    <a:pt x="2"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08" name="Freeform 55"/>
            <p:cNvSpPr>
              <a:spLocks/>
            </p:cNvSpPr>
            <p:nvPr/>
          </p:nvSpPr>
          <p:spPr bwMode="auto">
            <a:xfrm>
              <a:off x="4113213" y="1309688"/>
              <a:ext cx="111125" cy="74613"/>
            </a:xfrm>
            <a:custGeom>
              <a:avLst/>
              <a:gdLst/>
              <a:ahLst/>
              <a:cxnLst>
                <a:cxn ang="0">
                  <a:pos x="11" y="0"/>
                </a:cxn>
                <a:cxn ang="0">
                  <a:pos x="10" y="1"/>
                </a:cxn>
                <a:cxn ang="0">
                  <a:pos x="10" y="0"/>
                </a:cxn>
                <a:cxn ang="0">
                  <a:pos x="8" y="1"/>
                </a:cxn>
                <a:cxn ang="0">
                  <a:pos x="7" y="2"/>
                </a:cxn>
                <a:cxn ang="0">
                  <a:pos x="7" y="2"/>
                </a:cxn>
                <a:cxn ang="0">
                  <a:pos x="4" y="4"/>
                </a:cxn>
                <a:cxn ang="0">
                  <a:pos x="2" y="5"/>
                </a:cxn>
                <a:cxn ang="0">
                  <a:pos x="2" y="6"/>
                </a:cxn>
                <a:cxn ang="0">
                  <a:pos x="0" y="8"/>
                </a:cxn>
                <a:cxn ang="0">
                  <a:pos x="2" y="7"/>
                </a:cxn>
                <a:cxn ang="0">
                  <a:pos x="2" y="8"/>
                </a:cxn>
                <a:cxn ang="0">
                  <a:pos x="2" y="8"/>
                </a:cxn>
                <a:cxn ang="0">
                  <a:pos x="4" y="6"/>
                </a:cxn>
                <a:cxn ang="0">
                  <a:pos x="5" y="6"/>
                </a:cxn>
                <a:cxn ang="0">
                  <a:pos x="6" y="5"/>
                </a:cxn>
                <a:cxn ang="0">
                  <a:pos x="10" y="4"/>
                </a:cxn>
                <a:cxn ang="0">
                  <a:pos x="12" y="2"/>
                </a:cxn>
                <a:cxn ang="0">
                  <a:pos x="12" y="1"/>
                </a:cxn>
                <a:cxn ang="0">
                  <a:pos x="11" y="2"/>
                </a:cxn>
                <a:cxn ang="0">
                  <a:pos x="10" y="2"/>
                </a:cxn>
                <a:cxn ang="0">
                  <a:pos x="12" y="1"/>
                </a:cxn>
                <a:cxn ang="0">
                  <a:pos x="11" y="0"/>
                </a:cxn>
              </a:cxnLst>
              <a:rect l="0" t="0" r="r" b="b"/>
              <a:pathLst>
                <a:path w="12" h="8">
                  <a:moveTo>
                    <a:pt x="11" y="0"/>
                  </a:moveTo>
                  <a:cubicBezTo>
                    <a:pt x="10" y="1"/>
                    <a:pt x="10" y="1"/>
                    <a:pt x="10" y="1"/>
                  </a:cubicBezTo>
                  <a:cubicBezTo>
                    <a:pt x="10" y="0"/>
                    <a:pt x="10" y="0"/>
                    <a:pt x="10" y="0"/>
                  </a:cubicBezTo>
                  <a:cubicBezTo>
                    <a:pt x="8" y="1"/>
                    <a:pt x="8" y="1"/>
                    <a:pt x="8" y="1"/>
                  </a:cubicBezTo>
                  <a:cubicBezTo>
                    <a:pt x="7" y="2"/>
                    <a:pt x="7" y="2"/>
                    <a:pt x="7" y="2"/>
                  </a:cubicBezTo>
                  <a:cubicBezTo>
                    <a:pt x="7" y="2"/>
                    <a:pt x="7" y="2"/>
                    <a:pt x="7" y="2"/>
                  </a:cubicBezTo>
                  <a:cubicBezTo>
                    <a:pt x="4" y="4"/>
                    <a:pt x="4" y="4"/>
                    <a:pt x="4" y="4"/>
                  </a:cubicBezTo>
                  <a:cubicBezTo>
                    <a:pt x="2" y="5"/>
                    <a:pt x="2" y="5"/>
                    <a:pt x="2" y="5"/>
                  </a:cubicBezTo>
                  <a:cubicBezTo>
                    <a:pt x="2" y="6"/>
                    <a:pt x="2" y="6"/>
                    <a:pt x="2" y="6"/>
                  </a:cubicBezTo>
                  <a:cubicBezTo>
                    <a:pt x="0" y="8"/>
                    <a:pt x="0" y="8"/>
                    <a:pt x="0" y="8"/>
                  </a:cubicBezTo>
                  <a:cubicBezTo>
                    <a:pt x="0" y="8"/>
                    <a:pt x="1" y="7"/>
                    <a:pt x="2" y="7"/>
                  </a:cubicBezTo>
                  <a:cubicBezTo>
                    <a:pt x="2" y="8"/>
                    <a:pt x="2" y="8"/>
                    <a:pt x="2" y="8"/>
                  </a:cubicBezTo>
                  <a:cubicBezTo>
                    <a:pt x="2" y="8"/>
                    <a:pt x="2" y="8"/>
                    <a:pt x="2" y="8"/>
                  </a:cubicBezTo>
                  <a:cubicBezTo>
                    <a:pt x="2" y="8"/>
                    <a:pt x="2" y="7"/>
                    <a:pt x="4" y="6"/>
                  </a:cubicBezTo>
                  <a:cubicBezTo>
                    <a:pt x="5" y="6"/>
                    <a:pt x="5" y="6"/>
                    <a:pt x="5" y="6"/>
                  </a:cubicBezTo>
                  <a:cubicBezTo>
                    <a:pt x="6" y="5"/>
                    <a:pt x="6" y="5"/>
                    <a:pt x="6" y="5"/>
                  </a:cubicBezTo>
                  <a:cubicBezTo>
                    <a:pt x="10" y="4"/>
                    <a:pt x="10" y="4"/>
                    <a:pt x="10" y="4"/>
                  </a:cubicBezTo>
                  <a:cubicBezTo>
                    <a:pt x="12" y="2"/>
                    <a:pt x="12" y="2"/>
                    <a:pt x="12" y="2"/>
                  </a:cubicBezTo>
                  <a:cubicBezTo>
                    <a:pt x="12" y="1"/>
                    <a:pt x="12" y="1"/>
                    <a:pt x="12" y="1"/>
                  </a:cubicBezTo>
                  <a:cubicBezTo>
                    <a:pt x="11" y="2"/>
                    <a:pt x="11" y="2"/>
                    <a:pt x="11" y="2"/>
                  </a:cubicBezTo>
                  <a:cubicBezTo>
                    <a:pt x="10" y="2"/>
                    <a:pt x="10" y="2"/>
                    <a:pt x="10" y="2"/>
                  </a:cubicBezTo>
                  <a:cubicBezTo>
                    <a:pt x="12" y="1"/>
                    <a:pt x="12" y="1"/>
                    <a:pt x="12" y="1"/>
                  </a:cubicBezTo>
                  <a:cubicBezTo>
                    <a:pt x="11" y="0"/>
                    <a:pt x="11" y="0"/>
                    <a:pt x="11"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09" name="Freeform 56"/>
            <p:cNvSpPr>
              <a:spLocks/>
            </p:cNvSpPr>
            <p:nvPr/>
          </p:nvSpPr>
          <p:spPr bwMode="auto">
            <a:xfrm>
              <a:off x="4084638" y="1346200"/>
              <a:ext cx="149225" cy="112713"/>
            </a:xfrm>
            <a:custGeom>
              <a:avLst/>
              <a:gdLst/>
              <a:ahLst/>
              <a:cxnLst>
                <a:cxn ang="0">
                  <a:pos x="12" y="0"/>
                </a:cxn>
                <a:cxn ang="0">
                  <a:pos x="10" y="1"/>
                </a:cxn>
                <a:cxn ang="0">
                  <a:pos x="9" y="2"/>
                </a:cxn>
                <a:cxn ang="0">
                  <a:pos x="7" y="2"/>
                </a:cxn>
                <a:cxn ang="0">
                  <a:pos x="6" y="3"/>
                </a:cxn>
                <a:cxn ang="0">
                  <a:pos x="6" y="4"/>
                </a:cxn>
                <a:cxn ang="0">
                  <a:pos x="6" y="4"/>
                </a:cxn>
                <a:cxn ang="0">
                  <a:pos x="6" y="4"/>
                </a:cxn>
                <a:cxn ang="0">
                  <a:pos x="7" y="4"/>
                </a:cxn>
                <a:cxn ang="0">
                  <a:pos x="7" y="4"/>
                </a:cxn>
                <a:cxn ang="0">
                  <a:pos x="6" y="5"/>
                </a:cxn>
                <a:cxn ang="0">
                  <a:pos x="5" y="5"/>
                </a:cxn>
                <a:cxn ang="0">
                  <a:pos x="4" y="5"/>
                </a:cxn>
                <a:cxn ang="0">
                  <a:pos x="4" y="6"/>
                </a:cxn>
                <a:cxn ang="0">
                  <a:pos x="6" y="7"/>
                </a:cxn>
                <a:cxn ang="0">
                  <a:pos x="6" y="7"/>
                </a:cxn>
                <a:cxn ang="0">
                  <a:pos x="5" y="7"/>
                </a:cxn>
                <a:cxn ang="0">
                  <a:pos x="3" y="7"/>
                </a:cxn>
                <a:cxn ang="0">
                  <a:pos x="2" y="7"/>
                </a:cxn>
                <a:cxn ang="0">
                  <a:pos x="0" y="9"/>
                </a:cxn>
                <a:cxn ang="0">
                  <a:pos x="2" y="10"/>
                </a:cxn>
                <a:cxn ang="0">
                  <a:pos x="0" y="11"/>
                </a:cxn>
                <a:cxn ang="0">
                  <a:pos x="2" y="12"/>
                </a:cxn>
                <a:cxn ang="0">
                  <a:pos x="7" y="10"/>
                </a:cxn>
                <a:cxn ang="0">
                  <a:pos x="7" y="12"/>
                </a:cxn>
                <a:cxn ang="0">
                  <a:pos x="8" y="12"/>
                </a:cxn>
                <a:cxn ang="0">
                  <a:pos x="9" y="12"/>
                </a:cxn>
                <a:cxn ang="0">
                  <a:pos x="10" y="11"/>
                </a:cxn>
                <a:cxn ang="0">
                  <a:pos x="10" y="10"/>
                </a:cxn>
                <a:cxn ang="0">
                  <a:pos x="10" y="11"/>
                </a:cxn>
                <a:cxn ang="0">
                  <a:pos x="11" y="11"/>
                </a:cxn>
                <a:cxn ang="0">
                  <a:pos x="11" y="11"/>
                </a:cxn>
                <a:cxn ang="0">
                  <a:pos x="12" y="9"/>
                </a:cxn>
                <a:cxn ang="0">
                  <a:pos x="12" y="7"/>
                </a:cxn>
                <a:cxn ang="0">
                  <a:pos x="14" y="5"/>
                </a:cxn>
                <a:cxn ang="0">
                  <a:pos x="16" y="1"/>
                </a:cxn>
                <a:cxn ang="0">
                  <a:pos x="12" y="5"/>
                </a:cxn>
                <a:cxn ang="0">
                  <a:pos x="11" y="5"/>
                </a:cxn>
                <a:cxn ang="0">
                  <a:pos x="11" y="5"/>
                </a:cxn>
                <a:cxn ang="0">
                  <a:pos x="12" y="4"/>
                </a:cxn>
                <a:cxn ang="0">
                  <a:pos x="14" y="2"/>
                </a:cxn>
                <a:cxn ang="0">
                  <a:pos x="14" y="2"/>
                </a:cxn>
                <a:cxn ang="0">
                  <a:pos x="13" y="3"/>
                </a:cxn>
                <a:cxn ang="0">
                  <a:pos x="12" y="3"/>
                </a:cxn>
                <a:cxn ang="0">
                  <a:pos x="11" y="3"/>
                </a:cxn>
                <a:cxn ang="0">
                  <a:pos x="13" y="1"/>
                </a:cxn>
                <a:cxn ang="0">
                  <a:pos x="11" y="2"/>
                </a:cxn>
                <a:cxn ang="0">
                  <a:pos x="10" y="2"/>
                </a:cxn>
                <a:cxn ang="0">
                  <a:pos x="13" y="1"/>
                </a:cxn>
                <a:cxn ang="0">
                  <a:pos x="12" y="0"/>
                </a:cxn>
              </a:cxnLst>
              <a:rect l="0" t="0" r="r" b="b"/>
              <a:pathLst>
                <a:path w="16" h="12">
                  <a:moveTo>
                    <a:pt x="12" y="0"/>
                  </a:moveTo>
                  <a:cubicBezTo>
                    <a:pt x="10" y="1"/>
                    <a:pt x="10" y="1"/>
                    <a:pt x="10" y="1"/>
                  </a:cubicBezTo>
                  <a:cubicBezTo>
                    <a:pt x="9" y="2"/>
                    <a:pt x="9" y="2"/>
                    <a:pt x="9" y="2"/>
                  </a:cubicBezTo>
                  <a:cubicBezTo>
                    <a:pt x="7" y="2"/>
                    <a:pt x="7" y="2"/>
                    <a:pt x="7" y="2"/>
                  </a:cubicBezTo>
                  <a:cubicBezTo>
                    <a:pt x="6" y="3"/>
                    <a:pt x="6" y="3"/>
                    <a:pt x="6" y="3"/>
                  </a:cubicBezTo>
                  <a:cubicBezTo>
                    <a:pt x="6" y="4"/>
                    <a:pt x="6" y="4"/>
                    <a:pt x="6" y="4"/>
                  </a:cubicBezTo>
                  <a:cubicBezTo>
                    <a:pt x="6" y="4"/>
                    <a:pt x="6" y="4"/>
                    <a:pt x="6" y="4"/>
                  </a:cubicBezTo>
                  <a:cubicBezTo>
                    <a:pt x="6" y="4"/>
                    <a:pt x="6" y="4"/>
                    <a:pt x="6" y="4"/>
                  </a:cubicBezTo>
                  <a:cubicBezTo>
                    <a:pt x="6" y="4"/>
                    <a:pt x="7" y="4"/>
                    <a:pt x="7" y="4"/>
                  </a:cubicBezTo>
                  <a:cubicBezTo>
                    <a:pt x="7" y="4"/>
                    <a:pt x="7" y="4"/>
                    <a:pt x="7" y="4"/>
                  </a:cubicBezTo>
                  <a:cubicBezTo>
                    <a:pt x="6" y="5"/>
                    <a:pt x="6" y="5"/>
                    <a:pt x="6" y="5"/>
                  </a:cubicBezTo>
                  <a:cubicBezTo>
                    <a:pt x="6" y="5"/>
                    <a:pt x="5" y="5"/>
                    <a:pt x="5" y="5"/>
                  </a:cubicBezTo>
                  <a:cubicBezTo>
                    <a:pt x="4" y="5"/>
                    <a:pt x="4" y="5"/>
                    <a:pt x="4" y="5"/>
                  </a:cubicBezTo>
                  <a:cubicBezTo>
                    <a:pt x="4" y="6"/>
                    <a:pt x="4" y="6"/>
                    <a:pt x="4" y="6"/>
                  </a:cubicBezTo>
                  <a:cubicBezTo>
                    <a:pt x="4" y="6"/>
                    <a:pt x="5" y="7"/>
                    <a:pt x="6" y="7"/>
                  </a:cubicBezTo>
                  <a:cubicBezTo>
                    <a:pt x="6" y="7"/>
                    <a:pt x="6" y="7"/>
                    <a:pt x="6" y="7"/>
                  </a:cubicBezTo>
                  <a:cubicBezTo>
                    <a:pt x="5" y="7"/>
                    <a:pt x="5" y="7"/>
                    <a:pt x="5" y="7"/>
                  </a:cubicBezTo>
                  <a:cubicBezTo>
                    <a:pt x="5" y="7"/>
                    <a:pt x="4" y="7"/>
                    <a:pt x="3" y="7"/>
                  </a:cubicBezTo>
                  <a:cubicBezTo>
                    <a:pt x="3" y="7"/>
                    <a:pt x="3" y="7"/>
                    <a:pt x="2" y="7"/>
                  </a:cubicBezTo>
                  <a:cubicBezTo>
                    <a:pt x="0" y="9"/>
                    <a:pt x="0" y="9"/>
                    <a:pt x="0" y="9"/>
                  </a:cubicBezTo>
                  <a:cubicBezTo>
                    <a:pt x="2" y="10"/>
                    <a:pt x="2" y="10"/>
                    <a:pt x="2" y="10"/>
                  </a:cubicBezTo>
                  <a:cubicBezTo>
                    <a:pt x="1" y="10"/>
                    <a:pt x="1" y="11"/>
                    <a:pt x="0" y="11"/>
                  </a:cubicBezTo>
                  <a:cubicBezTo>
                    <a:pt x="1" y="12"/>
                    <a:pt x="2" y="12"/>
                    <a:pt x="2" y="12"/>
                  </a:cubicBezTo>
                  <a:cubicBezTo>
                    <a:pt x="3" y="12"/>
                    <a:pt x="4" y="11"/>
                    <a:pt x="7" y="10"/>
                  </a:cubicBezTo>
                  <a:cubicBezTo>
                    <a:pt x="5" y="12"/>
                    <a:pt x="6" y="12"/>
                    <a:pt x="7" y="12"/>
                  </a:cubicBezTo>
                  <a:cubicBezTo>
                    <a:pt x="7" y="12"/>
                    <a:pt x="7" y="12"/>
                    <a:pt x="8" y="12"/>
                  </a:cubicBezTo>
                  <a:cubicBezTo>
                    <a:pt x="9" y="12"/>
                    <a:pt x="9" y="12"/>
                    <a:pt x="9" y="12"/>
                  </a:cubicBezTo>
                  <a:cubicBezTo>
                    <a:pt x="10" y="11"/>
                    <a:pt x="10" y="11"/>
                    <a:pt x="10" y="11"/>
                  </a:cubicBezTo>
                  <a:cubicBezTo>
                    <a:pt x="10" y="11"/>
                    <a:pt x="10" y="10"/>
                    <a:pt x="10" y="10"/>
                  </a:cubicBezTo>
                  <a:cubicBezTo>
                    <a:pt x="10" y="10"/>
                    <a:pt x="10" y="11"/>
                    <a:pt x="10" y="11"/>
                  </a:cubicBezTo>
                  <a:cubicBezTo>
                    <a:pt x="11" y="11"/>
                    <a:pt x="11" y="11"/>
                    <a:pt x="11" y="11"/>
                  </a:cubicBezTo>
                  <a:cubicBezTo>
                    <a:pt x="11" y="11"/>
                    <a:pt x="11" y="11"/>
                    <a:pt x="11" y="11"/>
                  </a:cubicBezTo>
                  <a:cubicBezTo>
                    <a:pt x="11" y="10"/>
                    <a:pt x="12" y="9"/>
                    <a:pt x="12" y="9"/>
                  </a:cubicBezTo>
                  <a:cubicBezTo>
                    <a:pt x="11" y="8"/>
                    <a:pt x="11" y="8"/>
                    <a:pt x="12" y="7"/>
                  </a:cubicBezTo>
                  <a:cubicBezTo>
                    <a:pt x="13" y="6"/>
                    <a:pt x="13" y="6"/>
                    <a:pt x="14" y="5"/>
                  </a:cubicBezTo>
                  <a:cubicBezTo>
                    <a:pt x="16" y="2"/>
                    <a:pt x="16" y="2"/>
                    <a:pt x="16" y="1"/>
                  </a:cubicBezTo>
                  <a:cubicBezTo>
                    <a:pt x="15" y="2"/>
                    <a:pt x="13" y="4"/>
                    <a:pt x="12" y="5"/>
                  </a:cubicBezTo>
                  <a:cubicBezTo>
                    <a:pt x="12" y="5"/>
                    <a:pt x="12" y="5"/>
                    <a:pt x="11" y="5"/>
                  </a:cubicBezTo>
                  <a:cubicBezTo>
                    <a:pt x="11" y="5"/>
                    <a:pt x="11" y="5"/>
                    <a:pt x="11" y="5"/>
                  </a:cubicBezTo>
                  <a:cubicBezTo>
                    <a:pt x="11" y="5"/>
                    <a:pt x="11" y="5"/>
                    <a:pt x="12" y="4"/>
                  </a:cubicBezTo>
                  <a:cubicBezTo>
                    <a:pt x="13" y="3"/>
                    <a:pt x="14" y="2"/>
                    <a:pt x="14" y="2"/>
                  </a:cubicBezTo>
                  <a:cubicBezTo>
                    <a:pt x="14" y="2"/>
                    <a:pt x="14" y="2"/>
                    <a:pt x="14" y="2"/>
                  </a:cubicBezTo>
                  <a:cubicBezTo>
                    <a:pt x="14" y="2"/>
                    <a:pt x="13" y="3"/>
                    <a:pt x="13" y="3"/>
                  </a:cubicBezTo>
                  <a:cubicBezTo>
                    <a:pt x="13" y="3"/>
                    <a:pt x="12" y="3"/>
                    <a:pt x="12" y="3"/>
                  </a:cubicBezTo>
                  <a:cubicBezTo>
                    <a:pt x="12" y="3"/>
                    <a:pt x="12" y="3"/>
                    <a:pt x="11" y="3"/>
                  </a:cubicBezTo>
                  <a:cubicBezTo>
                    <a:pt x="13" y="2"/>
                    <a:pt x="13" y="2"/>
                    <a:pt x="13" y="1"/>
                  </a:cubicBezTo>
                  <a:cubicBezTo>
                    <a:pt x="11" y="2"/>
                    <a:pt x="11" y="2"/>
                    <a:pt x="11" y="2"/>
                  </a:cubicBezTo>
                  <a:cubicBezTo>
                    <a:pt x="10" y="2"/>
                    <a:pt x="10" y="2"/>
                    <a:pt x="10" y="2"/>
                  </a:cubicBezTo>
                  <a:cubicBezTo>
                    <a:pt x="13" y="1"/>
                    <a:pt x="13" y="1"/>
                    <a:pt x="13" y="1"/>
                  </a:cubicBezTo>
                  <a:cubicBezTo>
                    <a:pt x="12" y="0"/>
                    <a:pt x="12" y="0"/>
                    <a:pt x="12"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10" name="Freeform 57"/>
            <p:cNvSpPr>
              <a:spLocks/>
            </p:cNvSpPr>
            <p:nvPr/>
          </p:nvSpPr>
          <p:spPr bwMode="auto">
            <a:xfrm>
              <a:off x="4241801" y="1355725"/>
              <a:ext cx="19050" cy="19050"/>
            </a:xfrm>
            <a:custGeom>
              <a:avLst/>
              <a:gdLst/>
              <a:ahLst/>
              <a:cxnLst>
                <a:cxn ang="0">
                  <a:pos x="1" y="0"/>
                </a:cxn>
                <a:cxn ang="0">
                  <a:pos x="1" y="0"/>
                </a:cxn>
                <a:cxn ang="0">
                  <a:pos x="0" y="0"/>
                </a:cxn>
                <a:cxn ang="0">
                  <a:pos x="1" y="0"/>
                </a:cxn>
                <a:cxn ang="0">
                  <a:pos x="0" y="1"/>
                </a:cxn>
                <a:cxn ang="0">
                  <a:pos x="0" y="2"/>
                </a:cxn>
                <a:cxn ang="0">
                  <a:pos x="2" y="0"/>
                </a:cxn>
                <a:cxn ang="0">
                  <a:pos x="2" y="0"/>
                </a:cxn>
                <a:cxn ang="0">
                  <a:pos x="1" y="0"/>
                </a:cxn>
              </a:cxnLst>
              <a:rect l="0" t="0" r="r" b="b"/>
              <a:pathLst>
                <a:path w="2" h="2">
                  <a:moveTo>
                    <a:pt x="1" y="0"/>
                  </a:moveTo>
                  <a:cubicBezTo>
                    <a:pt x="1" y="0"/>
                    <a:pt x="1" y="0"/>
                    <a:pt x="1" y="0"/>
                  </a:cubicBezTo>
                  <a:cubicBezTo>
                    <a:pt x="0" y="0"/>
                    <a:pt x="0" y="0"/>
                    <a:pt x="0" y="0"/>
                  </a:cubicBezTo>
                  <a:cubicBezTo>
                    <a:pt x="1" y="0"/>
                    <a:pt x="1" y="0"/>
                    <a:pt x="1" y="0"/>
                  </a:cubicBezTo>
                  <a:cubicBezTo>
                    <a:pt x="0" y="1"/>
                    <a:pt x="0" y="1"/>
                    <a:pt x="0" y="1"/>
                  </a:cubicBezTo>
                  <a:cubicBezTo>
                    <a:pt x="0" y="2"/>
                    <a:pt x="0" y="2"/>
                    <a:pt x="0" y="2"/>
                  </a:cubicBezTo>
                  <a:cubicBezTo>
                    <a:pt x="1" y="1"/>
                    <a:pt x="2" y="1"/>
                    <a:pt x="2" y="0"/>
                  </a:cubicBezTo>
                  <a:cubicBezTo>
                    <a:pt x="2" y="0"/>
                    <a:pt x="2" y="0"/>
                    <a:pt x="2" y="0"/>
                  </a:cubicBezTo>
                  <a:cubicBezTo>
                    <a:pt x="2" y="0"/>
                    <a:pt x="2" y="0"/>
                    <a:pt x="1"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11" name="Freeform 58"/>
            <p:cNvSpPr>
              <a:spLocks/>
            </p:cNvSpPr>
            <p:nvPr/>
          </p:nvSpPr>
          <p:spPr bwMode="auto">
            <a:xfrm>
              <a:off x="4241801" y="1355725"/>
              <a:ext cx="65088" cy="55563"/>
            </a:xfrm>
            <a:custGeom>
              <a:avLst/>
              <a:gdLst/>
              <a:ahLst/>
              <a:cxnLst>
                <a:cxn ang="0">
                  <a:pos x="5" y="0"/>
                </a:cxn>
                <a:cxn ang="0">
                  <a:pos x="3" y="1"/>
                </a:cxn>
                <a:cxn ang="0">
                  <a:pos x="3" y="1"/>
                </a:cxn>
                <a:cxn ang="0">
                  <a:pos x="3" y="2"/>
                </a:cxn>
                <a:cxn ang="0">
                  <a:pos x="2" y="2"/>
                </a:cxn>
                <a:cxn ang="0">
                  <a:pos x="2" y="2"/>
                </a:cxn>
                <a:cxn ang="0">
                  <a:pos x="2" y="2"/>
                </a:cxn>
                <a:cxn ang="0">
                  <a:pos x="2" y="2"/>
                </a:cxn>
                <a:cxn ang="0">
                  <a:pos x="0" y="4"/>
                </a:cxn>
                <a:cxn ang="0">
                  <a:pos x="0" y="4"/>
                </a:cxn>
                <a:cxn ang="0">
                  <a:pos x="0" y="4"/>
                </a:cxn>
                <a:cxn ang="0">
                  <a:pos x="0" y="6"/>
                </a:cxn>
                <a:cxn ang="0">
                  <a:pos x="1" y="6"/>
                </a:cxn>
                <a:cxn ang="0">
                  <a:pos x="1" y="6"/>
                </a:cxn>
                <a:cxn ang="0">
                  <a:pos x="1" y="6"/>
                </a:cxn>
                <a:cxn ang="0">
                  <a:pos x="1" y="6"/>
                </a:cxn>
                <a:cxn ang="0">
                  <a:pos x="5" y="3"/>
                </a:cxn>
                <a:cxn ang="0">
                  <a:pos x="5" y="3"/>
                </a:cxn>
                <a:cxn ang="0">
                  <a:pos x="5" y="3"/>
                </a:cxn>
                <a:cxn ang="0">
                  <a:pos x="5" y="2"/>
                </a:cxn>
                <a:cxn ang="0">
                  <a:pos x="4" y="2"/>
                </a:cxn>
                <a:cxn ang="0">
                  <a:pos x="6" y="1"/>
                </a:cxn>
                <a:cxn ang="0">
                  <a:pos x="7" y="1"/>
                </a:cxn>
                <a:cxn ang="0">
                  <a:pos x="7" y="0"/>
                </a:cxn>
                <a:cxn ang="0">
                  <a:pos x="7" y="0"/>
                </a:cxn>
                <a:cxn ang="0">
                  <a:pos x="6" y="0"/>
                </a:cxn>
                <a:cxn ang="0">
                  <a:pos x="6" y="0"/>
                </a:cxn>
                <a:cxn ang="0">
                  <a:pos x="6" y="0"/>
                </a:cxn>
                <a:cxn ang="0">
                  <a:pos x="5" y="0"/>
                </a:cxn>
              </a:cxnLst>
              <a:rect l="0" t="0" r="r" b="b"/>
              <a:pathLst>
                <a:path w="7" h="6">
                  <a:moveTo>
                    <a:pt x="5" y="0"/>
                  </a:moveTo>
                  <a:cubicBezTo>
                    <a:pt x="5" y="0"/>
                    <a:pt x="3" y="1"/>
                    <a:pt x="3" y="1"/>
                  </a:cubicBezTo>
                  <a:cubicBezTo>
                    <a:pt x="3" y="1"/>
                    <a:pt x="3" y="1"/>
                    <a:pt x="3" y="1"/>
                  </a:cubicBezTo>
                  <a:cubicBezTo>
                    <a:pt x="4" y="1"/>
                    <a:pt x="3" y="2"/>
                    <a:pt x="3" y="2"/>
                  </a:cubicBezTo>
                  <a:cubicBezTo>
                    <a:pt x="3" y="2"/>
                    <a:pt x="2" y="2"/>
                    <a:pt x="2" y="2"/>
                  </a:cubicBezTo>
                  <a:cubicBezTo>
                    <a:pt x="2" y="2"/>
                    <a:pt x="2" y="2"/>
                    <a:pt x="2" y="2"/>
                  </a:cubicBezTo>
                  <a:cubicBezTo>
                    <a:pt x="2" y="2"/>
                    <a:pt x="2" y="2"/>
                    <a:pt x="2" y="2"/>
                  </a:cubicBezTo>
                  <a:cubicBezTo>
                    <a:pt x="2" y="2"/>
                    <a:pt x="2" y="2"/>
                    <a:pt x="2" y="2"/>
                  </a:cubicBezTo>
                  <a:cubicBezTo>
                    <a:pt x="2" y="2"/>
                    <a:pt x="0" y="3"/>
                    <a:pt x="0" y="4"/>
                  </a:cubicBezTo>
                  <a:cubicBezTo>
                    <a:pt x="0" y="4"/>
                    <a:pt x="0" y="4"/>
                    <a:pt x="0" y="4"/>
                  </a:cubicBezTo>
                  <a:cubicBezTo>
                    <a:pt x="1" y="4"/>
                    <a:pt x="1" y="4"/>
                    <a:pt x="0" y="4"/>
                  </a:cubicBezTo>
                  <a:cubicBezTo>
                    <a:pt x="0" y="5"/>
                    <a:pt x="0" y="6"/>
                    <a:pt x="0" y="6"/>
                  </a:cubicBezTo>
                  <a:cubicBezTo>
                    <a:pt x="0" y="6"/>
                    <a:pt x="0" y="6"/>
                    <a:pt x="1" y="6"/>
                  </a:cubicBezTo>
                  <a:cubicBezTo>
                    <a:pt x="1" y="6"/>
                    <a:pt x="1" y="6"/>
                    <a:pt x="1" y="6"/>
                  </a:cubicBezTo>
                  <a:cubicBezTo>
                    <a:pt x="1" y="6"/>
                    <a:pt x="1" y="6"/>
                    <a:pt x="1" y="6"/>
                  </a:cubicBezTo>
                  <a:cubicBezTo>
                    <a:pt x="1" y="6"/>
                    <a:pt x="1" y="6"/>
                    <a:pt x="1" y="6"/>
                  </a:cubicBezTo>
                  <a:cubicBezTo>
                    <a:pt x="2" y="6"/>
                    <a:pt x="2" y="6"/>
                    <a:pt x="5" y="3"/>
                  </a:cubicBezTo>
                  <a:cubicBezTo>
                    <a:pt x="5" y="3"/>
                    <a:pt x="5" y="3"/>
                    <a:pt x="5" y="3"/>
                  </a:cubicBezTo>
                  <a:cubicBezTo>
                    <a:pt x="5" y="3"/>
                    <a:pt x="5" y="3"/>
                    <a:pt x="5" y="3"/>
                  </a:cubicBezTo>
                  <a:cubicBezTo>
                    <a:pt x="5" y="2"/>
                    <a:pt x="5" y="2"/>
                    <a:pt x="5" y="2"/>
                  </a:cubicBezTo>
                  <a:cubicBezTo>
                    <a:pt x="4" y="2"/>
                    <a:pt x="4" y="2"/>
                    <a:pt x="4" y="2"/>
                  </a:cubicBezTo>
                  <a:cubicBezTo>
                    <a:pt x="5" y="2"/>
                    <a:pt x="5" y="2"/>
                    <a:pt x="6" y="1"/>
                  </a:cubicBezTo>
                  <a:cubicBezTo>
                    <a:pt x="6" y="1"/>
                    <a:pt x="7" y="1"/>
                    <a:pt x="7" y="1"/>
                  </a:cubicBezTo>
                  <a:cubicBezTo>
                    <a:pt x="7" y="1"/>
                    <a:pt x="7" y="0"/>
                    <a:pt x="7" y="0"/>
                  </a:cubicBezTo>
                  <a:cubicBezTo>
                    <a:pt x="7" y="0"/>
                    <a:pt x="7" y="0"/>
                    <a:pt x="7" y="0"/>
                  </a:cubicBezTo>
                  <a:cubicBezTo>
                    <a:pt x="7" y="0"/>
                    <a:pt x="7" y="0"/>
                    <a:pt x="6" y="0"/>
                  </a:cubicBezTo>
                  <a:cubicBezTo>
                    <a:pt x="6" y="0"/>
                    <a:pt x="6" y="0"/>
                    <a:pt x="6" y="0"/>
                  </a:cubicBezTo>
                  <a:cubicBezTo>
                    <a:pt x="6" y="0"/>
                    <a:pt x="6" y="0"/>
                    <a:pt x="6" y="0"/>
                  </a:cubicBezTo>
                  <a:cubicBezTo>
                    <a:pt x="5" y="0"/>
                    <a:pt x="5" y="0"/>
                    <a:pt x="5"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12" name="Freeform 59"/>
            <p:cNvSpPr>
              <a:spLocks/>
            </p:cNvSpPr>
            <p:nvPr/>
          </p:nvSpPr>
          <p:spPr bwMode="auto">
            <a:xfrm>
              <a:off x="4178301" y="1449388"/>
              <a:ext cx="36513" cy="26988"/>
            </a:xfrm>
            <a:custGeom>
              <a:avLst/>
              <a:gdLst/>
              <a:ahLst/>
              <a:cxnLst>
                <a:cxn ang="0">
                  <a:pos x="3" y="0"/>
                </a:cxn>
                <a:cxn ang="0">
                  <a:pos x="3" y="0"/>
                </a:cxn>
                <a:cxn ang="0">
                  <a:pos x="1" y="1"/>
                </a:cxn>
                <a:cxn ang="0">
                  <a:pos x="0" y="2"/>
                </a:cxn>
                <a:cxn ang="0">
                  <a:pos x="0" y="2"/>
                </a:cxn>
                <a:cxn ang="0">
                  <a:pos x="1" y="2"/>
                </a:cxn>
                <a:cxn ang="0">
                  <a:pos x="1" y="3"/>
                </a:cxn>
                <a:cxn ang="0">
                  <a:pos x="1" y="3"/>
                </a:cxn>
                <a:cxn ang="0">
                  <a:pos x="2" y="3"/>
                </a:cxn>
                <a:cxn ang="0">
                  <a:pos x="3" y="3"/>
                </a:cxn>
                <a:cxn ang="0">
                  <a:pos x="4" y="2"/>
                </a:cxn>
                <a:cxn ang="0">
                  <a:pos x="3" y="1"/>
                </a:cxn>
                <a:cxn ang="0">
                  <a:pos x="3" y="0"/>
                </a:cxn>
              </a:cxnLst>
              <a:rect l="0" t="0" r="r" b="b"/>
              <a:pathLst>
                <a:path w="4" h="3">
                  <a:moveTo>
                    <a:pt x="3" y="0"/>
                  </a:moveTo>
                  <a:cubicBezTo>
                    <a:pt x="3" y="0"/>
                    <a:pt x="3" y="0"/>
                    <a:pt x="3" y="0"/>
                  </a:cubicBezTo>
                  <a:cubicBezTo>
                    <a:pt x="1" y="1"/>
                    <a:pt x="1" y="1"/>
                    <a:pt x="1" y="1"/>
                  </a:cubicBezTo>
                  <a:cubicBezTo>
                    <a:pt x="0" y="2"/>
                    <a:pt x="0" y="2"/>
                    <a:pt x="0" y="2"/>
                  </a:cubicBezTo>
                  <a:cubicBezTo>
                    <a:pt x="0" y="2"/>
                    <a:pt x="0" y="2"/>
                    <a:pt x="0" y="2"/>
                  </a:cubicBezTo>
                  <a:cubicBezTo>
                    <a:pt x="1" y="2"/>
                    <a:pt x="1" y="2"/>
                    <a:pt x="1" y="2"/>
                  </a:cubicBezTo>
                  <a:cubicBezTo>
                    <a:pt x="1" y="3"/>
                    <a:pt x="1" y="3"/>
                    <a:pt x="1" y="3"/>
                  </a:cubicBezTo>
                  <a:cubicBezTo>
                    <a:pt x="1" y="3"/>
                    <a:pt x="1" y="3"/>
                    <a:pt x="1" y="3"/>
                  </a:cubicBezTo>
                  <a:cubicBezTo>
                    <a:pt x="1" y="3"/>
                    <a:pt x="1" y="3"/>
                    <a:pt x="2" y="3"/>
                  </a:cubicBezTo>
                  <a:cubicBezTo>
                    <a:pt x="3" y="3"/>
                    <a:pt x="3" y="3"/>
                    <a:pt x="3" y="3"/>
                  </a:cubicBezTo>
                  <a:cubicBezTo>
                    <a:pt x="4" y="2"/>
                    <a:pt x="4" y="2"/>
                    <a:pt x="4" y="2"/>
                  </a:cubicBezTo>
                  <a:cubicBezTo>
                    <a:pt x="3" y="1"/>
                    <a:pt x="3" y="1"/>
                    <a:pt x="3" y="1"/>
                  </a:cubicBezTo>
                  <a:cubicBezTo>
                    <a:pt x="3" y="0"/>
                    <a:pt x="3" y="0"/>
                    <a:pt x="3"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13" name="Freeform 60"/>
            <p:cNvSpPr>
              <a:spLocks/>
            </p:cNvSpPr>
            <p:nvPr/>
          </p:nvSpPr>
          <p:spPr bwMode="auto">
            <a:xfrm>
              <a:off x="4279901" y="1355725"/>
              <a:ext cx="84138" cy="46038"/>
            </a:xfrm>
            <a:custGeom>
              <a:avLst/>
              <a:gdLst/>
              <a:ahLst/>
              <a:cxnLst>
                <a:cxn ang="0">
                  <a:pos x="5" y="0"/>
                </a:cxn>
                <a:cxn ang="0">
                  <a:pos x="0" y="5"/>
                </a:cxn>
                <a:cxn ang="0">
                  <a:pos x="1" y="5"/>
                </a:cxn>
                <a:cxn ang="0">
                  <a:pos x="2" y="5"/>
                </a:cxn>
                <a:cxn ang="0">
                  <a:pos x="3" y="4"/>
                </a:cxn>
                <a:cxn ang="0">
                  <a:pos x="3" y="4"/>
                </a:cxn>
                <a:cxn ang="0">
                  <a:pos x="3" y="4"/>
                </a:cxn>
                <a:cxn ang="0">
                  <a:pos x="4" y="4"/>
                </a:cxn>
                <a:cxn ang="0">
                  <a:pos x="5" y="3"/>
                </a:cxn>
                <a:cxn ang="0">
                  <a:pos x="8" y="1"/>
                </a:cxn>
                <a:cxn ang="0">
                  <a:pos x="9" y="1"/>
                </a:cxn>
                <a:cxn ang="0">
                  <a:pos x="8" y="1"/>
                </a:cxn>
                <a:cxn ang="0">
                  <a:pos x="6" y="1"/>
                </a:cxn>
                <a:cxn ang="0">
                  <a:pos x="5" y="0"/>
                </a:cxn>
              </a:cxnLst>
              <a:rect l="0" t="0" r="r" b="b"/>
              <a:pathLst>
                <a:path w="9" h="5">
                  <a:moveTo>
                    <a:pt x="5" y="0"/>
                  </a:moveTo>
                  <a:cubicBezTo>
                    <a:pt x="4" y="0"/>
                    <a:pt x="3" y="1"/>
                    <a:pt x="0" y="5"/>
                  </a:cubicBezTo>
                  <a:cubicBezTo>
                    <a:pt x="1" y="5"/>
                    <a:pt x="1" y="5"/>
                    <a:pt x="1" y="5"/>
                  </a:cubicBezTo>
                  <a:cubicBezTo>
                    <a:pt x="1" y="5"/>
                    <a:pt x="1" y="5"/>
                    <a:pt x="2" y="5"/>
                  </a:cubicBezTo>
                  <a:cubicBezTo>
                    <a:pt x="2" y="5"/>
                    <a:pt x="2" y="4"/>
                    <a:pt x="3" y="4"/>
                  </a:cubicBezTo>
                  <a:cubicBezTo>
                    <a:pt x="3" y="4"/>
                    <a:pt x="3" y="4"/>
                    <a:pt x="3" y="4"/>
                  </a:cubicBezTo>
                  <a:cubicBezTo>
                    <a:pt x="3" y="4"/>
                    <a:pt x="3" y="4"/>
                    <a:pt x="3" y="4"/>
                  </a:cubicBezTo>
                  <a:cubicBezTo>
                    <a:pt x="4" y="4"/>
                    <a:pt x="4" y="4"/>
                    <a:pt x="4" y="4"/>
                  </a:cubicBezTo>
                  <a:cubicBezTo>
                    <a:pt x="4" y="4"/>
                    <a:pt x="4" y="4"/>
                    <a:pt x="5" y="3"/>
                  </a:cubicBezTo>
                  <a:cubicBezTo>
                    <a:pt x="5" y="3"/>
                    <a:pt x="6" y="3"/>
                    <a:pt x="8" y="1"/>
                  </a:cubicBezTo>
                  <a:cubicBezTo>
                    <a:pt x="9" y="1"/>
                    <a:pt x="9" y="1"/>
                    <a:pt x="9" y="1"/>
                  </a:cubicBezTo>
                  <a:cubicBezTo>
                    <a:pt x="8" y="1"/>
                    <a:pt x="8" y="1"/>
                    <a:pt x="8" y="1"/>
                  </a:cubicBezTo>
                  <a:cubicBezTo>
                    <a:pt x="8" y="1"/>
                    <a:pt x="7" y="1"/>
                    <a:pt x="6" y="1"/>
                  </a:cubicBezTo>
                  <a:cubicBezTo>
                    <a:pt x="6" y="1"/>
                    <a:pt x="5" y="0"/>
                    <a:pt x="5"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14" name="Freeform 61"/>
            <p:cNvSpPr>
              <a:spLocks/>
            </p:cNvSpPr>
            <p:nvPr/>
          </p:nvSpPr>
          <p:spPr bwMode="auto">
            <a:xfrm>
              <a:off x="4279901" y="1374775"/>
              <a:ext cx="231775" cy="298450"/>
            </a:xfrm>
            <a:custGeom>
              <a:avLst/>
              <a:gdLst/>
              <a:ahLst/>
              <a:cxnLst>
                <a:cxn ang="0">
                  <a:pos x="2" y="6"/>
                </a:cxn>
                <a:cxn ang="0">
                  <a:pos x="4" y="6"/>
                </a:cxn>
                <a:cxn ang="0">
                  <a:pos x="4" y="6"/>
                </a:cxn>
                <a:cxn ang="0">
                  <a:pos x="2" y="6"/>
                </a:cxn>
                <a:cxn ang="0">
                  <a:pos x="1" y="8"/>
                </a:cxn>
                <a:cxn ang="0">
                  <a:pos x="2" y="8"/>
                </a:cxn>
                <a:cxn ang="0">
                  <a:pos x="6" y="10"/>
                </a:cxn>
                <a:cxn ang="0">
                  <a:pos x="9" y="10"/>
                </a:cxn>
                <a:cxn ang="0">
                  <a:pos x="11" y="11"/>
                </a:cxn>
                <a:cxn ang="0">
                  <a:pos x="10" y="13"/>
                </a:cxn>
                <a:cxn ang="0">
                  <a:pos x="11" y="13"/>
                </a:cxn>
                <a:cxn ang="0">
                  <a:pos x="12" y="14"/>
                </a:cxn>
                <a:cxn ang="0">
                  <a:pos x="10" y="19"/>
                </a:cxn>
                <a:cxn ang="0">
                  <a:pos x="8" y="21"/>
                </a:cxn>
                <a:cxn ang="0">
                  <a:pos x="3" y="22"/>
                </a:cxn>
                <a:cxn ang="0">
                  <a:pos x="1" y="25"/>
                </a:cxn>
                <a:cxn ang="0">
                  <a:pos x="5" y="24"/>
                </a:cxn>
                <a:cxn ang="0">
                  <a:pos x="7" y="27"/>
                </a:cxn>
                <a:cxn ang="0">
                  <a:pos x="7" y="28"/>
                </a:cxn>
                <a:cxn ang="0">
                  <a:pos x="9" y="29"/>
                </a:cxn>
                <a:cxn ang="0">
                  <a:pos x="12" y="32"/>
                </a:cxn>
                <a:cxn ang="0">
                  <a:pos x="12" y="27"/>
                </a:cxn>
                <a:cxn ang="0">
                  <a:pos x="16" y="28"/>
                </a:cxn>
                <a:cxn ang="0">
                  <a:pos x="16" y="28"/>
                </a:cxn>
                <a:cxn ang="0">
                  <a:pos x="17" y="28"/>
                </a:cxn>
                <a:cxn ang="0">
                  <a:pos x="17" y="28"/>
                </a:cxn>
                <a:cxn ang="0">
                  <a:pos x="17" y="28"/>
                </a:cxn>
                <a:cxn ang="0">
                  <a:pos x="18" y="20"/>
                </a:cxn>
                <a:cxn ang="0">
                  <a:pos x="19" y="23"/>
                </a:cxn>
                <a:cxn ang="0">
                  <a:pos x="21" y="23"/>
                </a:cxn>
                <a:cxn ang="0">
                  <a:pos x="23" y="21"/>
                </a:cxn>
                <a:cxn ang="0">
                  <a:pos x="25" y="21"/>
                </a:cxn>
                <a:cxn ang="0">
                  <a:pos x="23" y="18"/>
                </a:cxn>
                <a:cxn ang="0">
                  <a:pos x="19" y="14"/>
                </a:cxn>
                <a:cxn ang="0">
                  <a:pos x="22" y="12"/>
                </a:cxn>
                <a:cxn ang="0">
                  <a:pos x="22" y="12"/>
                </a:cxn>
                <a:cxn ang="0">
                  <a:pos x="21" y="12"/>
                </a:cxn>
                <a:cxn ang="0">
                  <a:pos x="22" y="11"/>
                </a:cxn>
                <a:cxn ang="0">
                  <a:pos x="21" y="10"/>
                </a:cxn>
                <a:cxn ang="0">
                  <a:pos x="20" y="8"/>
                </a:cxn>
                <a:cxn ang="0">
                  <a:pos x="20" y="7"/>
                </a:cxn>
                <a:cxn ang="0">
                  <a:pos x="19" y="7"/>
                </a:cxn>
                <a:cxn ang="0">
                  <a:pos x="17" y="7"/>
                </a:cxn>
                <a:cxn ang="0">
                  <a:pos x="17" y="6"/>
                </a:cxn>
                <a:cxn ang="0">
                  <a:pos x="18" y="4"/>
                </a:cxn>
                <a:cxn ang="0">
                  <a:pos x="16" y="3"/>
                </a:cxn>
                <a:cxn ang="0">
                  <a:pos x="14" y="4"/>
                </a:cxn>
                <a:cxn ang="0">
                  <a:pos x="14" y="4"/>
                </a:cxn>
                <a:cxn ang="0">
                  <a:pos x="14" y="4"/>
                </a:cxn>
                <a:cxn ang="0">
                  <a:pos x="14" y="4"/>
                </a:cxn>
                <a:cxn ang="0">
                  <a:pos x="14" y="4"/>
                </a:cxn>
                <a:cxn ang="0">
                  <a:pos x="12" y="5"/>
                </a:cxn>
                <a:cxn ang="0">
                  <a:pos x="15" y="1"/>
                </a:cxn>
                <a:cxn ang="0">
                  <a:pos x="10" y="2"/>
                </a:cxn>
                <a:cxn ang="0">
                  <a:pos x="8" y="4"/>
                </a:cxn>
                <a:cxn ang="0">
                  <a:pos x="6" y="6"/>
                </a:cxn>
                <a:cxn ang="0">
                  <a:pos x="11" y="0"/>
                </a:cxn>
              </a:cxnLst>
              <a:rect l="0" t="0" r="r" b="b"/>
              <a:pathLst>
                <a:path w="25" h="32">
                  <a:moveTo>
                    <a:pt x="11" y="0"/>
                  </a:moveTo>
                  <a:cubicBezTo>
                    <a:pt x="9" y="0"/>
                    <a:pt x="4" y="3"/>
                    <a:pt x="2" y="6"/>
                  </a:cubicBezTo>
                  <a:cubicBezTo>
                    <a:pt x="3" y="6"/>
                    <a:pt x="3" y="6"/>
                    <a:pt x="3" y="6"/>
                  </a:cubicBezTo>
                  <a:cubicBezTo>
                    <a:pt x="3" y="6"/>
                    <a:pt x="4" y="6"/>
                    <a:pt x="4" y="6"/>
                  </a:cubicBezTo>
                  <a:cubicBezTo>
                    <a:pt x="4" y="6"/>
                    <a:pt x="4" y="6"/>
                    <a:pt x="4" y="6"/>
                  </a:cubicBezTo>
                  <a:cubicBezTo>
                    <a:pt x="4" y="6"/>
                    <a:pt x="4" y="6"/>
                    <a:pt x="4" y="6"/>
                  </a:cubicBezTo>
                  <a:cubicBezTo>
                    <a:pt x="4" y="6"/>
                    <a:pt x="3" y="6"/>
                    <a:pt x="3" y="6"/>
                  </a:cubicBezTo>
                  <a:cubicBezTo>
                    <a:pt x="2" y="6"/>
                    <a:pt x="2" y="6"/>
                    <a:pt x="2" y="6"/>
                  </a:cubicBezTo>
                  <a:cubicBezTo>
                    <a:pt x="2" y="7"/>
                    <a:pt x="1" y="7"/>
                    <a:pt x="1" y="7"/>
                  </a:cubicBezTo>
                  <a:cubicBezTo>
                    <a:pt x="1" y="8"/>
                    <a:pt x="1" y="8"/>
                    <a:pt x="1" y="8"/>
                  </a:cubicBezTo>
                  <a:cubicBezTo>
                    <a:pt x="2" y="8"/>
                    <a:pt x="2" y="8"/>
                    <a:pt x="2" y="8"/>
                  </a:cubicBezTo>
                  <a:cubicBezTo>
                    <a:pt x="2" y="8"/>
                    <a:pt x="2" y="8"/>
                    <a:pt x="2" y="8"/>
                  </a:cubicBezTo>
                  <a:cubicBezTo>
                    <a:pt x="2" y="9"/>
                    <a:pt x="2" y="9"/>
                    <a:pt x="6" y="10"/>
                  </a:cubicBezTo>
                  <a:cubicBezTo>
                    <a:pt x="6" y="10"/>
                    <a:pt x="6" y="10"/>
                    <a:pt x="6" y="10"/>
                  </a:cubicBezTo>
                  <a:cubicBezTo>
                    <a:pt x="6" y="10"/>
                    <a:pt x="6" y="10"/>
                    <a:pt x="8" y="9"/>
                  </a:cubicBezTo>
                  <a:cubicBezTo>
                    <a:pt x="8" y="10"/>
                    <a:pt x="9" y="10"/>
                    <a:pt x="9" y="10"/>
                  </a:cubicBezTo>
                  <a:cubicBezTo>
                    <a:pt x="9" y="10"/>
                    <a:pt x="10" y="10"/>
                    <a:pt x="11" y="9"/>
                  </a:cubicBezTo>
                  <a:cubicBezTo>
                    <a:pt x="11" y="10"/>
                    <a:pt x="11" y="10"/>
                    <a:pt x="11" y="11"/>
                  </a:cubicBezTo>
                  <a:cubicBezTo>
                    <a:pt x="11" y="11"/>
                    <a:pt x="11" y="11"/>
                    <a:pt x="11" y="11"/>
                  </a:cubicBezTo>
                  <a:cubicBezTo>
                    <a:pt x="12" y="12"/>
                    <a:pt x="12" y="12"/>
                    <a:pt x="10" y="13"/>
                  </a:cubicBezTo>
                  <a:cubicBezTo>
                    <a:pt x="10" y="14"/>
                    <a:pt x="10" y="14"/>
                    <a:pt x="10" y="14"/>
                  </a:cubicBezTo>
                  <a:cubicBezTo>
                    <a:pt x="11" y="13"/>
                    <a:pt x="11" y="13"/>
                    <a:pt x="11" y="13"/>
                  </a:cubicBezTo>
                  <a:cubicBezTo>
                    <a:pt x="12" y="13"/>
                    <a:pt x="12" y="13"/>
                    <a:pt x="12" y="13"/>
                  </a:cubicBezTo>
                  <a:cubicBezTo>
                    <a:pt x="12" y="14"/>
                    <a:pt x="12" y="14"/>
                    <a:pt x="12" y="14"/>
                  </a:cubicBezTo>
                  <a:cubicBezTo>
                    <a:pt x="12" y="15"/>
                    <a:pt x="12" y="15"/>
                    <a:pt x="12" y="15"/>
                  </a:cubicBezTo>
                  <a:cubicBezTo>
                    <a:pt x="12" y="15"/>
                    <a:pt x="14" y="17"/>
                    <a:pt x="10" y="19"/>
                  </a:cubicBezTo>
                  <a:cubicBezTo>
                    <a:pt x="7" y="20"/>
                    <a:pt x="7" y="20"/>
                    <a:pt x="7" y="21"/>
                  </a:cubicBezTo>
                  <a:cubicBezTo>
                    <a:pt x="8" y="21"/>
                    <a:pt x="8" y="21"/>
                    <a:pt x="8" y="21"/>
                  </a:cubicBezTo>
                  <a:cubicBezTo>
                    <a:pt x="7" y="22"/>
                    <a:pt x="6" y="22"/>
                    <a:pt x="6" y="23"/>
                  </a:cubicBezTo>
                  <a:cubicBezTo>
                    <a:pt x="4" y="22"/>
                    <a:pt x="4" y="22"/>
                    <a:pt x="3" y="22"/>
                  </a:cubicBezTo>
                  <a:cubicBezTo>
                    <a:pt x="2" y="22"/>
                    <a:pt x="2" y="22"/>
                    <a:pt x="1" y="23"/>
                  </a:cubicBezTo>
                  <a:cubicBezTo>
                    <a:pt x="0" y="24"/>
                    <a:pt x="1" y="25"/>
                    <a:pt x="1" y="25"/>
                  </a:cubicBezTo>
                  <a:cubicBezTo>
                    <a:pt x="1" y="25"/>
                    <a:pt x="2" y="25"/>
                    <a:pt x="2" y="25"/>
                  </a:cubicBezTo>
                  <a:cubicBezTo>
                    <a:pt x="3" y="25"/>
                    <a:pt x="4" y="25"/>
                    <a:pt x="5" y="24"/>
                  </a:cubicBezTo>
                  <a:cubicBezTo>
                    <a:pt x="5" y="24"/>
                    <a:pt x="5" y="24"/>
                    <a:pt x="6" y="23"/>
                  </a:cubicBezTo>
                  <a:cubicBezTo>
                    <a:pt x="6" y="24"/>
                    <a:pt x="6" y="24"/>
                    <a:pt x="7" y="27"/>
                  </a:cubicBezTo>
                  <a:cubicBezTo>
                    <a:pt x="8" y="27"/>
                    <a:pt x="8" y="27"/>
                    <a:pt x="8" y="27"/>
                  </a:cubicBezTo>
                  <a:cubicBezTo>
                    <a:pt x="7" y="28"/>
                    <a:pt x="7" y="28"/>
                    <a:pt x="7" y="28"/>
                  </a:cubicBezTo>
                  <a:cubicBezTo>
                    <a:pt x="7" y="29"/>
                    <a:pt x="7" y="30"/>
                    <a:pt x="7" y="30"/>
                  </a:cubicBezTo>
                  <a:cubicBezTo>
                    <a:pt x="8" y="29"/>
                    <a:pt x="8" y="29"/>
                    <a:pt x="9" y="29"/>
                  </a:cubicBezTo>
                  <a:cubicBezTo>
                    <a:pt x="9" y="30"/>
                    <a:pt x="9" y="30"/>
                    <a:pt x="9" y="31"/>
                  </a:cubicBezTo>
                  <a:cubicBezTo>
                    <a:pt x="12" y="32"/>
                    <a:pt x="12" y="32"/>
                    <a:pt x="12" y="32"/>
                  </a:cubicBezTo>
                  <a:cubicBezTo>
                    <a:pt x="13" y="31"/>
                    <a:pt x="13" y="31"/>
                    <a:pt x="13" y="31"/>
                  </a:cubicBezTo>
                  <a:cubicBezTo>
                    <a:pt x="13" y="31"/>
                    <a:pt x="10" y="28"/>
                    <a:pt x="12" y="27"/>
                  </a:cubicBezTo>
                  <a:cubicBezTo>
                    <a:pt x="13" y="30"/>
                    <a:pt x="15" y="30"/>
                    <a:pt x="15" y="30"/>
                  </a:cubicBezTo>
                  <a:cubicBezTo>
                    <a:pt x="16" y="29"/>
                    <a:pt x="16" y="29"/>
                    <a:pt x="16" y="28"/>
                  </a:cubicBezTo>
                  <a:cubicBezTo>
                    <a:pt x="16" y="28"/>
                    <a:pt x="16" y="28"/>
                    <a:pt x="16" y="28"/>
                  </a:cubicBezTo>
                  <a:cubicBezTo>
                    <a:pt x="16" y="28"/>
                    <a:pt x="16" y="28"/>
                    <a:pt x="16" y="28"/>
                  </a:cubicBezTo>
                  <a:cubicBezTo>
                    <a:pt x="17" y="28"/>
                    <a:pt x="17" y="28"/>
                    <a:pt x="17" y="28"/>
                  </a:cubicBezTo>
                  <a:cubicBezTo>
                    <a:pt x="17" y="28"/>
                    <a:pt x="17" y="28"/>
                    <a:pt x="17" y="28"/>
                  </a:cubicBezTo>
                  <a:cubicBezTo>
                    <a:pt x="17" y="28"/>
                    <a:pt x="17" y="28"/>
                    <a:pt x="17" y="28"/>
                  </a:cubicBezTo>
                  <a:cubicBezTo>
                    <a:pt x="17" y="28"/>
                    <a:pt x="17" y="28"/>
                    <a:pt x="17" y="28"/>
                  </a:cubicBezTo>
                  <a:cubicBezTo>
                    <a:pt x="17" y="28"/>
                    <a:pt x="17" y="28"/>
                    <a:pt x="17" y="28"/>
                  </a:cubicBezTo>
                  <a:cubicBezTo>
                    <a:pt x="17" y="28"/>
                    <a:pt x="17" y="28"/>
                    <a:pt x="17" y="28"/>
                  </a:cubicBezTo>
                  <a:cubicBezTo>
                    <a:pt x="17" y="28"/>
                    <a:pt x="15" y="23"/>
                    <a:pt x="16" y="21"/>
                  </a:cubicBezTo>
                  <a:cubicBezTo>
                    <a:pt x="16" y="21"/>
                    <a:pt x="17" y="20"/>
                    <a:pt x="18" y="20"/>
                  </a:cubicBezTo>
                  <a:cubicBezTo>
                    <a:pt x="18" y="20"/>
                    <a:pt x="18" y="20"/>
                    <a:pt x="18" y="20"/>
                  </a:cubicBezTo>
                  <a:cubicBezTo>
                    <a:pt x="18" y="21"/>
                    <a:pt x="18" y="21"/>
                    <a:pt x="19" y="23"/>
                  </a:cubicBezTo>
                  <a:cubicBezTo>
                    <a:pt x="20" y="24"/>
                    <a:pt x="20" y="24"/>
                    <a:pt x="20" y="24"/>
                  </a:cubicBezTo>
                  <a:cubicBezTo>
                    <a:pt x="21" y="23"/>
                    <a:pt x="21" y="23"/>
                    <a:pt x="21" y="23"/>
                  </a:cubicBezTo>
                  <a:cubicBezTo>
                    <a:pt x="22" y="23"/>
                    <a:pt x="22" y="23"/>
                    <a:pt x="22" y="23"/>
                  </a:cubicBezTo>
                  <a:cubicBezTo>
                    <a:pt x="23" y="21"/>
                    <a:pt x="23" y="21"/>
                    <a:pt x="23" y="21"/>
                  </a:cubicBezTo>
                  <a:cubicBezTo>
                    <a:pt x="24" y="21"/>
                    <a:pt x="24" y="21"/>
                    <a:pt x="25" y="21"/>
                  </a:cubicBezTo>
                  <a:cubicBezTo>
                    <a:pt x="25" y="21"/>
                    <a:pt x="25" y="21"/>
                    <a:pt x="25" y="21"/>
                  </a:cubicBezTo>
                  <a:cubicBezTo>
                    <a:pt x="25" y="20"/>
                    <a:pt x="25" y="20"/>
                    <a:pt x="25" y="20"/>
                  </a:cubicBezTo>
                  <a:cubicBezTo>
                    <a:pt x="24" y="18"/>
                    <a:pt x="23" y="18"/>
                    <a:pt x="23" y="18"/>
                  </a:cubicBezTo>
                  <a:cubicBezTo>
                    <a:pt x="22" y="17"/>
                    <a:pt x="21" y="17"/>
                    <a:pt x="21" y="16"/>
                  </a:cubicBezTo>
                  <a:cubicBezTo>
                    <a:pt x="20" y="15"/>
                    <a:pt x="19" y="15"/>
                    <a:pt x="19" y="14"/>
                  </a:cubicBezTo>
                  <a:cubicBezTo>
                    <a:pt x="19" y="14"/>
                    <a:pt x="19" y="14"/>
                    <a:pt x="21" y="14"/>
                  </a:cubicBezTo>
                  <a:cubicBezTo>
                    <a:pt x="22" y="13"/>
                    <a:pt x="22" y="12"/>
                    <a:pt x="22" y="12"/>
                  </a:cubicBezTo>
                  <a:cubicBezTo>
                    <a:pt x="22" y="12"/>
                    <a:pt x="22" y="12"/>
                    <a:pt x="22" y="12"/>
                  </a:cubicBezTo>
                  <a:cubicBezTo>
                    <a:pt x="22" y="12"/>
                    <a:pt x="22" y="12"/>
                    <a:pt x="22" y="12"/>
                  </a:cubicBezTo>
                  <a:cubicBezTo>
                    <a:pt x="21" y="12"/>
                    <a:pt x="21" y="12"/>
                    <a:pt x="21" y="12"/>
                  </a:cubicBezTo>
                  <a:cubicBezTo>
                    <a:pt x="21" y="12"/>
                    <a:pt x="21" y="12"/>
                    <a:pt x="21" y="12"/>
                  </a:cubicBezTo>
                  <a:cubicBezTo>
                    <a:pt x="21" y="12"/>
                    <a:pt x="22" y="12"/>
                    <a:pt x="22" y="11"/>
                  </a:cubicBezTo>
                  <a:cubicBezTo>
                    <a:pt x="22" y="11"/>
                    <a:pt x="22" y="11"/>
                    <a:pt x="22" y="11"/>
                  </a:cubicBezTo>
                  <a:cubicBezTo>
                    <a:pt x="21" y="11"/>
                    <a:pt x="21" y="11"/>
                    <a:pt x="20" y="11"/>
                  </a:cubicBezTo>
                  <a:cubicBezTo>
                    <a:pt x="21" y="10"/>
                    <a:pt x="21" y="10"/>
                    <a:pt x="21" y="10"/>
                  </a:cubicBezTo>
                  <a:cubicBezTo>
                    <a:pt x="21" y="10"/>
                    <a:pt x="21" y="10"/>
                    <a:pt x="19" y="9"/>
                  </a:cubicBezTo>
                  <a:cubicBezTo>
                    <a:pt x="19" y="9"/>
                    <a:pt x="19" y="9"/>
                    <a:pt x="20" y="8"/>
                  </a:cubicBezTo>
                  <a:cubicBezTo>
                    <a:pt x="19" y="8"/>
                    <a:pt x="19" y="8"/>
                    <a:pt x="19" y="8"/>
                  </a:cubicBezTo>
                  <a:cubicBezTo>
                    <a:pt x="19" y="8"/>
                    <a:pt x="20" y="8"/>
                    <a:pt x="20" y="7"/>
                  </a:cubicBezTo>
                  <a:cubicBezTo>
                    <a:pt x="20" y="7"/>
                    <a:pt x="20" y="7"/>
                    <a:pt x="20" y="7"/>
                  </a:cubicBezTo>
                  <a:cubicBezTo>
                    <a:pt x="19" y="7"/>
                    <a:pt x="19" y="7"/>
                    <a:pt x="19" y="7"/>
                  </a:cubicBezTo>
                  <a:cubicBezTo>
                    <a:pt x="18" y="7"/>
                    <a:pt x="18" y="7"/>
                    <a:pt x="18" y="7"/>
                  </a:cubicBezTo>
                  <a:cubicBezTo>
                    <a:pt x="17" y="7"/>
                    <a:pt x="17" y="7"/>
                    <a:pt x="17" y="7"/>
                  </a:cubicBezTo>
                  <a:cubicBezTo>
                    <a:pt x="18" y="7"/>
                    <a:pt x="18" y="6"/>
                    <a:pt x="18" y="6"/>
                  </a:cubicBezTo>
                  <a:cubicBezTo>
                    <a:pt x="17" y="6"/>
                    <a:pt x="17" y="6"/>
                    <a:pt x="17" y="6"/>
                  </a:cubicBezTo>
                  <a:cubicBezTo>
                    <a:pt x="18" y="6"/>
                    <a:pt x="18" y="5"/>
                    <a:pt x="18" y="5"/>
                  </a:cubicBezTo>
                  <a:cubicBezTo>
                    <a:pt x="18" y="5"/>
                    <a:pt x="18" y="5"/>
                    <a:pt x="18" y="4"/>
                  </a:cubicBezTo>
                  <a:cubicBezTo>
                    <a:pt x="17" y="3"/>
                    <a:pt x="17" y="3"/>
                    <a:pt x="16" y="3"/>
                  </a:cubicBezTo>
                  <a:cubicBezTo>
                    <a:pt x="16" y="3"/>
                    <a:pt x="16" y="3"/>
                    <a:pt x="16" y="3"/>
                  </a:cubicBezTo>
                  <a:cubicBezTo>
                    <a:pt x="15" y="3"/>
                    <a:pt x="15" y="4"/>
                    <a:pt x="14" y="5"/>
                  </a:cubicBezTo>
                  <a:cubicBezTo>
                    <a:pt x="14" y="4"/>
                    <a:pt x="14" y="4"/>
                    <a:pt x="14" y="4"/>
                  </a:cubicBezTo>
                  <a:cubicBezTo>
                    <a:pt x="14" y="4"/>
                    <a:pt x="14" y="4"/>
                    <a:pt x="14" y="4"/>
                  </a:cubicBezTo>
                  <a:cubicBezTo>
                    <a:pt x="14" y="4"/>
                    <a:pt x="14" y="4"/>
                    <a:pt x="14" y="4"/>
                  </a:cubicBezTo>
                  <a:cubicBezTo>
                    <a:pt x="14" y="4"/>
                    <a:pt x="14" y="4"/>
                    <a:pt x="14" y="4"/>
                  </a:cubicBezTo>
                  <a:cubicBezTo>
                    <a:pt x="14" y="4"/>
                    <a:pt x="14" y="4"/>
                    <a:pt x="14" y="4"/>
                  </a:cubicBezTo>
                  <a:cubicBezTo>
                    <a:pt x="14" y="4"/>
                    <a:pt x="14" y="4"/>
                    <a:pt x="14" y="4"/>
                  </a:cubicBezTo>
                  <a:cubicBezTo>
                    <a:pt x="14" y="4"/>
                    <a:pt x="14" y="4"/>
                    <a:pt x="14" y="4"/>
                  </a:cubicBezTo>
                  <a:cubicBezTo>
                    <a:pt x="14" y="4"/>
                    <a:pt x="14" y="4"/>
                    <a:pt x="14" y="4"/>
                  </a:cubicBezTo>
                  <a:cubicBezTo>
                    <a:pt x="14" y="4"/>
                    <a:pt x="14" y="4"/>
                    <a:pt x="14" y="4"/>
                  </a:cubicBezTo>
                  <a:cubicBezTo>
                    <a:pt x="14" y="4"/>
                    <a:pt x="14" y="4"/>
                    <a:pt x="14" y="4"/>
                  </a:cubicBezTo>
                  <a:cubicBezTo>
                    <a:pt x="13" y="5"/>
                    <a:pt x="13" y="5"/>
                    <a:pt x="12" y="5"/>
                  </a:cubicBezTo>
                  <a:cubicBezTo>
                    <a:pt x="12" y="5"/>
                    <a:pt x="12" y="5"/>
                    <a:pt x="12" y="5"/>
                  </a:cubicBezTo>
                  <a:cubicBezTo>
                    <a:pt x="13" y="3"/>
                    <a:pt x="15" y="3"/>
                    <a:pt x="15" y="1"/>
                  </a:cubicBezTo>
                  <a:cubicBezTo>
                    <a:pt x="14" y="1"/>
                    <a:pt x="14" y="1"/>
                    <a:pt x="13" y="1"/>
                  </a:cubicBezTo>
                  <a:cubicBezTo>
                    <a:pt x="13" y="1"/>
                    <a:pt x="11" y="1"/>
                    <a:pt x="10" y="2"/>
                  </a:cubicBezTo>
                  <a:cubicBezTo>
                    <a:pt x="9" y="3"/>
                    <a:pt x="9" y="3"/>
                    <a:pt x="9" y="3"/>
                  </a:cubicBezTo>
                  <a:cubicBezTo>
                    <a:pt x="9" y="4"/>
                    <a:pt x="9" y="4"/>
                    <a:pt x="8" y="4"/>
                  </a:cubicBezTo>
                  <a:cubicBezTo>
                    <a:pt x="8" y="5"/>
                    <a:pt x="8" y="6"/>
                    <a:pt x="6" y="6"/>
                  </a:cubicBezTo>
                  <a:cubicBezTo>
                    <a:pt x="6" y="6"/>
                    <a:pt x="6" y="6"/>
                    <a:pt x="6" y="6"/>
                  </a:cubicBezTo>
                  <a:cubicBezTo>
                    <a:pt x="7" y="3"/>
                    <a:pt x="9" y="2"/>
                    <a:pt x="12" y="0"/>
                  </a:cubicBezTo>
                  <a:cubicBezTo>
                    <a:pt x="12" y="0"/>
                    <a:pt x="12" y="0"/>
                    <a:pt x="11" y="0"/>
                  </a:cubicBezTo>
                  <a:cubicBezTo>
                    <a:pt x="11" y="0"/>
                    <a:pt x="11" y="0"/>
                    <a:pt x="11"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15" name="Freeform 62"/>
            <p:cNvSpPr>
              <a:spLocks/>
            </p:cNvSpPr>
            <p:nvPr/>
          </p:nvSpPr>
          <p:spPr bwMode="auto">
            <a:xfrm>
              <a:off x="4335463" y="1504950"/>
              <a:ext cx="36513" cy="28575"/>
            </a:xfrm>
            <a:custGeom>
              <a:avLst/>
              <a:gdLst/>
              <a:ahLst/>
              <a:cxnLst>
                <a:cxn ang="0">
                  <a:pos x="3" y="0"/>
                </a:cxn>
                <a:cxn ang="0">
                  <a:pos x="2" y="1"/>
                </a:cxn>
                <a:cxn ang="0">
                  <a:pos x="2" y="1"/>
                </a:cxn>
                <a:cxn ang="0">
                  <a:pos x="1" y="2"/>
                </a:cxn>
                <a:cxn ang="0">
                  <a:pos x="0" y="3"/>
                </a:cxn>
                <a:cxn ang="0">
                  <a:pos x="0" y="3"/>
                </a:cxn>
                <a:cxn ang="0">
                  <a:pos x="2" y="3"/>
                </a:cxn>
                <a:cxn ang="0">
                  <a:pos x="3" y="2"/>
                </a:cxn>
                <a:cxn ang="0">
                  <a:pos x="4" y="2"/>
                </a:cxn>
                <a:cxn ang="0">
                  <a:pos x="4" y="2"/>
                </a:cxn>
                <a:cxn ang="0">
                  <a:pos x="4" y="2"/>
                </a:cxn>
                <a:cxn ang="0">
                  <a:pos x="4" y="1"/>
                </a:cxn>
                <a:cxn ang="0">
                  <a:pos x="4" y="1"/>
                </a:cxn>
                <a:cxn ang="0">
                  <a:pos x="4" y="1"/>
                </a:cxn>
                <a:cxn ang="0">
                  <a:pos x="4" y="1"/>
                </a:cxn>
                <a:cxn ang="0">
                  <a:pos x="4" y="1"/>
                </a:cxn>
                <a:cxn ang="0">
                  <a:pos x="3" y="0"/>
                </a:cxn>
                <a:cxn ang="0">
                  <a:pos x="3" y="0"/>
                </a:cxn>
              </a:cxnLst>
              <a:rect l="0" t="0" r="r" b="b"/>
              <a:pathLst>
                <a:path w="4" h="3">
                  <a:moveTo>
                    <a:pt x="3" y="0"/>
                  </a:moveTo>
                  <a:cubicBezTo>
                    <a:pt x="2" y="0"/>
                    <a:pt x="2" y="1"/>
                    <a:pt x="2" y="1"/>
                  </a:cubicBezTo>
                  <a:cubicBezTo>
                    <a:pt x="2" y="1"/>
                    <a:pt x="2" y="1"/>
                    <a:pt x="2" y="1"/>
                  </a:cubicBezTo>
                  <a:cubicBezTo>
                    <a:pt x="1" y="2"/>
                    <a:pt x="1" y="2"/>
                    <a:pt x="1" y="2"/>
                  </a:cubicBezTo>
                  <a:cubicBezTo>
                    <a:pt x="0" y="3"/>
                    <a:pt x="0" y="3"/>
                    <a:pt x="0" y="3"/>
                  </a:cubicBezTo>
                  <a:cubicBezTo>
                    <a:pt x="0" y="3"/>
                    <a:pt x="0" y="3"/>
                    <a:pt x="0" y="3"/>
                  </a:cubicBezTo>
                  <a:cubicBezTo>
                    <a:pt x="2" y="3"/>
                    <a:pt x="2" y="3"/>
                    <a:pt x="2" y="3"/>
                  </a:cubicBezTo>
                  <a:cubicBezTo>
                    <a:pt x="3" y="3"/>
                    <a:pt x="3" y="3"/>
                    <a:pt x="3" y="2"/>
                  </a:cubicBezTo>
                  <a:cubicBezTo>
                    <a:pt x="4" y="2"/>
                    <a:pt x="4" y="2"/>
                    <a:pt x="4" y="2"/>
                  </a:cubicBezTo>
                  <a:cubicBezTo>
                    <a:pt x="4" y="2"/>
                    <a:pt x="4" y="2"/>
                    <a:pt x="4" y="2"/>
                  </a:cubicBezTo>
                  <a:cubicBezTo>
                    <a:pt x="4" y="2"/>
                    <a:pt x="4" y="2"/>
                    <a:pt x="4" y="2"/>
                  </a:cubicBezTo>
                  <a:cubicBezTo>
                    <a:pt x="4" y="1"/>
                    <a:pt x="4" y="1"/>
                    <a:pt x="4" y="1"/>
                  </a:cubicBezTo>
                  <a:cubicBezTo>
                    <a:pt x="4" y="1"/>
                    <a:pt x="4" y="1"/>
                    <a:pt x="4" y="1"/>
                  </a:cubicBezTo>
                  <a:cubicBezTo>
                    <a:pt x="4" y="1"/>
                    <a:pt x="4" y="1"/>
                    <a:pt x="4" y="1"/>
                  </a:cubicBezTo>
                  <a:cubicBezTo>
                    <a:pt x="4" y="1"/>
                    <a:pt x="4" y="1"/>
                    <a:pt x="4" y="1"/>
                  </a:cubicBezTo>
                  <a:cubicBezTo>
                    <a:pt x="4" y="1"/>
                    <a:pt x="4" y="1"/>
                    <a:pt x="4" y="1"/>
                  </a:cubicBezTo>
                  <a:cubicBezTo>
                    <a:pt x="4" y="1"/>
                    <a:pt x="3" y="0"/>
                    <a:pt x="3" y="0"/>
                  </a:cubicBezTo>
                  <a:cubicBezTo>
                    <a:pt x="3" y="0"/>
                    <a:pt x="3" y="0"/>
                    <a:pt x="3"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16" name="Freeform 63"/>
            <p:cNvSpPr>
              <a:spLocks/>
            </p:cNvSpPr>
            <p:nvPr/>
          </p:nvSpPr>
          <p:spPr bwMode="auto">
            <a:xfrm>
              <a:off x="4371976" y="1514475"/>
              <a:ext cx="19050" cy="19050"/>
            </a:xfrm>
            <a:custGeom>
              <a:avLst/>
              <a:gdLst/>
              <a:ahLst/>
              <a:cxnLst>
                <a:cxn ang="0">
                  <a:pos x="1" y="0"/>
                </a:cxn>
                <a:cxn ang="0">
                  <a:pos x="0" y="1"/>
                </a:cxn>
                <a:cxn ang="0">
                  <a:pos x="1" y="2"/>
                </a:cxn>
                <a:cxn ang="0">
                  <a:pos x="1" y="1"/>
                </a:cxn>
                <a:cxn ang="0">
                  <a:pos x="1" y="0"/>
                </a:cxn>
                <a:cxn ang="0">
                  <a:pos x="1" y="0"/>
                </a:cxn>
              </a:cxnLst>
              <a:rect l="0" t="0" r="r" b="b"/>
              <a:pathLst>
                <a:path w="2" h="2">
                  <a:moveTo>
                    <a:pt x="1" y="0"/>
                  </a:moveTo>
                  <a:cubicBezTo>
                    <a:pt x="1" y="0"/>
                    <a:pt x="0" y="1"/>
                    <a:pt x="0" y="1"/>
                  </a:cubicBezTo>
                  <a:cubicBezTo>
                    <a:pt x="0" y="2"/>
                    <a:pt x="1" y="2"/>
                    <a:pt x="1" y="2"/>
                  </a:cubicBezTo>
                  <a:cubicBezTo>
                    <a:pt x="1" y="2"/>
                    <a:pt x="1" y="2"/>
                    <a:pt x="1" y="1"/>
                  </a:cubicBezTo>
                  <a:cubicBezTo>
                    <a:pt x="1" y="1"/>
                    <a:pt x="2" y="0"/>
                    <a:pt x="1" y="0"/>
                  </a:cubicBezTo>
                  <a:cubicBezTo>
                    <a:pt x="1" y="0"/>
                    <a:pt x="1" y="0"/>
                    <a:pt x="1"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17" name="Freeform 64"/>
            <p:cNvSpPr>
              <a:spLocks/>
            </p:cNvSpPr>
            <p:nvPr/>
          </p:nvSpPr>
          <p:spPr bwMode="auto">
            <a:xfrm>
              <a:off x="4260851" y="1262063"/>
              <a:ext cx="74613" cy="28575"/>
            </a:xfrm>
            <a:custGeom>
              <a:avLst/>
              <a:gdLst/>
              <a:ahLst/>
              <a:cxnLst>
                <a:cxn ang="0">
                  <a:pos x="8" y="0"/>
                </a:cxn>
                <a:cxn ang="0">
                  <a:pos x="6" y="1"/>
                </a:cxn>
                <a:cxn ang="0">
                  <a:pos x="7" y="0"/>
                </a:cxn>
                <a:cxn ang="0">
                  <a:pos x="1" y="1"/>
                </a:cxn>
                <a:cxn ang="0">
                  <a:pos x="0" y="3"/>
                </a:cxn>
                <a:cxn ang="0">
                  <a:pos x="1" y="2"/>
                </a:cxn>
                <a:cxn ang="0">
                  <a:pos x="1" y="2"/>
                </a:cxn>
                <a:cxn ang="0">
                  <a:pos x="0" y="3"/>
                </a:cxn>
                <a:cxn ang="0">
                  <a:pos x="1" y="3"/>
                </a:cxn>
                <a:cxn ang="0">
                  <a:pos x="1" y="2"/>
                </a:cxn>
                <a:cxn ang="0">
                  <a:pos x="2" y="2"/>
                </a:cxn>
                <a:cxn ang="0">
                  <a:pos x="4" y="1"/>
                </a:cxn>
                <a:cxn ang="0">
                  <a:pos x="4" y="1"/>
                </a:cxn>
                <a:cxn ang="0">
                  <a:pos x="2" y="2"/>
                </a:cxn>
                <a:cxn ang="0">
                  <a:pos x="7" y="1"/>
                </a:cxn>
                <a:cxn ang="0">
                  <a:pos x="8" y="0"/>
                </a:cxn>
              </a:cxnLst>
              <a:rect l="0" t="0" r="r" b="b"/>
              <a:pathLst>
                <a:path w="8" h="3">
                  <a:moveTo>
                    <a:pt x="8" y="0"/>
                  </a:moveTo>
                  <a:cubicBezTo>
                    <a:pt x="7" y="0"/>
                    <a:pt x="7" y="0"/>
                    <a:pt x="6" y="1"/>
                  </a:cubicBezTo>
                  <a:cubicBezTo>
                    <a:pt x="7" y="0"/>
                    <a:pt x="7" y="0"/>
                    <a:pt x="7" y="0"/>
                  </a:cubicBezTo>
                  <a:cubicBezTo>
                    <a:pt x="1" y="1"/>
                    <a:pt x="1" y="1"/>
                    <a:pt x="1" y="1"/>
                  </a:cubicBezTo>
                  <a:cubicBezTo>
                    <a:pt x="1" y="2"/>
                    <a:pt x="0" y="2"/>
                    <a:pt x="0" y="3"/>
                  </a:cubicBezTo>
                  <a:cubicBezTo>
                    <a:pt x="1" y="2"/>
                    <a:pt x="1" y="2"/>
                    <a:pt x="1" y="2"/>
                  </a:cubicBezTo>
                  <a:cubicBezTo>
                    <a:pt x="1" y="2"/>
                    <a:pt x="1" y="2"/>
                    <a:pt x="1" y="2"/>
                  </a:cubicBezTo>
                  <a:cubicBezTo>
                    <a:pt x="0" y="3"/>
                    <a:pt x="0" y="3"/>
                    <a:pt x="0" y="3"/>
                  </a:cubicBezTo>
                  <a:cubicBezTo>
                    <a:pt x="0" y="3"/>
                    <a:pt x="0" y="3"/>
                    <a:pt x="1" y="3"/>
                  </a:cubicBezTo>
                  <a:cubicBezTo>
                    <a:pt x="1" y="3"/>
                    <a:pt x="1" y="3"/>
                    <a:pt x="1" y="2"/>
                  </a:cubicBezTo>
                  <a:cubicBezTo>
                    <a:pt x="2" y="2"/>
                    <a:pt x="2" y="2"/>
                    <a:pt x="2" y="2"/>
                  </a:cubicBezTo>
                  <a:cubicBezTo>
                    <a:pt x="4" y="1"/>
                    <a:pt x="4" y="1"/>
                    <a:pt x="4" y="1"/>
                  </a:cubicBezTo>
                  <a:cubicBezTo>
                    <a:pt x="4" y="1"/>
                    <a:pt x="4" y="1"/>
                    <a:pt x="4" y="1"/>
                  </a:cubicBezTo>
                  <a:cubicBezTo>
                    <a:pt x="3" y="2"/>
                    <a:pt x="3" y="2"/>
                    <a:pt x="2" y="2"/>
                  </a:cubicBezTo>
                  <a:cubicBezTo>
                    <a:pt x="3" y="2"/>
                    <a:pt x="5" y="2"/>
                    <a:pt x="7" y="1"/>
                  </a:cubicBezTo>
                  <a:cubicBezTo>
                    <a:pt x="8" y="0"/>
                    <a:pt x="8" y="0"/>
                    <a:pt x="8"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18" name="Freeform 65"/>
            <p:cNvSpPr>
              <a:spLocks/>
            </p:cNvSpPr>
            <p:nvPr/>
          </p:nvSpPr>
          <p:spPr bwMode="auto">
            <a:xfrm>
              <a:off x="4251326" y="1290638"/>
              <a:ext cx="28575" cy="9525"/>
            </a:xfrm>
            <a:custGeom>
              <a:avLst/>
              <a:gdLst/>
              <a:ahLst/>
              <a:cxnLst>
                <a:cxn ang="0">
                  <a:pos x="2" y="0"/>
                </a:cxn>
                <a:cxn ang="0">
                  <a:pos x="0" y="1"/>
                </a:cxn>
                <a:cxn ang="0">
                  <a:pos x="0" y="1"/>
                </a:cxn>
                <a:cxn ang="0">
                  <a:pos x="2" y="0"/>
                </a:cxn>
                <a:cxn ang="0">
                  <a:pos x="3" y="0"/>
                </a:cxn>
                <a:cxn ang="0">
                  <a:pos x="2" y="0"/>
                </a:cxn>
              </a:cxnLst>
              <a:rect l="0" t="0" r="r" b="b"/>
              <a:pathLst>
                <a:path w="3" h="1">
                  <a:moveTo>
                    <a:pt x="2" y="0"/>
                  </a:moveTo>
                  <a:cubicBezTo>
                    <a:pt x="2" y="0"/>
                    <a:pt x="0" y="1"/>
                    <a:pt x="0" y="1"/>
                  </a:cubicBezTo>
                  <a:cubicBezTo>
                    <a:pt x="0" y="1"/>
                    <a:pt x="0" y="1"/>
                    <a:pt x="0" y="1"/>
                  </a:cubicBezTo>
                  <a:cubicBezTo>
                    <a:pt x="0" y="1"/>
                    <a:pt x="2" y="0"/>
                    <a:pt x="2" y="0"/>
                  </a:cubicBezTo>
                  <a:cubicBezTo>
                    <a:pt x="3" y="0"/>
                    <a:pt x="3" y="0"/>
                    <a:pt x="3" y="0"/>
                  </a:cubicBezTo>
                  <a:cubicBezTo>
                    <a:pt x="2" y="0"/>
                    <a:pt x="2" y="0"/>
                    <a:pt x="2"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19" name="Freeform 66"/>
            <p:cNvSpPr>
              <a:spLocks/>
            </p:cNvSpPr>
            <p:nvPr/>
          </p:nvSpPr>
          <p:spPr bwMode="auto">
            <a:xfrm>
              <a:off x="4241801" y="1281113"/>
              <a:ext cx="93663" cy="46038"/>
            </a:xfrm>
            <a:custGeom>
              <a:avLst/>
              <a:gdLst/>
              <a:ahLst/>
              <a:cxnLst>
                <a:cxn ang="0">
                  <a:pos x="7" y="0"/>
                </a:cxn>
                <a:cxn ang="0">
                  <a:pos x="5" y="1"/>
                </a:cxn>
                <a:cxn ang="0">
                  <a:pos x="4" y="1"/>
                </a:cxn>
                <a:cxn ang="0">
                  <a:pos x="3" y="1"/>
                </a:cxn>
                <a:cxn ang="0">
                  <a:pos x="2" y="2"/>
                </a:cxn>
                <a:cxn ang="0">
                  <a:pos x="1" y="3"/>
                </a:cxn>
                <a:cxn ang="0">
                  <a:pos x="1" y="3"/>
                </a:cxn>
                <a:cxn ang="0">
                  <a:pos x="2" y="3"/>
                </a:cxn>
                <a:cxn ang="0">
                  <a:pos x="3" y="3"/>
                </a:cxn>
                <a:cxn ang="0">
                  <a:pos x="3" y="3"/>
                </a:cxn>
                <a:cxn ang="0">
                  <a:pos x="3" y="3"/>
                </a:cxn>
                <a:cxn ang="0">
                  <a:pos x="3" y="4"/>
                </a:cxn>
                <a:cxn ang="0">
                  <a:pos x="3" y="4"/>
                </a:cxn>
                <a:cxn ang="0">
                  <a:pos x="2" y="4"/>
                </a:cxn>
                <a:cxn ang="0">
                  <a:pos x="2" y="4"/>
                </a:cxn>
                <a:cxn ang="0">
                  <a:pos x="1" y="4"/>
                </a:cxn>
                <a:cxn ang="0">
                  <a:pos x="0" y="5"/>
                </a:cxn>
                <a:cxn ang="0">
                  <a:pos x="0" y="5"/>
                </a:cxn>
                <a:cxn ang="0">
                  <a:pos x="0" y="5"/>
                </a:cxn>
                <a:cxn ang="0">
                  <a:pos x="4" y="4"/>
                </a:cxn>
                <a:cxn ang="0">
                  <a:pos x="5" y="4"/>
                </a:cxn>
                <a:cxn ang="0">
                  <a:pos x="5" y="4"/>
                </a:cxn>
                <a:cxn ang="0">
                  <a:pos x="6" y="4"/>
                </a:cxn>
                <a:cxn ang="0">
                  <a:pos x="8" y="3"/>
                </a:cxn>
                <a:cxn ang="0">
                  <a:pos x="9" y="2"/>
                </a:cxn>
                <a:cxn ang="0">
                  <a:pos x="9" y="2"/>
                </a:cxn>
                <a:cxn ang="0">
                  <a:pos x="9" y="2"/>
                </a:cxn>
                <a:cxn ang="0">
                  <a:pos x="8" y="3"/>
                </a:cxn>
                <a:cxn ang="0">
                  <a:pos x="7" y="3"/>
                </a:cxn>
                <a:cxn ang="0">
                  <a:pos x="10" y="0"/>
                </a:cxn>
                <a:cxn ang="0">
                  <a:pos x="10" y="0"/>
                </a:cxn>
                <a:cxn ang="0">
                  <a:pos x="10" y="0"/>
                </a:cxn>
                <a:cxn ang="0">
                  <a:pos x="8" y="1"/>
                </a:cxn>
                <a:cxn ang="0">
                  <a:pos x="8" y="2"/>
                </a:cxn>
                <a:cxn ang="0">
                  <a:pos x="6" y="3"/>
                </a:cxn>
                <a:cxn ang="0">
                  <a:pos x="5" y="3"/>
                </a:cxn>
                <a:cxn ang="0">
                  <a:pos x="4" y="3"/>
                </a:cxn>
                <a:cxn ang="0">
                  <a:pos x="5" y="2"/>
                </a:cxn>
                <a:cxn ang="0">
                  <a:pos x="6" y="1"/>
                </a:cxn>
                <a:cxn ang="0">
                  <a:pos x="7" y="0"/>
                </a:cxn>
                <a:cxn ang="0">
                  <a:pos x="7" y="0"/>
                </a:cxn>
                <a:cxn ang="0">
                  <a:pos x="7" y="0"/>
                </a:cxn>
                <a:cxn ang="0">
                  <a:pos x="7" y="0"/>
                </a:cxn>
              </a:cxnLst>
              <a:rect l="0" t="0" r="r" b="b"/>
              <a:pathLst>
                <a:path w="10" h="5">
                  <a:moveTo>
                    <a:pt x="7" y="0"/>
                  </a:moveTo>
                  <a:cubicBezTo>
                    <a:pt x="7" y="0"/>
                    <a:pt x="5" y="0"/>
                    <a:pt x="5" y="1"/>
                  </a:cubicBezTo>
                  <a:cubicBezTo>
                    <a:pt x="4" y="1"/>
                    <a:pt x="4" y="1"/>
                    <a:pt x="4" y="1"/>
                  </a:cubicBezTo>
                  <a:cubicBezTo>
                    <a:pt x="3" y="1"/>
                    <a:pt x="3" y="1"/>
                    <a:pt x="3" y="1"/>
                  </a:cubicBezTo>
                  <a:cubicBezTo>
                    <a:pt x="3" y="2"/>
                    <a:pt x="2" y="2"/>
                    <a:pt x="2" y="2"/>
                  </a:cubicBezTo>
                  <a:cubicBezTo>
                    <a:pt x="1" y="3"/>
                    <a:pt x="1" y="3"/>
                    <a:pt x="1" y="3"/>
                  </a:cubicBezTo>
                  <a:cubicBezTo>
                    <a:pt x="1" y="3"/>
                    <a:pt x="1" y="3"/>
                    <a:pt x="1" y="3"/>
                  </a:cubicBezTo>
                  <a:cubicBezTo>
                    <a:pt x="2" y="3"/>
                    <a:pt x="2" y="3"/>
                    <a:pt x="2" y="3"/>
                  </a:cubicBezTo>
                  <a:cubicBezTo>
                    <a:pt x="3" y="3"/>
                    <a:pt x="3" y="3"/>
                    <a:pt x="3" y="3"/>
                  </a:cubicBezTo>
                  <a:cubicBezTo>
                    <a:pt x="3" y="3"/>
                    <a:pt x="3" y="3"/>
                    <a:pt x="3" y="3"/>
                  </a:cubicBezTo>
                  <a:cubicBezTo>
                    <a:pt x="3" y="3"/>
                    <a:pt x="3" y="3"/>
                    <a:pt x="3" y="3"/>
                  </a:cubicBezTo>
                  <a:cubicBezTo>
                    <a:pt x="3" y="4"/>
                    <a:pt x="3" y="4"/>
                    <a:pt x="3" y="4"/>
                  </a:cubicBezTo>
                  <a:cubicBezTo>
                    <a:pt x="3" y="4"/>
                    <a:pt x="3" y="4"/>
                    <a:pt x="3" y="4"/>
                  </a:cubicBezTo>
                  <a:cubicBezTo>
                    <a:pt x="3" y="4"/>
                    <a:pt x="3" y="4"/>
                    <a:pt x="2" y="4"/>
                  </a:cubicBezTo>
                  <a:cubicBezTo>
                    <a:pt x="2" y="4"/>
                    <a:pt x="2" y="4"/>
                    <a:pt x="2" y="4"/>
                  </a:cubicBezTo>
                  <a:cubicBezTo>
                    <a:pt x="2" y="4"/>
                    <a:pt x="1" y="4"/>
                    <a:pt x="1" y="4"/>
                  </a:cubicBezTo>
                  <a:cubicBezTo>
                    <a:pt x="0" y="4"/>
                    <a:pt x="0" y="5"/>
                    <a:pt x="0" y="5"/>
                  </a:cubicBezTo>
                  <a:cubicBezTo>
                    <a:pt x="0" y="5"/>
                    <a:pt x="0" y="5"/>
                    <a:pt x="0" y="5"/>
                  </a:cubicBezTo>
                  <a:cubicBezTo>
                    <a:pt x="0" y="5"/>
                    <a:pt x="0" y="5"/>
                    <a:pt x="0" y="5"/>
                  </a:cubicBezTo>
                  <a:cubicBezTo>
                    <a:pt x="2" y="5"/>
                    <a:pt x="3" y="4"/>
                    <a:pt x="4" y="4"/>
                  </a:cubicBezTo>
                  <a:cubicBezTo>
                    <a:pt x="4" y="4"/>
                    <a:pt x="5" y="4"/>
                    <a:pt x="5" y="4"/>
                  </a:cubicBezTo>
                  <a:cubicBezTo>
                    <a:pt x="5" y="4"/>
                    <a:pt x="5" y="4"/>
                    <a:pt x="5" y="4"/>
                  </a:cubicBezTo>
                  <a:cubicBezTo>
                    <a:pt x="6" y="4"/>
                    <a:pt x="6" y="4"/>
                    <a:pt x="6" y="4"/>
                  </a:cubicBezTo>
                  <a:cubicBezTo>
                    <a:pt x="6" y="4"/>
                    <a:pt x="7" y="4"/>
                    <a:pt x="8" y="3"/>
                  </a:cubicBezTo>
                  <a:cubicBezTo>
                    <a:pt x="9" y="2"/>
                    <a:pt x="9" y="2"/>
                    <a:pt x="9" y="2"/>
                  </a:cubicBezTo>
                  <a:cubicBezTo>
                    <a:pt x="9" y="2"/>
                    <a:pt x="9" y="2"/>
                    <a:pt x="9" y="2"/>
                  </a:cubicBezTo>
                  <a:cubicBezTo>
                    <a:pt x="9" y="2"/>
                    <a:pt x="9" y="2"/>
                    <a:pt x="9" y="2"/>
                  </a:cubicBezTo>
                  <a:cubicBezTo>
                    <a:pt x="8" y="3"/>
                    <a:pt x="8" y="3"/>
                    <a:pt x="8" y="3"/>
                  </a:cubicBezTo>
                  <a:cubicBezTo>
                    <a:pt x="7" y="3"/>
                    <a:pt x="7" y="3"/>
                    <a:pt x="7" y="3"/>
                  </a:cubicBezTo>
                  <a:cubicBezTo>
                    <a:pt x="10" y="0"/>
                    <a:pt x="10" y="0"/>
                    <a:pt x="10" y="0"/>
                  </a:cubicBezTo>
                  <a:cubicBezTo>
                    <a:pt x="10" y="0"/>
                    <a:pt x="10" y="0"/>
                    <a:pt x="10" y="0"/>
                  </a:cubicBezTo>
                  <a:cubicBezTo>
                    <a:pt x="10" y="0"/>
                    <a:pt x="10" y="0"/>
                    <a:pt x="10" y="0"/>
                  </a:cubicBezTo>
                  <a:cubicBezTo>
                    <a:pt x="10" y="0"/>
                    <a:pt x="10" y="0"/>
                    <a:pt x="8" y="1"/>
                  </a:cubicBezTo>
                  <a:cubicBezTo>
                    <a:pt x="8" y="2"/>
                    <a:pt x="8" y="2"/>
                    <a:pt x="8" y="2"/>
                  </a:cubicBezTo>
                  <a:cubicBezTo>
                    <a:pt x="7" y="2"/>
                    <a:pt x="7" y="2"/>
                    <a:pt x="6" y="3"/>
                  </a:cubicBezTo>
                  <a:cubicBezTo>
                    <a:pt x="6" y="3"/>
                    <a:pt x="6" y="3"/>
                    <a:pt x="5" y="3"/>
                  </a:cubicBezTo>
                  <a:cubicBezTo>
                    <a:pt x="5" y="3"/>
                    <a:pt x="5" y="3"/>
                    <a:pt x="4" y="3"/>
                  </a:cubicBezTo>
                  <a:cubicBezTo>
                    <a:pt x="5" y="3"/>
                    <a:pt x="5" y="3"/>
                    <a:pt x="5" y="2"/>
                  </a:cubicBezTo>
                  <a:cubicBezTo>
                    <a:pt x="6" y="2"/>
                    <a:pt x="6" y="1"/>
                    <a:pt x="6" y="1"/>
                  </a:cubicBezTo>
                  <a:cubicBezTo>
                    <a:pt x="7" y="0"/>
                    <a:pt x="7" y="0"/>
                    <a:pt x="7" y="0"/>
                  </a:cubicBezTo>
                  <a:cubicBezTo>
                    <a:pt x="7" y="0"/>
                    <a:pt x="7" y="0"/>
                    <a:pt x="7" y="0"/>
                  </a:cubicBezTo>
                  <a:cubicBezTo>
                    <a:pt x="7" y="0"/>
                    <a:pt x="7" y="0"/>
                    <a:pt x="7" y="0"/>
                  </a:cubicBezTo>
                  <a:cubicBezTo>
                    <a:pt x="7" y="0"/>
                    <a:pt x="7" y="0"/>
                    <a:pt x="7"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20" name="Freeform 67"/>
            <p:cNvSpPr>
              <a:spLocks/>
            </p:cNvSpPr>
            <p:nvPr/>
          </p:nvSpPr>
          <p:spPr bwMode="auto">
            <a:xfrm>
              <a:off x="4344988" y="1252538"/>
              <a:ext cx="19050" cy="9525"/>
            </a:xfrm>
            <a:custGeom>
              <a:avLst/>
              <a:gdLst/>
              <a:ahLst/>
              <a:cxnLst>
                <a:cxn ang="0">
                  <a:pos x="2" y="0"/>
                </a:cxn>
                <a:cxn ang="0">
                  <a:pos x="1" y="0"/>
                </a:cxn>
                <a:cxn ang="0">
                  <a:pos x="0" y="1"/>
                </a:cxn>
                <a:cxn ang="0">
                  <a:pos x="1" y="1"/>
                </a:cxn>
                <a:cxn ang="0">
                  <a:pos x="2" y="0"/>
                </a:cxn>
                <a:cxn ang="0">
                  <a:pos x="2" y="0"/>
                </a:cxn>
                <a:cxn ang="0">
                  <a:pos x="2" y="0"/>
                </a:cxn>
              </a:cxnLst>
              <a:rect l="0" t="0" r="r" b="b"/>
              <a:pathLst>
                <a:path w="2" h="1">
                  <a:moveTo>
                    <a:pt x="2" y="0"/>
                  </a:moveTo>
                  <a:cubicBezTo>
                    <a:pt x="2" y="0"/>
                    <a:pt x="1" y="0"/>
                    <a:pt x="1" y="0"/>
                  </a:cubicBezTo>
                  <a:cubicBezTo>
                    <a:pt x="0" y="1"/>
                    <a:pt x="0" y="1"/>
                    <a:pt x="0" y="1"/>
                  </a:cubicBezTo>
                  <a:cubicBezTo>
                    <a:pt x="1" y="1"/>
                    <a:pt x="1" y="1"/>
                    <a:pt x="1" y="1"/>
                  </a:cubicBezTo>
                  <a:cubicBezTo>
                    <a:pt x="2" y="0"/>
                    <a:pt x="2" y="0"/>
                    <a:pt x="2" y="0"/>
                  </a:cubicBezTo>
                  <a:cubicBezTo>
                    <a:pt x="2" y="0"/>
                    <a:pt x="2" y="0"/>
                    <a:pt x="2" y="0"/>
                  </a:cubicBezTo>
                  <a:cubicBezTo>
                    <a:pt x="2" y="0"/>
                    <a:pt x="2" y="0"/>
                    <a:pt x="2"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21" name="Freeform 68"/>
            <p:cNvSpPr>
              <a:spLocks/>
            </p:cNvSpPr>
            <p:nvPr/>
          </p:nvSpPr>
          <p:spPr bwMode="auto">
            <a:xfrm>
              <a:off x="4335463" y="1252538"/>
              <a:ext cx="36513" cy="19050"/>
            </a:xfrm>
            <a:custGeom>
              <a:avLst/>
              <a:gdLst/>
              <a:ahLst/>
              <a:cxnLst>
                <a:cxn ang="0">
                  <a:pos x="2" y="0"/>
                </a:cxn>
                <a:cxn ang="0">
                  <a:pos x="0" y="2"/>
                </a:cxn>
                <a:cxn ang="0">
                  <a:pos x="1" y="2"/>
                </a:cxn>
                <a:cxn ang="0">
                  <a:pos x="2" y="2"/>
                </a:cxn>
                <a:cxn ang="0">
                  <a:pos x="3" y="1"/>
                </a:cxn>
                <a:cxn ang="0">
                  <a:pos x="4" y="1"/>
                </a:cxn>
                <a:cxn ang="0">
                  <a:pos x="4" y="1"/>
                </a:cxn>
                <a:cxn ang="0">
                  <a:pos x="3" y="1"/>
                </a:cxn>
                <a:cxn ang="0">
                  <a:pos x="2" y="0"/>
                </a:cxn>
                <a:cxn ang="0">
                  <a:pos x="2" y="0"/>
                </a:cxn>
              </a:cxnLst>
              <a:rect l="0" t="0" r="r" b="b"/>
              <a:pathLst>
                <a:path w="4" h="2">
                  <a:moveTo>
                    <a:pt x="2" y="0"/>
                  </a:moveTo>
                  <a:cubicBezTo>
                    <a:pt x="2" y="1"/>
                    <a:pt x="1" y="1"/>
                    <a:pt x="0" y="2"/>
                  </a:cubicBezTo>
                  <a:cubicBezTo>
                    <a:pt x="1" y="2"/>
                    <a:pt x="1" y="2"/>
                    <a:pt x="1" y="2"/>
                  </a:cubicBezTo>
                  <a:cubicBezTo>
                    <a:pt x="1" y="2"/>
                    <a:pt x="1" y="2"/>
                    <a:pt x="2" y="2"/>
                  </a:cubicBezTo>
                  <a:cubicBezTo>
                    <a:pt x="3" y="1"/>
                    <a:pt x="3" y="1"/>
                    <a:pt x="3" y="1"/>
                  </a:cubicBezTo>
                  <a:cubicBezTo>
                    <a:pt x="3" y="1"/>
                    <a:pt x="3" y="1"/>
                    <a:pt x="4" y="1"/>
                  </a:cubicBezTo>
                  <a:cubicBezTo>
                    <a:pt x="4" y="1"/>
                    <a:pt x="4" y="1"/>
                    <a:pt x="4" y="1"/>
                  </a:cubicBezTo>
                  <a:cubicBezTo>
                    <a:pt x="3" y="1"/>
                    <a:pt x="3" y="1"/>
                    <a:pt x="3" y="1"/>
                  </a:cubicBezTo>
                  <a:cubicBezTo>
                    <a:pt x="2" y="0"/>
                    <a:pt x="2" y="0"/>
                    <a:pt x="2" y="0"/>
                  </a:cubicBezTo>
                  <a:cubicBezTo>
                    <a:pt x="2" y="0"/>
                    <a:pt x="2" y="0"/>
                    <a:pt x="2"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22" name="Freeform 69"/>
            <p:cNvSpPr>
              <a:spLocks/>
            </p:cNvSpPr>
            <p:nvPr/>
          </p:nvSpPr>
          <p:spPr bwMode="auto">
            <a:xfrm>
              <a:off x="4371976" y="1244600"/>
              <a:ext cx="28575" cy="7938"/>
            </a:xfrm>
            <a:custGeom>
              <a:avLst/>
              <a:gdLst/>
              <a:ahLst/>
              <a:cxnLst>
                <a:cxn ang="0">
                  <a:pos x="3" y="0"/>
                </a:cxn>
                <a:cxn ang="0">
                  <a:pos x="2" y="0"/>
                </a:cxn>
                <a:cxn ang="0">
                  <a:pos x="0" y="0"/>
                </a:cxn>
                <a:cxn ang="0">
                  <a:pos x="0" y="1"/>
                </a:cxn>
                <a:cxn ang="0">
                  <a:pos x="0" y="1"/>
                </a:cxn>
                <a:cxn ang="0">
                  <a:pos x="1" y="1"/>
                </a:cxn>
                <a:cxn ang="0">
                  <a:pos x="1" y="1"/>
                </a:cxn>
                <a:cxn ang="0">
                  <a:pos x="2" y="1"/>
                </a:cxn>
                <a:cxn ang="0">
                  <a:pos x="3" y="0"/>
                </a:cxn>
                <a:cxn ang="0">
                  <a:pos x="3" y="0"/>
                </a:cxn>
              </a:cxnLst>
              <a:rect l="0" t="0" r="r" b="b"/>
              <a:pathLst>
                <a:path w="3" h="1">
                  <a:moveTo>
                    <a:pt x="3" y="0"/>
                  </a:moveTo>
                  <a:cubicBezTo>
                    <a:pt x="2" y="0"/>
                    <a:pt x="2" y="0"/>
                    <a:pt x="2" y="0"/>
                  </a:cubicBezTo>
                  <a:cubicBezTo>
                    <a:pt x="0" y="0"/>
                    <a:pt x="0" y="0"/>
                    <a:pt x="0" y="0"/>
                  </a:cubicBezTo>
                  <a:cubicBezTo>
                    <a:pt x="0" y="1"/>
                    <a:pt x="0" y="1"/>
                    <a:pt x="0" y="1"/>
                  </a:cubicBezTo>
                  <a:cubicBezTo>
                    <a:pt x="0" y="1"/>
                    <a:pt x="0" y="1"/>
                    <a:pt x="0" y="1"/>
                  </a:cubicBezTo>
                  <a:cubicBezTo>
                    <a:pt x="1" y="1"/>
                    <a:pt x="1" y="1"/>
                    <a:pt x="1" y="1"/>
                  </a:cubicBezTo>
                  <a:cubicBezTo>
                    <a:pt x="1" y="1"/>
                    <a:pt x="1" y="1"/>
                    <a:pt x="1" y="1"/>
                  </a:cubicBezTo>
                  <a:cubicBezTo>
                    <a:pt x="1" y="1"/>
                    <a:pt x="1" y="1"/>
                    <a:pt x="2" y="1"/>
                  </a:cubicBezTo>
                  <a:cubicBezTo>
                    <a:pt x="3" y="0"/>
                    <a:pt x="3" y="0"/>
                    <a:pt x="3" y="0"/>
                  </a:cubicBezTo>
                  <a:cubicBezTo>
                    <a:pt x="3" y="0"/>
                    <a:pt x="3" y="0"/>
                    <a:pt x="3"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23" name="Freeform 70"/>
            <p:cNvSpPr>
              <a:spLocks/>
            </p:cNvSpPr>
            <p:nvPr/>
          </p:nvSpPr>
          <p:spPr bwMode="auto">
            <a:xfrm>
              <a:off x="4325938" y="1290638"/>
              <a:ext cx="55563" cy="46038"/>
            </a:xfrm>
            <a:custGeom>
              <a:avLst/>
              <a:gdLst/>
              <a:ahLst/>
              <a:cxnLst>
                <a:cxn ang="0">
                  <a:pos x="3" y="0"/>
                </a:cxn>
                <a:cxn ang="0">
                  <a:pos x="0" y="3"/>
                </a:cxn>
                <a:cxn ang="0">
                  <a:pos x="1" y="3"/>
                </a:cxn>
                <a:cxn ang="0">
                  <a:pos x="1" y="3"/>
                </a:cxn>
                <a:cxn ang="0">
                  <a:pos x="1" y="3"/>
                </a:cxn>
                <a:cxn ang="0">
                  <a:pos x="2" y="3"/>
                </a:cxn>
                <a:cxn ang="0">
                  <a:pos x="1" y="4"/>
                </a:cxn>
                <a:cxn ang="0">
                  <a:pos x="0" y="5"/>
                </a:cxn>
                <a:cxn ang="0">
                  <a:pos x="0" y="5"/>
                </a:cxn>
                <a:cxn ang="0">
                  <a:pos x="3" y="4"/>
                </a:cxn>
                <a:cxn ang="0">
                  <a:pos x="3" y="3"/>
                </a:cxn>
                <a:cxn ang="0">
                  <a:pos x="6" y="1"/>
                </a:cxn>
                <a:cxn ang="0">
                  <a:pos x="5" y="1"/>
                </a:cxn>
                <a:cxn ang="0">
                  <a:pos x="5" y="0"/>
                </a:cxn>
                <a:cxn ang="0">
                  <a:pos x="5" y="0"/>
                </a:cxn>
                <a:cxn ang="0">
                  <a:pos x="3" y="2"/>
                </a:cxn>
                <a:cxn ang="0">
                  <a:pos x="2" y="2"/>
                </a:cxn>
                <a:cxn ang="0">
                  <a:pos x="4" y="1"/>
                </a:cxn>
                <a:cxn ang="0">
                  <a:pos x="4" y="1"/>
                </a:cxn>
                <a:cxn ang="0">
                  <a:pos x="3" y="1"/>
                </a:cxn>
                <a:cxn ang="0">
                  <a:pos x="2" y="2"/>
                </a:cxn>
                <a:cxn ang="0">
                  <a:pos x="1" y="2"/>
                </a:cxn>
                <a:cxn ang="0">
                  <a:pos x="3" y="0"/>
                </a:cxn>
                <a:cxn ang="0">
                  <a:pos x="3" y="0"/>
                </a:cxn>
              </a:cxnLst>
              <a:rect l="0" t="0" r="r" b="b"/>
              <a:pathLst>
                <a:path w="6" h="5">
                  <a:moveTo>
                    <a:pt x="3" y="0"/>
                  </a:moveTo>
                  <a:cubicBezTo>
                    <a:pt x="2" y="0"/>
                    <a:pt x="0" y="2"/>
                    <a:pt x="0" y="3"/>
                  </a:cubicBezTo>
                  <a:cubicBezTo>
                    <a:pt x="1" y="3"/>
                    <a:pt x="1" y="3"/>
                    <a:pt x="1" y="3"/>
                  </a:cubicBezTo>
                  <a:cubicBezTo>
                    <a:pt x="1" y="3"/>
                    <a:pt x="1" y="3"/>
                    <a:pt x="1" y="3"/>
                  </a:cubicBezTo>
                  <a:cubicBezTo>
                    <a:pt x="1" y="3"/>
                    <a:pt x="1" y="3"/>
                    <a:pt x="1" y="3"/>
                  </a:cubicBezTo>
                  <a:cubicBezTo>
                    <a:pt x="1" y="3"/>
                    <a:pt x="1" y="3"/>
                    <a:pt x="2" y="3"/>
                  </a:cubicBezTo>
                  <a:cubicBezTo>
                    <a:pt x="1" y="4"/>
                    <a:pt x="1" y="4"/>
                    <a:pt x="1" y="4"/>
                  </a:cubicBezTo>
                  <a:cubicBezTo>
                    <a:pt x="0" y="4"/>
                    <a:pt x="0" y="4"/>
                    <a:pt x="0" y="5"/>
                  </a:cubicBezTo>
                  <a:cubicBezTo>
                    <a:pt x="0" y="5"/>
                    <a:pt x="0" y="5"/>
                    <a:pt x="0" y="5"/>
                  </a:cubicBezTo>
                  <a:cubicBezTo>
                    <a:pt x="1" y="5"/>
                    <a:pt x="1" y="4"/>
                    <a:pt x="3" y="4"/>
                  </a:cubicBezTo>
                  <a:cubicBezTo>
                    <a:pt x="3" y="3"/>
                    <a:pt x="3" y="3"/>
                    <a:pt x="3" y="3"/>
                  </a:cubicBezTo>
                  <a:cubicBezTo>
                    <a:pt x="4" y="3"/>
                    <a:pt x="5" y="2"/>
                    <a:pt x="6" y="1"/>
                  </a:cubicBezTo>
                  <a:cubicBezTo>
                    <a:pt x="5" y="1"/>
                    <a:pt x="5" y="1"/>
                    <a:pt x="5" y="1"/>
                  </a:cubicBezTo>
                  <a:cubicBezTo>
                    <a:pt x="5" y="0"/>
                    <a:pt x="5" y="0"/>
                    <a:pt x="5" y="0"/>
                  </a:cubicBezTo>
                  <a:cubicBezTo>
                    <a:pt x="5" y="0"/>
                    <a:pt x="5" y="0"/>
                    <a:pt x="5" y="0"/>
                  </a:cubicBezTo>
                  <a:cubicBezTo>
                    <a:pt x="5" y="0"/>
                    <a:pt x="5" y="0"/>
                    <a:pt x="3" y="2"/>
                  </a:cubicBezTo>
                  <a:cubicBezTo>
                    <a:pt x="2" y="2"/>
                    <a:pt x="2" y="2"/>
                    <a:pt x="2" y="2"/>
                  </a:cubicBezTo>
                  <a:cubicBezTo>
                    <a:pt x="3" y="1"/>
                    <a:pt x="4" y="1"/>
                    <a:pt x="4" y="1"/>
                  </a:cubicBezTo>
                  <a:cubicBezTo>
                    <a:pt x="4" y="1"/>
                    <a:pt x="4" y="1"/>
                    <a:pt x="4" y="1"/>
                  </a:cubicBezTo>
                  <a:cubicBezTo>
                    <a:pt x="3" y="1"/>
                    <a:pt x="3" y="1"/>
                    <a:pt x="3" y="1"/>
                  </a:cubicBezTo>
                  <a:cubicBezTo>
                    <a:pt x="2" y="2"/>
                    <a:pt x="2" y="2"/>
                    <a:pt x="2" y="2"/>
                  </a:cubicBezTo>
                  <a:cubicBezTo>
                    <a:pt x="1" y="2"/>
                    <a:pt x="1" y="2"/>
                    <a:pt x="1" y="2"/>
                  </a:cubicBezTo>
                  <a:cubicBezTo>
                    <a:pt x="3" y="1"/>
                    <a:pt x="3" y="0"/>
                    <a:pt x="3" y="0"/>
                  </a:cubicBezTo>
                  <a:cubicBezTo>
                    <a:pt x="3" y="0"/>
                    <a:pt x="3" y="0"/>
                    <a:pt x="3"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24" name="Freeform 71"/>
            <p:cNvSpPr>
              <a:spLocks/>
            </p:cNvSpPr>
            <p:nvPr/>
          </p:nvSpPr>
          <p:spPr bwMode="auto">
            <a:xfrm>
              <a:off x="4354513" y="1319213"/>
              <a:ext cx="17463" cy="26988"/>
            </a:xfrm>
            <a:custGeom>
              <a:avLst/>
              <a:gdLst/>
              <a:ahLst/>
              <a:cxnLst>
                <a:cxn ang="0">
                  <a:pos x="2" y="0"/>
                </a:cxn>
                <a:cxn ang="0">
                  <a:pos x="1" y="1"/>
                </a:cxn>
                <a:cxn ang="0">
                  <a:pos x="0" y="2"/>
                </a:cxn>
                <a:cxn ang="0">
                  <a:pos x="0" y="3"/>
                </a:cxn>
                <a:cxn ang="0">
                  <a:pos x="0" y="3"/>
                </a:cxn>
                <a:cxn ang="0">
                  <a:pos x="0" y="3"/>
                </a:cxn>
                <a:cxn ang="0">
                  <a:pos x="2" y="1"/>
                </a:cxn>
                <a:cxn ang="0">
                  <a:pos x="2" y="0"/>
                </a:cxn>
              </a:cxnLst>
              <a:rect l="0" t="0" r="r" b="b"/>
              <a:pathLst>
                <a:path w="2" h="3">
                  <a:moveTo>
                    <a:pt x="2" y="0"/>
                  </a:moveTo>
                  <a:cubicBezTo>
                    <a:pt x="1" y="1"/>
                    <a:pt x="1" y="1"/>
                    <a:pt x="1" y="1"/>
                  </a:cubicBezTo>
                  <a:cubicBezTo>
                    <a:pt x="0" y="1"/>
                    <a:pt x="0" y="2"/>
                    <a:pt x="0" y="2"/>
                  </a:cubicBezTo>
                  <a:cubicBezTo>
                    <a:pt x="0" y="3"/>
                    <a:pt x="0" y="3"/>
                    <a:pt x="0" y="3"/>
                  </a:cubicBezTo>
                  <a:cubicBezTo>
                    <a:pt x="0" y="3"/>
                    <a:pt x="0" y="3"/>
                    <a:pt x="0" y="3"/>
                  </a:cubicBezTo>
                  <a:cubicBezTo>
                    <a:pt x="0" y="3"/>
                    <a:pt x="0" y="3"/>
                    <a:pt x="0" y="3"/>
                  </a:cubicBezTo>
                  <a:cubicBezTo>
                    <a:pt x="1" y="3"/>
                    <a:pt x="2" y="2"/>
                    <a:pt x="2" y="1"/>
                  </a:cubicBezTo>
                  <a:cubicBezTo>
                    <a:pt x="2" y="1"/>
                    <a:pt x="2" y="1"/>
                    <a:pt x="2"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25" name="Freeform 72"/>
            <p:cNvSpPr>
              <a:spLocks/>
            </p:cNvSpPr>
            <p:nvPr/>
          </p:nvSpPr>
          <p:spPr bwMode="auto">
            <a:xfrm>
              <a:off x="4371976" y="1290638"/>
              <a:ext cx="103188" cy="74613"/>
            </a:xfrm>
            <a:custGeom>
              <a:avLst/>
              <a:gdLst/>
              <a:ahLst/>
              <a:cxnLst>
                <a:cxn ang="0">
                  <a:pos x="3" y="0"/>
                </a:cxn>
                <a:cxn ang="0">
                  <a:pos x="2" y="2"/>
                </a:cxn>
                <a:cxn ang="0">
                  <a:pos x="3" y="2"/>
                </a:cxn>
                <a:cxn ang="0">
                  <a:pos x="1" y="4"/>
                </a:cxn>
                <a:cxn ang="0">
                  <a:pos x="0" y="6"/>
                </a:cxn>
                <a:cxn ang="0">
                  <a:pos x="0" y="6"/>
                </a:cxn>
                <a:cxn ang="0">
                  <a:pos x="0" y="6"/>
                </a:cxn>
                <a:cxn ang="0">
                  <a:pos x="0" y="7"/>
                </a:cxn>
                <a:cxn ang="0">
                  <a:pos x="2" y="6"/>
                </a:cxn>
                <a:cxn ang="0">
                  <a:pos x="1" y="7"/>
                </a:cxn>
                <a:cxn ang="0">
                  <a:pos x="5" y="7"/>
                </a:cxn>
                <a:cxn ang="0">
                  <a:pos x="6" y="7"/>
                </a:cxn>
                <a:cxn ang="0">
                  <a:pos x="6" y="8"/>
                </a:cxn>
                <a:cxn ang="0">
                  <a:pos x="6" y="8"/>
                </a:cxn>
                <a:cxn ang="0">
                  <a:pos x="6" y="8"/>
                </a:cxn>
                <a:cxn ang="0">
                  <a:pos x="6" y="8"/>
                </a:cxn>
                <a:cxn ang="0">
                  <a:pos x="7" y="8"/>
                </a:cxn>
                <a:cxn ang="0">
                  <a:pos x="7" y="8"/>
                </a:cxn>
                <a:cxn ang="0">
                  <a:pos x="7" y="8"/>
                </a:cxn>
                <a:cxn ang="0">
                  <a:pos x="7" y="8"/>
                </a:cxn>
                <a:cxn ang="0">
                  <a:pos x="8" y="8"/>
                </a:cxn>
                <a:cxn ang="0">
                  <a:pos x="9" y="6"/>
                </a:cxn>
                <a:cxn ang="0">
                  <a:pos x="10" y="6"/>
                </a:cxn>
                <a:cxn ang="0">
                  <a:pos x="10" y="6"/>
                </a:cxn>
                <a:cxn ang="0">
                  <a:pos x="10" y="5"/>
                </a:cxn>
                <a:cxn ang="0">
                  <a:pos x="8" y="4"/>
                </a:cxn>
                <a:cxn ang="0">
                  <a:pos x="8" y="4"/>
                </a:cxn>
                <a:cxn ang="0">
                  <a:pos x="6" y="5"/>
                </a:cxn>
                <a:cxn ang="0">
                  <a:pos x="4" y="4"/>
                </a:cxn>
                <a:cxn ang="0">
                  <a:pos x="4" y="3"/>
                </a:cxn>
                <a:cxn ang="0">
                  <a:pos x="6" y="1"/>
                </a:cxn>
                <a:cxn ang="0">
                  <a:pos x="5" y="1"/>
                </a:cxn>
                <a:cxn ang="0">
                  <a:pos x="5" y="2"/>
                </a:cxn>
                <a:cxn ang="0">
                  <a:pos x="4" y="2"/>
                </a:cxn>
                <a:cxn ang="0">
                  <a:pos x="4" y="2"/>
                </a:cxn>
                <a:cxn ang="0">
                  <a:pos x="4" y="1"/>
                </a:cxn>
                <a:cxn ang="0">
                  <a:pos x="3" y="0"/>
                </a:cxn>
                <a:cxn ang="0">
                  <a:pos x="3" y="0"/>
                </a:cxn>
              </a:cxnLst>
              <a:rect l="0" t="0" r="r" b="b"/>
              <a:pathLst>
                <a:path w="11" h="8">
                  <a:moveTo>
                    <a:pt x="3" y="0"/>
                  </a:moveTo>
                  <a:cubicBezTo>
                    <a:pt x="3" y="0"/>
                    <a:pt x="1" y="1"/>
                    <a:pt x="2" y="2"/>
                  </a:cubicBezTo>
                  <a:cubicBezTo>
                    <a:pt x="3" y="2"/>
                    <a:pt x="3" y="2"/>
                    <a:pt x="3" y="2"/>
                  </a:cubicBezTo>
                  <a:cubicBezTo>
                    <a:pt x="2" y="4"/>
                    <a:pt x="2" y="4"/>
                    <a:pt x="1" y="4"/>
                  </a:cubicBezTo>
                  <a:cubicBezTo>
                    <a:pt x="0" y="5"/>
                    <a:pt x="0" y="5"/>
                    <a:pt x="0" y="6"/>
                  </a:cubicBezTo>
                  <a:cubicBezTo>
                    <a:pt x="0" y="6"/>
                    <a:pt x="0" y="6"/>
                    <a:pt x="0" y="6"/>
                  </a:cubicBezTo>
                  <a:cubicBezTo>
                    <a:pt x="0" y="6"/>
                    <a:pt x="0" y="6"/>
                    <a:pt x="0" y="6"/>
                  </a:cubicBezTo>
                  <a:cubicBezTo>
                    <a:pt x="0" y="6"/>
                    <a:pt x="0" y="7"/>
                    <a:pt x="0" y="7"/>
                  </a:cubicBezTo>
                  <a:cubicBezTo>
                    <a:pt x="1" y="7"/>
                    <a:pt x="1" y="6"/>
                    <a:pt x="2" y="6"/>
                  </a:cubicBezTo>
                  <a:cubicBezTo>
                    <a:pt x="1" y="7"/>
                    <a:pt x="1" y="7"/>
                    <a:pt x="1" y="7"/>
                  </a:cubicBezTo>
                  <a:cubicBezTo>
                    <a:pt x="5" y="7"/>
                    <a:pt x="5" y="7"/>
                    <a:pt x="5" y="7"/>
                  </a:cubicBezTo>
                  <a:cubicBezTo>
                    <a:pt x="6" y="7"/>
                    <a:pt x="6" y="7"/>
                    <a:pt x="6" y="7"/>
                  </a:cubicBezTo>
                  <a:cubicBezTo>
                    <a:pt x="6" y="8"/>
                    <a:pt x="6" y="8"/>
                    <a:pt x="6" y="8"/>
                  </a:cubicBezTo>
                  <a:cubicBezTo>
                    <a:pt x="6" y="8"/>
                    <a:pt x="6" y="8"/>
                    <a:pt x="6" y="8"/>
                  </a:cubicBezTo>
                  <a:cubicBezTo>
                    <a:pt x="6" y="8"/>
                    <a:pt x="6" y="8"/>
                    <a:pt x="6" y="8"/>
                  </a:cubicBezTo>
                  <a:cubicBezTo>
                    <a:pt x="6" y="8"/>
                    <a:pt x="6" y="8"/>
                    <a:pt x="6" y="8"/>
                  </a:cubicBezTo>
                  <a:cubicBezTo>
                    <a:pt x="7" y="8"/>
                    <a:pt x="7" y="8"/>
                    <a:pt x="7" y="8"/>
                  </a:cubicBezTo>
                  <a:cubicBezTo>
                    <a:pt x="7" y="8"/>
                    <a:pt x="7" y="8"/>
                    <a:pt x="7" y="8"/>
                  </a:cubicBezTo>
                  <a:cubicBezTo>
                    <a:pt x="7" y="8"/>
                    <a:pt x="7" y="8"/>
                    <a:pt x="7" y="8"/>
                  </a:cubicBezTo>
                  <a:cubicBezTo>
                    <a:pt x="7" y="8"/>
                    <a:pt x="7" y="8"/>
                    <a:pt x="7" y="8"/>
                  </a:cubicBezTo>
                  <a:cubicBezTo>
                    <a:pt x="8" y="8"/>
                    <a:pt x="8" y="8"/>
                    <a:pt x="8" y="8"/>
                  </a:cubicBezTo>
                  <a:cubicBezTo>
                    <a:pt x="8" y="7"/>
                    <a:pt x="9" y="7"/>
                    <a:pt x="9" y="6"/>
                  </a:cubicBezTo>
                  <a:cubicBezTo>
                    <a:pt x="10" y="6"/>
                    <a:pt x="10" y="6"/>
                    <a:pt x="10" y="6"/>
                  </a:cubicBezTo>
                  <a:cubicBezTo>
                    <a:pt x="10" y="6"/>
                    <a:pt x="10" y="6"/>
                    <a:pt x="10" y="6"/>
                  </a:cubicBezTo>
                  <a:cubicBezTo>
                    <a:pt x="10" y="6"/>
                    <a:pt x="11" y="5"/>
                    <a:pt x="10" y="5"/>
                  </a:cubicBezTo>
                  <a:cubicBezTo>
                    <a:pt x="10" y="5"/>
                    <a:pt x="8" y="4"/>
                    <a:pt x="8" y="4"/>
                  </a:cubicBezTo>
                  <a:cubicBezTo>
                    <a:pt x="8" y="4"/>
                    <a:pt x="8" y="4"/>
                    <a:pt x="8" y="4"/>
                  </a:cubicBezTo>
                  <a:cubicBezTo>
                    <a:pt x="7" y="5"/>
                    <a:pt x="7" y="5"/>
                    <a:pt x="6" y="5"/>
                  </a:cubicBezTo>
                  <a:cubicBezTo>
                    <a:pt x="6" y="5"/>
                    <a:pt x="4" y="4"/>
                    <a:pt x="4" y="4"/>
                  </a:cubicBezTo>
                  <a:cubicBezTo>
                    <a:pt x="4" y="3"/>
                    <a:pt x="4" y="3"/>
                    <a:pt x="4" y="3"/>
                  </a:cubicBezTo>
                  <a:cubicBezTo>
                    <a:pt x="5" y="3"/>
                    <a:pt x="6" y="2"/>
                    <a:pt x="6" y="1"/>
                  </a:cubicBezTo>
                  <a:cubicBezTo>
                    <a:pt x="5" y="1"/>
                    <a:pt x="5" y="1"/>
                    <a:pt x="5" y="1"/>
                  </a:cubicBezTo>
                  <a:cubicBezTo>
                    <a:pt x="5" y="1"/>
                    <a:pt x="5" y="1"/>
                    <a:pt x="5" y="2"/>
                  </a:cubicBezTo>
                  <a:cubicBezTo>
                    <a:pt x="5" y="2"/>
                    <a:pt x="5" y="2"/>
                    <a:pt x="4" y="2"/>
                  </a:cubicBezTo>
                  <a:cubicBezTo>
                    <a:pt x="4" y="2"/>
                    <a:pt x="4" y="2"/>
                    <a:pt x="4" y="2"/>
                  </a:cubicBezTo>
                  <a:cubicBezTo>
                    <a:pt x="4" y="1"/>
                    <a:pt x="4" y="1"/>
                    <a:pt x="4" y="1"/>
                  </a:cubicBezTo>
                  <a:cubicBezTo>
                    <a:pt x="4" y="1"/>
                    <a:pt x="4" y="0"/>
                    <a:pt x="3" y="0"/>
                  </a:cubicBezTo>
                  <a:cubicBezTo>
                    <a:pt x="3" y="0"/>
                    <a:pt x="3" y="0"/>
                    <a:pt x="3"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26" name="Freeform 73"/>
            <p:cNvSpPr>
              <a:spLocks/>
            </p:cNvSpPr>
            <p:nvPr/>
          </p:nvSpPr>
          <p:spPr bwMode="auto">
            <a:xfrm>
              <a:off x="4400551" y="1235075"/>
              <a:ext cx="46038" cy="36513"/>
            </a:xfrm>
            <a:custGeom>
              <a:avLst/>
              <a:gdLst/>
              <a:ahLst/>
              <a:cxnLst>
                <a:cxn ang="0">
                  <a:pos x="4" y="0"/>
                </a:cxn>
                <a:cxn ang="0">
                  <a:pos x="4" y="0"/>
                </a:cxn>
                <a:cxn ang="0">
                  <a:pos x="3" y="1"/>
                </a:cxn>
                <a:cxn ang="0">
                  <a:pos x="2" y="1"/>
                </a:cxn>
                <a:cxn ang="0">
                  <a:pos x="2" y="2"/>
                </a:cxn>
                <a:cxn ang="0">
                  <a:pos x="2" y="2"/>
                </a:cxn>
                <a:cxn ang="0">
                  <a:pos x="1" y="2"/>
                </a:cxn>
                <a:cxn ang="0">
                  <a:pos x="0" y="3"/>
                </a:cxn>
                <a:cxn ang="0">
                  <a:pos x="0" y="3"/>
                </a:cxn>
                <a:cxn ang="0">
                  <a:pos x="1" y="3"/>
                </a:cxn>
                <a:cxn ang="0">
                  <a:pos x="1" y="3"/>
                </a:cxn>
                <a:cxn ang="0">
                  <a:pos x="1" y="3"/>
                </a:cxn>
                <a:cxn ang="0">
                  <a:pos x="2" y="3"/>
                </a:cxn>
                <a:cxn ang="0">
                  <a:pos x="0" y="4"/>
                </a:cxn>
                <a:cxn ang="0">
                  <a:pos x="1" y="4"/>
                </a:cxn>
                <a:cxn ang="0">
                  <a:pos x="2" y="4"/>
                </a:cxn>
                <a:cxn ang="0">
                  <a:pos x="3" y="3"/>
                </a:cxn>
                <a:cxn ang="0">
                  <a:pos x="4" y="2"/>
                </a:cxn>
                <a:cxn ang="0">
                  <a:pos x="4" y="1"/>
                </a:cxn>
                <a:cxn ang="0">
                  <a:pos x="4" y="1"/>
                </a:cxn>
                <a:cxn ang="0">
                  <a:pos x="4" y="1"/>
                </a:cxn>
                <a:cxn ang="0">
                  <a:pos x="4" y="1"/>
                </a:cxn>
                <a:cxn ang="0">
                  <a:pos x="5" y="0"/>
                </a:cxn>
                <a:cxn ang="0">
                  <a:pos x="5" y="0"/>
                </a:cxn>
                <a:cxn ang="0">
                  <a:pos x="4" y="0"/>
                </a:cxn>
              </a:cxnLst>
              <a:rect l="0" t="0" r="r" b="b"/>
              <a:pathLst>
                <a:path w="5" h="4">
                  <a:moveTo>
                    <a:pt x="4" y="0"/>
                  </a:moveTo>
                  <a:cubicBezTo>
                    <a:pt x="4" y="0"/>
                    <a:pt x="4" y="0"/>
                    <a:pt x="4" y="0"/>
                  </a:cubicBezTo>
                  <a:cubicBezTo>
                    <a:pt x="3" y="1"/>
                    <a:pt x="3" y="1"/>
                    <a:pt x="3" y="1"/>
                  </a:cubicBezTo>
                  <a:cubicBezTo>
                    <a:pt x="2" y="1"/>
                    <a:pt x="2" y="1"/>
                    <a:pt x="2" y="1"/>
                  </a:cubicBezTo>
                  <a:cubicBezTo>
                    <a:pt x="2" y="2"/>
                    <a:pt x="2" y="2"/>
                    <a:pt x="2" y="2"/>
                  </a:cubicBezTo>
                  <a:cubicBezTo>
                    <a:pt x="2" y="2"/>
                    <a:pt x="2" y="2"/>
                    <a:pt x="2" y="2"/>
                  </a:cubicBezTo>
                  <a:cubicBezTo>
                    <a:pt x="1" y="2"/>
                    <a:pt x="1" y="2"/>
                    <a:pt x="1" y="2"/>
                  </a:cubicBezTo>
                  <a:cubicBezTo>
                    <a:pt x="0" y="3"/>
                    <a:pt x="0" y="3"/>
                    <a:pt x="0" y="3"/>
                  </a:cubicBezTo>
                  <a:cubicBezTo>
                    <a:pt x="0" y="3"/>
                    <a:pt x="0" y="3"/>
                    <a:pt x="0" y="3"/>
                  </a:cubicBezTo>
                  <a:cubicBezTo>
                    <a:pt x="0" y="3"/>
                    <a:pt x="0" y="3"/>
                    <a:pt x="1" y="3"/>
                  </a:cubicBezTo>
                  <a:cubicBezTo>
                    <a:pt x="1" y="3"/>
                    <a:pt x="1" y="3"/>
                    <a:pt x="1" y="3"/>
                  </a:cubicBezTo>
                  <a:cubicBezTo>
                    <a:pt x="1" y="3"/>
                    <a:pt x="1" y="3"/>
                    <a:pt x="1" y="3"/>
                  </a:cubicBezTo>
                  <a:cubicBezTo>
                    <a:pt x="2" y="3"/>
                    <a:pt x="2" y="3"/>
                    <a:pt x="2" y="3"/>
                  </a:cubicBezTo>
                  <a:cubicBezTo>
                    <a:pt x="2" y="3"/>
                    <a:pt x="2" y="3"/>
                    <a:pt x="0" y="4"/>
                  </a:cubicBezTo>
                  <a:cubicBezTo>
                    <a:pt x="1" y="4"/>
                    <a:pt x="1" y="4"/>
                    <a:pt x="1" y="4"/>
                  </a:cubicBezTo>
                  <a:cubicBezTo>
                    <a:pt x="2" y="4"/>
                    <a:pt x="2" y="4"/>
                    <a:pt x="2" y="4"/>
                  </a:cubicBezTo>
                  <a:cubicBezTo>
                    <a:pt x="3" y="3"/>
                    <a:pt x="3" y="3"/>
                    <a:pt x="3" y="3"/>
                  </a:cubicBezTo>
                  <a:cubicBezTo>
                    <a:pt x="3" y="3"/>
                    <a:pt x="4" y="3"/>
                    <a:pt x="4" y="2"/>
                  </a:cubicBezTo>
                  <a:cubicBezTo>
                    <a:pt x="4" y="1"/>
                    <a:pt x="4" y="1"/>
                    <a:pt x="4" y="1"/>
                  </a:cubicBezTo>
                  <a:cubicBezTo>
                    <a:pt x="4" y="1"/>
                    <a:pt x="4" y="1"/>
                    <a:pt x="4" y="1"/>
                  </a:cubicBezTo>
                  <a:cubicBezTo>
                    <a:pt x="4" y="1"/>
                    <a:pt x="4" y="1"/>
                    <a:pt x="4" y="1"/>
                  </a:cubicBezTo>
                  <a:cubicBezTo>
                    <a:pt x="4" y="1"/>
                    <a:pt x="4" y="1"/>
                    <a:pt x="4" y="1"/>
                  </a:cubicBezTo>
                  <a:cubicBezTo>
                    <a:pt x="4" y="1"/>
                    <a:pt x="4" y="1"/>
                    <a:pt x="5" y="0"/>
                  </a:cubicBezTo>
                  <a:cubicBezTo>
                    <a:pt x="5" y="0"/>
                    <a:pt x="5" y="0"/>
                    <a:pt x="5" y="0"/>
                  </a:cubicBezTo>
                  <a:cubicBezTo>
                    <a:pt x="5" y="0"/>
                    <a:pt x="5" y="0"/>
                    <a:pt x="4"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27" name="Freeform 74"/>
            <p:cNvSpPr>
              <a:spLocks/>
            </p:cNvSpPr>
            <p:nvPr/>
          </p:nvSpPr>
          <p:spPr bwMode="auto">
            <a:xfrm>
              <a:off x="4427538" y="1252538"/>
              <a:ext cx="28575" cy="19050"/>
            </a:xfrm>
            <a:custGeom>
              <a:avLst/>
              <a:gdLst/>
              <a:ahLst/>
              <a:cxnLst>
                <a:cxn ang="0">
                  <a:pos x="12" y="0"/>
                </a:cxn>
                <a:cxn ang="0">
                  <a:pos x="12" y="0"/>
                </a:cxn>
                <a:cxn ang="0">
                  <a:pos x="6" y="6"/>
                </a:cxn>
                <a:cxn ang="0">
                  <a:pos x="0" y="12"/>
                </a:cxn>
                <a:cxn ang="0">
                  <a:pos x="0" y="12"/>
                </a:cxn>
                <a:cxn ang="0">
                  <a:pos x="0" y="12"/>
                </a:cxn>
                <a:cxn ang="0">
                  <a:pos x="6" y="12"/>
                </a:cxn>
                <a:cxn ang="0">
                  <a:pos x="12" y="12"/>
                </a:cxn>
                <a:cxn ang="0">
                  <a:pos x="18" y="6"/>
                </a:cxn>
                <a:cxn ang="0">
                  <a:pos x="12" y="6"/>
                </a:cxn>
                <a:cxn ang="0">
                  <a:pos x="12" y="6"/>
                </a:cxn>
                <a:cxn ang="0">
                  <a:pos x="12" y="0"/>
                </a:cxn>
              </a:cxnLst>
              <a:rect l="0" t="0" r="r" b="b"/>
              <a:pathLst>
                <a:path w="18" h="12">
                  <a:moveTo>
                    <a:pt x="12" y="0"/>
                  </a:moveTo>
                  <a:lnTo>
                    <a:pt x="12" y="0"/>
                  </a:lnTo>
                  <a:lnTo>
                    <a:pt x="6" y="6"/>
                  </a:lnTo>
                  <a:lnTo>
                    <a:pt x="0" y="12"/>
                  </a:lnTo>
                  <a:lnTo>
                    <a:pt x="0" y="12"/>
                  </a:lnTo>
                  <a:lnTo>
                    <a:pt x="0" y="12"/>
                  </a:lnTo>
                  <a:lnTo>
                    <a:pt x="6" y="12"/>
                  </a:lnTo>
                  <a:lnTo>
                    <a:pt x="12" y="12"/>
                  </a:lnTo>
                  <a:lnTo>
                    <a:pt x="18" y="6"/>
                  </a:lnTo>
                  <a:lnTo>
                    <a:pt x="12" y="6"/>
                  </a:lnTo>
                  <a:lnTo>
                    <a:pt x="12" y="6"/>
                  </a:lnTo>
                  <a:lnTo>
                    <a:pt x="12" y="0"/>
                  </a:lnTo>
                  <a:close/>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28" name="Freeform 75"/>
            <p:cNvSpPr>
              <a:spLocks/>
            </p:cNvSpPr>
            <p:nvPr/>
          </p:nvSpPr>
          <p:spPr bwMode="auto">
            <a:xfrm>
              <a:off x="4427538" y="1252538"/>
              <a:ext cx="28575" cy="19050"/>
            </a:xfrm>
            <a:custGeom>
              <a:avLst/>
              <a:gdLst/>
              <a:ahLst/>
              <a:cxnLst>
                <a:cxn ang="0">
                  <a:pos x="12" y="0"/>
                </a:cxn>
                <a:cxn ang="0">
                  <a:pos x="12" y="0"/>
                </a:cxn>
                <a:cxn ang="0">
                  <a:pos x="6" y="6"/>
                </a:cxn>
                <a:cxn ang="0">
                  <a:pos x="0" y="12"/>
                </a:cxn>
                <a:cxn ang="0">
                  <a:pos x="0" y="12"/>
                </a:cxn>
                <a:cxn ang="0">
                  <a:pos x="0" y="12"/>
                </a:cxn>
                <a:cxn ang="0">
                  <a:pos x="6" y="12"/>
                </a:cxn>
                <a:cxn ang="0">
                  <a:pos x="12" y="12"/>
                </a:cxn>
                <a:cxn ang="0">
                  <a:pos x="18" y="6"/>
                </a:cxn>
                <a:cxn ang="0">
                  <a:pos x="12" y="6"/>
                </a:cxn>
                <a:cxn ang="0">
                  <a:pos x="12" y="6"/>
                </a:cxn>
                <a:cxn ang="0">
                  <a:pos x="12" y="0"/>
                </a:cxn>
              </a:cxnLst>
              <a:rect l="0" t="0" r="r" b="b"/>
              <a:pathLst>
                <a:path w="18" h="12">
                  <a:moveTo>
                    <a:pt x="12" y="0"/>
                  </a:moveTo>
                  <a:lnTo>
                    <a:pt x="12" y="0"/>
                  </a:lnTo>
                  <a:lnTo>
                    <a:pt x="6" y="6"/>
                  </a:lnTo>
                  <a:lnTo>
                    <a:pt x="0" y="12"/>
                  </a:lnTo>
                  <a:lnTo>
                    <a:pt x="0" y="12"/>
                  </a:lnTo>
                  <a:lnTo>
                    <a:pt x="0" y="12"/>
                  </a:lnTo>
                  <a:lnTo>
                    <a:pt x="6" y="12"/>
                  </a:lnTo>
                  <a:lnTo>
                    <a:pt x="12" y="12"/>
                  </a:lnTo>
                  <a:lnTo>
                    <a:pt x="18" y="6"/>
                  </a:lnTo>
                  <a:lnTo>
                    <a:pt x="12" y="6"/>
                  </a:lnTo>
                  <a:lnTo>
                    <a:pt x="12" y="6"/>
                  </a:lnTo>
                  <a:lnTo>
                    <a:pt x="12" y="0"/>
                  </a:ln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29" name="Freeform 76"/>
            <p:cNvSpPr>
              <a:spLocks/>
            </p:cNvSpPr>
            <p:nvPr/>
          </p:nvSpPr>
          <p:spPr bwMode="auto">
            <a:xfrm>
              <a:off x="4475163" y="1225550"/>
              <a:ext cx="17463" cy="9525"/>
            </a:xfrm>
            <a:custGeom>
              <a:avLst/>
              <a:gdLst/>
              <a:ahLst/>
              <a:cxnLst>
                <a:cxn ang="0">
                  <a:pos x="1" y="0"/>
                </a:cxn>
                <a:cxn ang="0">
                  <a:pos x="0" y="1"/>
                </a:cxn>
                <a:cxn ang="0">
                  <a:pos x="0" y="1"/>
                </a:cxn>
                <a:cxn ang="0">
                  <a:pos x="0" y="1"/>
                </a:cxn>
                <a:cxn ang="0">
                  <a:pos x="0" y="1"/>
                </a:cxn>
                <a:cxn ang="0">
                  <a:pos x="1" y="1"/>
                </a:cxn>
                <a:cxn ang="0">
                  <a:pos x="1" y="0"/>
                </a:cxn>
              </a:cxnLst>
              <a:rect l="0" t="0" r="r" b="b"/>
              <a:pathLst>
                <a:path w="2" h="1">
                  <a:moveTo>
                    <a:pt x="1" y="0"/>
                  </a:moveTo>
                  <a:cubicBezTo>
                    <a:pt x="0" y="1"/>
                    <a:pt x="0" y="1"/>
                    <a:pt x="0" y="1"/>
                  </a:cubicBezTo>
                  <a:cubicBezTo>
                    <a:pt x="0" y="1"/>
                    <a:pt x="0" y="1"/>
                    <a:pt x="0" y="1"/>
                  </a:cubicBezTo>
                  <a:cubicBezTo>
                    <a:pt x="0" y="1"/>
                    <a:pt x="0" y="1"/>
                    <a:pt x="0" y="1"/>
                  </a:cubicBezTo>
                  <a:cubicBezTo>
                    <a:pt x="0" y="1"/>
                    <a:pt x="0" y="1"/>
                    <a:pt x="0" y="1"/>
                  </a:cubicBezTo>
                  <a:cubicBezTo>
                    <a:pt x="1" y="1"/>
                    <a:pt x="1" y="1"/>
                    <a:pt x="1" y="1"/>
                  </a:cubicBezTo>
                  <a:cubicBezTo>
                    <a:pt x="2" y="0"/>
                    <a:pt x="2" y="0"/>
                    <a:pt x="1"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30" name="Freeform 77"/>
            <p:cNvSpPr>
              <a:spLocks/>
            </p:cNvSpPr>
            <p:nvPr/>
          </p:nvSpPr>
          <p:spPr bwMode="auto">
            <a:xfrm>
              <a:off x="4419601" y="1384300"/>
              <a:ext cx="36513" cy="17463"/>
            </a:xfrm>
            <a:custGeom>
              <a:avLst/>
              <a:gdLst/>
              <a:ahLst/>
              <a:cxnLst>
                <a:cxn ang="0">
                  <a:pos x="1" y="0"/>
                </a:cxn>
                <a:cxn ang="0">
                  <a:pos x="0" y="0"/>
                </a:cxn>
                <a:cxn ang="0">
                  <a:pos x="0" y="1"/>
                </a:cxn>
                <a:cxn ang="0">
                  <a:pos x="0" y="2"/>
                </a:cxn>
                <a:cxn ang="0">
                  <a:pos x="0" y="2"/>
                </a:cxn>
                <a:cxn ang="0">
                  <a:pos x="0" y="2"/>
                </a:cxn>
                <a:cxn ang="0">
                  <a:pos x="1" y="2"/>
                </a:cxn>
                <a:cxn ang="0">
                  <a:pos x="1" y="2"/>
                </a:cxn>
                <a:cxn ang="0">
                  <a:pos x="1" y="2"/>
                </a:cxn>
                <a:cxn ang="0">
                  <a:pos x="2" y="2"/>
                </a:cxn>
                <a:cxn ang="0">
                  <a:pos x="3" y="2"/>
                </a:cxn>
                <a:cxn ang="0">
                  <a:pos x="2" y="0"/>
                </a:cxn>
                <a:cxn ang="0">
                  <a:pos x="1" y="0"/>
                </a:cxn>
              </a:cxnLst>
              <a:rect l="0" t="0" r="r" b="b"/>
              <a:pathLst>
                <a:path w="4" h="2">
                  <a:moveTo>
                    <a:pt x="1" y="0"/>
                  </a:moveTo>
                  <a:cubicBezTo>
                    <a:pt x="0" y="0"/>
                    <a:pt x="0" y="0"/>
                    <a:pt x="0" y="0"/>
                  </a:cubicBezTo>
                  <a:cubicBezTo>
                    <a:pt x="0" y="1"/>
                    <a:pt x="0" y="1"/>
                    <a:pt x="0" y="1"/>
                  </a:cubicBezTo>
                  <a:cubicBezTo>
                    <a:pt x="0" y="2"/>
                    <a:pt x="0" y="2"/>
                    <a:pt x="0" y="2"/>
                  </a:cubicBezTo>
                  <a:cubicBezTo>
                    <a:pt x="0" y="2"/>
                    <a:pt x="0" y="2"/>
                    <a:pt x="0" y="2"/>
                  </a:cubicBezTo>
                  <a:cubicBezTo>
                    <a:pt x="0" y="2"/>
                    <a:pt x="0" y="2"/>
                    <a:pt x="0" y="2"/>
                  </a:cubicBezTo>
                  <a:cubicBezTo>
                    <a:pt x="0" y="2"/>
                    <a:pt x="1" y="2"/>
                    <a:pt x="1" y="2"/>
                  </a:cubicBezTo>
                  <a:cubicBezTo>
                    <a:pt x="1" y="2"/>
                    <a:pt x="1" y="2"/>
                    <a:pt x="1" y="2"/>
                  </a:cubicBezTo>
                  <a:cubicBezTo>
                    <a:pt x="1" y="2"/>
                    <a:pt x="1" y="2"/>
                    <a:pt x="1" y="2"/>
                  </a:cubicBezTo>
                  <a:cubicBezTo>
                    <a:pt x="2" y="2"/>
                    <a:pt x="2" y="2"/>
                    <a:pt x="2" y="2"/>
                  </a:cubicBezTo>
                  <a:cubicBezTo>
                    <a:pt x="3" y="2"/>
                    <a:pt x="3" y="2"/>
                    <a:pt x="3" y="2"/>
                  </a:cubicBezTo>
                  <a:cubicBezTo>
                    <a:pt x="3" y="2"/>
                    <a:pt x="4" y="0"/>
                    <a:pt x="2" y="0"/>
                  </a:cubicBezTo>
                  <a:cubicBezTo>
                    <a:pt x="2" y="0"/>
                    <a:pt x="1" y="0"/>
                    <a:pt x="1"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31" name="Freeform 78"/>
            <p:cNvSpPr>
              <a:spLocks/>
            </p:cNvSpPr>
            <p:nvPr/>
          </p:nvSpPr>
          <p:spPr bwMode="auto">
            <a:xfrm>
              <a:off x="4427538" y="1187450"/>
              <a:ext cx="315913" cy="139700"/>
            </a:xfrm>
            <a:custGeom>
              <a:avLst/>
              <a:gdLst/>
              <a:ahLst/>
              <a:cxnLst>
                <a:cxn ang="0">
                  <a:pos x="25" y="1"/>
                </a:cxn>
                <a:cxn ang="0">
                  <a:pos x="25" y="0"/>
                </a:cxn>
                <a:cxn ang="0">
                  <a:pos x="23" y="0"/>
                </a:cxn>
                <a:cxn ang="0">
                  <a:pos x="22" y="0"/>
                </a:cxn>
                <a:cxn ang="0">
                  <a:pos x="19" y="2"/>
                </a:cxn>
                <a:cxn ang="0">
                  <a:pos x="17" y="1"/>
                </a:cxn>
                <a:cxn ang="0">
                  <a:pos x="16" y="2"/>
                </a:cxn>
                <a:cxn ang="0">
                  <a:pos x="17" y="2"/>
                </a:cxn>
                <a:cxn ang="0">
                  <a:pos x="16" y="3"/>
                </a:cxn>
                <a:cxn ang="0">
                  <a:pos x="14" y="4"/>
                </a:cxn>
                <a:cxn ang="0">
                  <a:pos x="16" y="5"/>
                </a:cxn>
                <a:cxn ang="0">
                  <a:pos x="19" y="5"/>
                </a:cxn>
                <a:cxn ang="0">
                  <a:pos x="15" y="7"/>
                </a:cxn>
                <a:cxn ang="0">
                  <a:pos x="15" y="5"/>
                </a:cxn>
                <a:cxn ang="0">
                  <a:pos x="14" y="5"/>
                </a:cxn>
                <a:cxn ang="0">
                  <a:pos x="14" y="5"/>
                </a:cxn>
                <a:cxn ang="0">
                  <a:pos x="11" y="8"/>
                </a:cxn>
                <a:cxn ang="0">
                  <a:pos x="10" y="8"/>
                </a:cxn>
                <a:cxn ang="0">
                  <a:pos x="6" y="10"/>
                </a:cxn>
                <a:cxn ang="0">
                  <a:pos x="9" y="9"/>
                </a:cxn>
                <a:cxn ang="0">
                  <a:pos x="6" y="11"/>
                </a:cxn>
                <a:cxn ang="0">
                  <a:pos x="8" y="11"/>
                </a:cxn>
                <a:cxn ang="0">
                  <a:pos x="5" y="10"/>
                </a:cxn>
                <a:cxn ang="0">
                  <a:pos x="2" y="12"/>
                </a:cxn>
                <a:cxn ang="0">
                  <a:pos x="1" y="13"/>
                </a:cxn>
                <a:cxn ang="0">
                  <a:pos x="2" y="13"/>
                </a:cxn>
                <a:cxn ang="0">
                  <a:pos x="4" y="13"/>
                </a:cxn>
                <a:cxn ang="0">
                  <a:pos x="6" y="14"/>
                </a:cxn>
                <a:cxn ang="0">
                  <a:pos x="9" y="13"/>
                </a:cxn>
                <a:cxn ang="0">
                  <a:pos x="8" y="13"/>
                </a:cxn>
                <a:cxn ang="0">
                  <a:pos x="7" y="12"/>
                </a:cxn>
                <a:cxn ang="0">
                  <a:pos x="9" y="12"/>
                </a:cxn>
                <a:cxn ang="0">
                  <a:pos x="15" y="10"/>
                </a:cxn>
                <a:cxn ang="0">
                  <a:pos x="16" y="10"/>
                </a:cxn>
                <a:cxn ang="0">
                  <a:pos x="17" y="8"/>
                </a:cxn>
                <a:cxn ang="0">
                  <a:pos x="17" y="8"/>
                </a:cxn>
                <a:cxn ang="0">
                  <a:pos x="19" y="8"/>
                </a:cxn>
                <a:cxn ang="0">
                  <a:pos x="20" y="8"/>
                </a:cxn>
                <a:cxn ang="0">
                  <a:pos x="22" y="7"/>
                </a:cxn>
                <a:cxn ang="0">
                  <a:pos x="29" y="4"/>
                </a:cxn>
                <a:cxn ang="0">
                  <a:pos x="28" y="4"/>
                </a:cxn>
                <a:cxn ang="0">
                  <a:pos x="28" y="3"/>
                </a:cxn>
                <a:cxn ang="0">
                  <a:pos x="33" y="2"/>
                </a:cxn>
                <a:cxn ang="0">
                  <a:pos x="32" y="1"/>
                </a:cxn>
                <a:cxn ang="0">
                  <a:pos x="32" y="1"/>
                </a:cxn>
                <a:cxn ang="0">
                  <a:pos x="30" y="0"/>
                </a:cxn>
                <a:cxn ang="0">
                  <a:pos x="28" y="1"/>
                </a:cxn>
              </a:cxnLst>
              <a:rect l="0" t="0" r="r" b="b"/>
              <a:pathLst>
                <a:path w="34" h="15">
                  <a:moveTo>
                    <a:pt x="27" y="0"/>
                  </a:moveTo>
                  <a:cubicBezTo>
                    <a:pt x="27" y="0"/>
                    <a:pt x="27" y="0"/>
                    <a:pt x="26" y="1"/>
                  </a:cubicBezTo>
                  <a:cubicBezTo>
                    <a:pt x="25" y="1"/>
                    <a:pt x="25" y="1"/>
                    <a:pt x="25" y="1"/>
                  </a:cubicBezTo>
                  <a:cubicBezTo>
                    <a:pt x="26" y="0"/>
                    <a:pt x="26" y="0"/>
                    <a:pt x="26" y="0"/>
                  </a:cubicBezTo>
                  <a:cubicBezTo>
                    <a:pt x="26" y="0"/>
                    <a:pt x="26" y="0"/>
                    <a:pt x="26" y="0"/>
                  </a:cubicBezTo>
                  <a:cubicBezTo>
                    <a:pt x="26" y="0"/>
                    <a:pt x="25" y="0"/>
                    <a:pt x="25" y="0"/>
                  </a:cubicBezTo>
                  <a:cubicBezTo>
                    <a:pt x="25" y="0"/>
                    <a:pt x="25" y="0"/>
                    <a:pt x="25" y="0"/>
                  </a:cubicBezTo>
                  <a:cubicBezTo>
                    <a:pt x="24" y="0"/>
                    <a:pt x="24" y="0"/>
                    <a:pt x="24" y="0"/>
                  </a:cubicBezTo>
                  <a:cubicBezTo>
                    <a:pt x="23" y="0"/>
                    <a:pt x="23" y="0"/>
                    <a:pt x="23" y="0"/>
                  </a:cubicBezTo>
                  <a:cubicBezTo>
                    <a:pt x="23" y="0"/>
                    <a:pt x="23" y="0"/>
                    <a:pt x="23" y="0"/>
                  </a:cubicBezTo>
                  <a:cubicBezTo>
                    <a:pt x="23" y="1"/>
                    <a:pt x="22" y="1"/>
                    <a:pt x="22" y="2"/>
                  </a:cubicBezTo>
                  <a:cubicBezTo>
                    <a:pt x="21" y="1"/>
                    <a:pt x="21" y="1"/>
                    <a:pt x="22" y="0"/>
                  </a:cubicBezTo>
                  <a:cubicBezTo>
                    <a:pt x="22" y="0"/>
                    <a:pt x="21" y="0"/>
                    <a:pt x="21" y="0"/>
                  </a:cubicBezTo>
                  <a:cubicBezTo>
                    <a:pt x="21" y="0"/>
                    <a:pt x="21" y="1"/>
                    <a:pt x="20" y="1"/>
                  </a:cubicBezTo>
                  <a:cubicBezTo>
                    <a:pt x="20" y="1"/>
                    <a:pt x="20" y="2"/>
                    <a:pt x="19" y="2"/>
                  </a:cubicBezTo>
                  <a:cubicBezTo>
                    <a:pt x="19" y="2"/>
                    <a:pt x="19" y="2"/>
                    <a:pt x="19" y="2"/>
                  </a:cubicBezTo>
                  <a:cubicBezTo>
                    <a:pt x="19" y="1"/>
                    <a:pt x="19" y="1"/>
                    <a:pt x="19" y="1"/>
                  </a:cubicBezTo>
                  <a:cubicBezTo>
                    <a:pt x="19" y="1"/>
                    <a:pt x="18" y="1"/>
                    <a:pt x="17" y="1"/>
                  </a:cubicBezTo>
                  <a:cubicBezTo>
                    <a:pt x="17" y="1"/>
                    <a:pt x="17" y="1"/>
                    <a:pt x="17" y="1"/>
                  </a:cubicBezTo>
                  <a:cubicBezTo>
                    <a:pt x="16" y="1"/>
                    <a:pt x="16" y="2"/>
                    <a:pt x="15" y="2"/>
                  </a:cubicBezTo>
                  <a:cubicBezTo>
                    <a:pt x="15" y="2"/>
                    <a:pt x="15" y="2"/>
                    <a:pt x="16" y="2"/>
                  </a:cubicBezTo>
                  <a:cubicBezTo>
                    <a:pt x="16" y="2"/>
                    <a:pt x="16" y="2"/>
                    <a:pt x="16" y="2"/>
                  </a:cubicBezTo>
                  <a:cubicBezTo>
                    <a:pt x="15" y="2"/>
                    <a:pt x="15" y="2"/>
                    <a:pt x="15" y="2"/>
                  </a:cubicBezTo>
                  <a:cubicBezTo>
                    <a:pt x="16" y="2"/>
                    <a:pt x="16" y="2"/>
                    <a:pt x="17" y="2"/>
                  </a:cubicBezTo>
                  <a:cubicBezTo>
                    <a:pt x="15" y="3"/>
                    <a:pt x="15" y="3"/>
                    <a:pt x="15" y="3"/>
                  </a:cubicBezTo>
                  <a:cubicBezTo>
                    <a:pt x="15" y="3"/>
                    <a:pt x="15" y="3"/>
                    <a:pt x="15" y="3"/>
                  </a:cubicBezTo>
                  <a:cubicBezTo>
                    <a:pt x="16" y="3"/>
                    <a:pt x="16" y="3"/>
                    <a:pt x="16" y="3"/>
                  </a:cubicBezTo>
                  <a:cubicBezTo>
                    <a:pt x="16" y="3"/>
                    <a:pt x="16" y="3"/>
                    <a:pt x="16" y="3"/>
                  </a:cubicBezTo>
                  <a:cubicBezTo>
                    <a:pt x="17" y="3"/>
                    <a:pt x="17" y="3"/>
                    <a:pt x="17" y="3"/>
                  </a:cubicBezTo>
                  <a:cubicBezTo>
                    <a:pt x="17" y="3"/>
                    <a:pt x="16" y="3"/>
                    <a:pt x="14" y="4"/>
                  </a:cubicBezTo>
                  <a:cubicBezTo>
                    <a:pt x="15" y="5"/>
                    <a:pt x="15" y="5"/>
                    <a:pt x="15" y="5"/>
                  </a:cubicBezTo>
                  <a:cubicBezTo>
                    <a:pt x="16" y="4"/>
                    <a:pt x="16" y="4"/>
                    <a:pt x="16" y="4"/>
                  </a:cubicBezTo>
                  <a:cubicBezTo>
                    <a:pt x="16" y="5"/>
                    <a:pt x="16" y="5"/>
                    <a:pt x="16" y="5"/>
                  </a:cubicBezTo>
                  <a:cubicBezTo>
                    <a:pt x="17" y="5"/>
                    <a:pt x="17" y="5"/>
                    <a:pt x="21" y="3"/>
                  </a:cubicBezTo>
                  <a:cubicBezTo>
                    <a:pt x="22" y="3"/>
                    <a:pt x="22" y="3"/>
                    <a:pt x="22" y="3"/>
                  </a:cubicBezTo>
                  <a:cubicBezTo>
                    <a:pt x="21" y="4"/>
                    <a:pt x="20" y="4"/>
                    <a:pt x="19" y="5"/>
                  </a:cubicBezTo>
                  <a:cubicBezTo>
                    <a:pt x="18" y="5"/>
                    <a:pt x="18" y="5"/>
                    <a:pt x="16" y="5"/>
                  </a:cubicBezTo>
                  <a:cubicBezTo>
                    <a:pt x="16" y="5"/>
                    <a:pt x="16" y="5"/>
                    <a:pt x="15" y="5"/>
                  </a:cubicBezTo>
                  <a:cubicBezTo>
                    <a:pt x="15" y="6"/>
                    <a:pt x="15" y="6"/>
                    <a:pt x="15" y="7"/>
                  </a:cubicBezTo>
                  <a:cubicBezTo>
                    <a:pt x="14" y="6"/>
                    <a:pt x="14" y="6"/>
                    <a:pt x="15" y="5"/>
                  </a:cubicBezTo>
                  <a:cubicBezTo>
                    <a:pt x="15" y="5"/>
                    <a:pt x="15" y="5"/>
                    <a:pt x="15" y="5"/>
                  </a:cubicBezTo>
                  <a:cubicBezTo>
                    <a:pt x="15" y="5"/>
                    <a:pt x="15" y="5"/>
                    <a:pt x="15" y="5"/>
                  </a:cubicBezTo>
                  <a:cubicBezTo>
                    <a:pt x="15" y="5"/>
                    <a:pt x="15" y="5"/>
                    <a:pt x="15" y="5"/>
                  </a:cubicBezTo>
                  <a:cubicBezTo>
                    <a:pt x="15" y="5"/>
                    <a:pt x="15" y="5"/>
                    <a:pt x="15" y="5"/>
                  </a:cubicBezTo>
                  <a:cubicBezTo>
                    <a:pt x="14" y="5"/>
                    <a:pt x="14" y="5"/>
                    <a:pt x="14" y="5"/>
                  </a:cubicBezTo>
                  <a:cubicBezTo>
                    <a:pt x="14" y="5"/>
                    <a:pt x="14" y="5"/>
                    <a:pt x="14" y="5"/>
                  </a:cubicBezTo>
                  <a:cubicBezTo>
                    <a:pt x="14" y="5"/>
                    <a:pt x="14" y="5"/>
                    <a:pt x="14" y="5"/>
                  </a:cubicBezTo>
                  <a:cubicBezTo>
                    <a:pt x="14" y="5"/>
                    <a:pt x="14" y="5"/>
                    <a:pt x="14" y="5"/>
                  </a:cubicBezTo>
                  <a:cubicBezTo>
                    <a:pt x="13" y="5"/>
                    <a:pt x="12" y="5"/>
                    <a:pt x="12" y="6"/>
                  </a:cubicBezTo>
                  <a:cubicBezTo>
                    <a:pt x="12" y="6"/>
                    <a:pt x="12" y="6"/>
                    <a:pt x="12" y="6"/>
                  </a:cubicBezTo>
                  <a:cubicBezTo>
                    <a:pt x="11" y="8"/>
                    <a:pt x="11" y="8"/>
                    <a:pt x="11" y="8"/>
                  </a:cubicBezTo>
                  <a:cubicBezTo>
                    <a:pt x="12" y="8"/>
                    <a:pt x="12" y="8"/>
                    <a:pt x="12" y="8"/>
                  </a:cubicBezTo>
                  <a:cubicBezTo>
                    <a:pt x="12" y="9"/>
                    <a:pt x="11" y="9"/>
                    <a:pt x="11" y="9"/>
                  </a:cubicBezTo>
                  <a:cubicBezTo>
                    <a:pt x="11" y="9"/>
                    <a:pt x="11" y="9"/>
                    <a:pt x="10" y="8"/>
                  </a:cubicBezTo>
                  <a:cubicBezTo>
                    <a:pt x="10" y="8"/>
                    <a:pt x="10" y="8"/>
                    <a:pt x="10" y="8"/>
                  </a:cubicBezTo>
                  <a:cubicBezTo>
                    <a:pt x="9" y="8"/>
                    <a:pt x="8" y="8"/>
                    <a:pt x="6" y="9"/>
                  </a:cubicBezTo>
                  <a:cubicBezTo>
                    <a:pt x="6" y="10"/>
                    <a:pt x="6" y="10"/>
                    <a:pt x="6" y="10"/>
                  </a:cubicBezTo>
                  <a:cubicBezTo>
                    <a:pt x="6" y="10"/>
                    <a:pt x="6" y="10"/>
                    <a:pt x="6" y="10"/>
                  </a:cubicBezTo>
                  <a:cubicBezTo>
                    <a:pt x="7" y="10"/>
                    <a:pt x="7" y="9"/>
                    <a:pt x="8" y="9"/>
                  </a:cubicBezTo>
                  <a:cubicBezTo>
                    <a:pt x="8" y="9"/>
                    <a:pt x="8" y="9"/>
                    <a:pt x="9" y="9"/>
                  </a:cubicBezTo>
                  <a:cubicBezTo>
                    <a:pt x="9" y="9"/>
                    <a:pt x="9" y="9"/>
                    <a:pt x="9" y="9"/>
                  </a:cubicBezTo>
                  <a:cubicBezTo>
                    <a:pt x="8" y="10"/>
                    <a:pt x="8" y="10"/>
                    <a:pt x="6" y="11"/>
                  </a:cubicBezTo>
                  <a:cubicBezTo>
                    <a:pt x="6" y="11"/>
                    <a:pt x="6" y="11"/>
                    <a:pt x="6" y="11"/>
                  </a:cubicBezTo>
                  <a:cubicBezTo>
                    <a:pt x="6" y="11"/>
                    <a:pt x="7" y="11"/>
                    <a:pt x="7" y="11"/>
                  </a:cubicBezTo>
                  <a:cubicBezTo>
                    <a:pt x="8" y="11"/>
                    <a:pt x="9" y="10"/>
                    <a:pt x="9" y="10"/>
                  </a:cubicBezTo>
                  <a:cubicBezTo>
                    <a:pt x="9" y="11"/>
                    <a:pt x="8" y="11"/>
                    <a:pt x="8" y="11"/>
                  </a:cubicBezTo>
                  <a:cubicBezTo>
                    <a:pt x="7" y="12"/>
                    <a:pt x="6" y="12"/>
                    <a:pt x="6" y="12"/>
                  </a:cubicBezTo>
                  <a:cubicBezTo>
                    <a:pt x="5" y="12"/>
                    <a:pt x="6" y="11"/>
                    <a:pt x="6" y="10"/>
                  </a:cubicBezTo>
                  <a:cubicBezTo>
                    <a:pt x="6" y="10"/>
                    <a:pt x="6" y="10"/>
                    <a:pt x="5" y="10"/>
                  </a:cubicBezTo>
                  <a:cubicBezTo>
                    <a:pt x="5" y="10"/>
                    <a:pt x="4" y="11"/>
                    <a:pt x="4" y="11"/>
                  </a:cubicBezTo>
                  <a:cubicBezTo>
                    <a:pt x="4" y="12"/>
                    <a:pt x="4" y="12"/>
                    <a:pt x="3" y="12"/>
                  </a:cubicBezTo>
                  <a:cubicBezTo>
                    <a:pt x="3" y="12"/>
                    <a:pt x="2" y="12"/>
                    <a:pt x="2" y="12"/>
                  </a:cubicBezTo>
                  <a:cubicBezTo>
                    <a:pt x="0" y="13"/>
                    <a:pt x="0" y="13"/>
                    <a:pt x="0" y="13"/>
                  </a:cubicBezTo>
                  <a:cubicBezTo>
                    <a:pt x="0" y="13"/>
                    <a:pt x="0" y="13"/>
                    <a:pt x="0" y="13"/>
                  </a:cubicBezTo>
                  <a:cubicBezTo>
                    <a:pt x="1" y="13"/>
                    <a:pt x="1" y="13"/>
                    <a:pt x="1" y="13"/>
                  </a:cubicBezTo>
                  <a:cubicBezTo>
                    <a:pt x="1" y="13"/>
                    <a:pt x="1" y="13"/>
                    <a:pt x="1" y="13"/>
                  </a:cubicBezTo>
                  <a:cubicBezTo>
                    <a:pt x="1" y="13"/>
                    <a:pt x="1" y="13"/>
                    <a:pt x="1" y="13"/>
                  </a:cubicBezTo>
                  <a:cubicBezTo>
                    <a:pt x="2" y="13"/>
                    <a:pt x="2" y="13"/>
                    <a:pt x="2" y="13"/>
                  </a:cubicBezTo>
                  <a:cubicBezTo>
                    <a:pt x="2" y="14"/>
                    <a:pt x="2" y="14"/>
                    <a:pt x="2" y="14"/>
                  </a:cubicBezTo>
                  <a:cubicBezTo>
                    <a:pt x="2" y="14"/>
                    <a:pt x="2" y="14"/>
                    <a:pt x="3" y="14"/>
                  </a:cubicBezTo>
                  <a:cubicBezTo>
                    <a:pt x="3" y="14"/>
                    <a:pt x="3" y="14"/>
                    <a:pt x="4" y="13"/>
                  </a:cubicBezTo>
                  <a:cubicBezTo>
                    <a:pt x="4" y="14"/>
                    <a:pt x="4" y="14"/>
                    <a:pt x="4" y="14"/>
                  </a:cubicBezTo>
                  <a:cubicBezTo>
                    <a:pt x="5" y="14"/>
                    <a:pt x="5" y="14"/>
                    <a:pt x="5" y="14"/>
                  </a:cubicBezTo>
                  <a:cubicBezTo>
                    <a:pt x="6" y="14"/>
                    <a:pt x="6" y="14"/>
                    <a:pt x="6" y="14"/>
                  </a:cubicBezTo>
                  <a:cubicBezTo>
                    <a:pt x="5" y="15"/>
                    <a:pt x="5" y="15"/>
                    <a:pt x="5" y="15"/>
                  </a:cubicBezTo>
                  <a:cubicBezTo>
                    <a:pt x="7" y="14"/>
                    <a:pt x="7" y="14"/>
                    <a:pt x="8" y="14"/>
                  </a:cubicBezTo>
                  <a:cubicBezTo>
                    <a:pt x="9" y="13"/>
                    <a:pt x="9" y="13"/>
                    <a:pt x="9" y="13"/>
                  </a:cubicBezTo>
                  <a:cubicBezTo>
                    <a:pt x="9" y="13"/>
                    <a:pt x="9" y="13"/>
                    <a:pt x="9" y="13"/>
                  </a:cubicBezTo>
                  <a:cubicBezTo>
                    <a:pt x="8" y="14"/>
                    <a:pt x="8" y="14"/>
                    <a:pt x="8" y="14"/>
                  </a:cubicBezTo>
                  <a:cubicBezTo>
                    <a:pt x="8" y="13"/>
                    <a:pt x="8" y="13"/>
                    <a:pt x="8" y="13"/>
                  </a:cubicBezTo>
                  <a:cubicBezTo>
                    <a:pt x="9" y="13"/>
                    <a:pt x="9" y="13"/>
                    <a:pt x="9" y="13"/>
                  </a:cubicBezTo>
                  <a:cubicBezTo>
                    <a:pt x="8" y="12"/>
                    <a:pt x="8" y="12"/>
                    <a:pt x="8" y="12"/>
                  </a:cubicBezTo>
                  <a:cubicBezTo>
                    <a:pt x="8" y="12"/>
                    <a:pt x="8" y="12"/>
                    <a:pt x="7" y="12"/>
                  </a:cubicBezTo>
                  <a:cubicBezTo>
                    <a:pt x="7" y="12"/>
                    <a:pt x="7" y="12"/>
                    <a:pt x="7" y="12"/>
                  </a:cubicBezTo>
                  <a:cubicBezTo>
                    <a:pt x="8" y="12"/>
                    <a:pt x="8" y="12"/>
                    <a:pt x="8" y="12"/>
                  </a:cubicBezTo>
                  <a:cubicBezTo>
                    <a:pt x="9" y="12"/>
                    <a:pt x="9" y="12"/>
                    <a:pt x="9" y="12"/>
                  </a:cubicBezTo>
                  <a:cubicBezTo>
                    <a:pt x="9" y="12"/>
                    <a:pt x="9" y="12"/>
                    <a:pt x="10" y="12"/>
                  </a:cubicBezTo>
                  <a:cubicBezTo>
                    <a:pt x="10" y="12"/>
                    <a:pt x="10" y="12"/>
                    <a:pt x="10" y="12"/>
                  </a:cubicBezTo>
                  <a:cubicBezTo>
                    <a:pt x="12" y="11"/>
                    <a:pt x="13" y="11"/>
                    <a:pt x="15" y="10"/>
                  </a:cubicBezTo>
                  <a:cubicBezTo>
                    <a:pt x="14" y="10"/>
                    <a:pt x="14" y="10"/>
                    <a:pt x="14" y="10"/>
                  </a:cubicBezTo>
                  <a:cubicBezTo>
                    <a:pt x="15" y="9"/>
                    <a:pt x="15" y="9"/>
                    <a:pt x="15" y="9"/>
                  </a:cubicBezTo>
                  <a:cubicBezTo>
                    <a:pt x="16" y="10"/>
                    <a:pt x="16" y="10"/>
                    <a:pt x="16" y="10"/>
                  </a:cubicBezTo>
                  <a:cubicBezTo>
                    <a:pt x="17" y="9"/>
                    <a:pt x="17" y="9"/>
                    <a:pt x="17" y="9"/>
                  </a:cubicBezTo>
                  <a:cubicBezTo>
                    <a:pt x="16" y="9"/>
                    <a:pt x="16" y="9"/>
                    <a:pt x="16" y="9"/>
                  </a:cubicBezTo>
                  <a:cubicBezTo>
                    <a:pt x="17" y="8"/>
                    <a:pt x="17" y="8"/>
                    <a:pt x="17" y="8"/>
                  </a:cubicBezTo>
                  <a:cubicBezTo>
                    <a:pt x="17" y="8"/>
                    <a:pt x="17" y="8"/>
                    <a:pt x="17" y="8"/>
                  </a:cubicBezTo>
                  <a:cubicBezTo>
                    <a:pt x="16" y="8"/>
                    <a:pt x="16" y="8"/>
                    <a:pt x="16" y="8"/>
                  </a:cubicBezTo>
                  <a:cubicBezTo>
                    <a:pt x="16" y="8"/>
                    <a:pt x="17" y="8"/>
                    <a:pt x="17" y="8"/>
                  </a:cubicBezTo>
                  <a:cubicBezTo>
                    <a:pt x="17" y="8"/>
                    <a:pt x="18" y="8"/>
                    <a:pt x="18" y="8"/>
                  </a:cubicBezTo>
                  <a:cubicBezTo>
                    <a:pt x="18" y="8"/>
                    <a:pt x="18" y="8"/>
                    <a:pt x="19" y="8"/>
                  </a:cubicBezTo>
                  <a:cubicBezTo>
                    <a:pt x="19" y="8"/>
                    <a:pt x="19" y="8"/>
                    <a:pt x="19" y="8"/>
                  </a:cubicBezTo>
                  <a:cubicBezTo>
                    <a:pt x="19" y="7"/>
                    <a:pt x="19" y="7"/>
                    <a:pt x="19" y="7"/>
                  </a:cubicBezTo>
                  <a:cubicBezTo>
                    <a:pt x="20" y="7"/>
                    <a:pt x="20" y="7"/>
                    <a:pt x="20" y="7"/>
                  </a:cubicBezTo>
                  <a:cubicBezTo>
                    <a:pt x="20" y="7"/>
                    <a:pt x="20" y="7"/>
                    <a:pt x="20" y="8"/>
                  </a:cubicBezTo>
                  <a:cubicBezTo>
                    <a:pt x="20" y="8"/>
                    <a:pt x="20" y="8"/>
                    <a:pt x="20" y="8"/>
                  </a:cubicBezTo>
                  <a:cubicBezTo>
                    <a:pt x="20" y="8"/>
                    <a:pt x="20" y="8"/>
                    <a:pt x="21" y="7"/>
                  </a:cubicBezTo>
                  <a:cubicBezTo>
                    <a:pt x="22" y="7"/>
                    <a:pt x="22" y="7"/>
                    <a:pt x="22" y="7"/>
                  </a:cubicBezTo>
                  <a:cubicBezTo>
                    <a:pt x="23" y="6"/>
                    <a:pt x="23" y="6"/>
                    <a:pt x="23" y="6"/>
                  </a:cubicBezTo>
                  <a:cubicBezTo>
                    <a:pt x="25" y="6"/>
                    <a:pt x="29" y="4"/>
                    <a:pt x="29" y="4"/>
                  </a:cubicBezTo>
                  <a:cubicBezTo>
                    <a:pt x="29" y="4"/>
                    <a:pt x="29" y="4"/>
                    <a:pt x="29" y="4"/>
                  </a:cubicBezTo>
                  <a:cubicBezTo>
                    <a:pt x="29" y="4"/>
                    <a:pt x="29" y="4"/>
                    <a:pt x="29" y="4"/>
                  </a:cubicBezTo>
                  <a:cubicBezTo>
                    <a:pt x="28" y="4"/>
                    <a:pt x="28" y="4"/>
                    <a:pt x="28" y="4"/>
                  </a:cubicBezTo>
                  <a:cubicBezTo>
                    <a:pt x="28" y="4"/>
                    <a:pt x="28" y="4"/>
                    <a:pt x="28" y="4"/>
                  </a:cubicBezTo>
                  <a:cubicBezTo>
                    <a:pt x="26" y="4"/>
                    <a:pt x="26" y="4"/>
                    <a:pt x="26" y="4"/>
                  </a:cubicBezTo>
                  <a:cubicBezTo>
                    <a:pt x="27" y="4"/>
                    <a:pt x="27" y="4"/>
                    <a:pt x="27" y="4"/>
                  </a:cubicBezTo>
                  <a:cubicBezTo>
                    <a:pt x="28" y="3"/>
                    <a:pt x="28" y="3"/>
                    <a:pt x="28" y="3"/>
                  </a:cubicBezTo>
                  <a:cubicBezTo>
                    <a:pt x="29" y="3"/>
                    <a:pt x="31" y="3"/>
                    <a:pt x="33" y="3"/>
                  </a:cubicBezTo>
                  <a:cubicBezTo>
                    <a:pt x="34" y="2"/>
                    <a:pt x="34" y="2"/>
                    <a:pt x="34" y="2"/>
                  </a:cubicBezTo>
                  <a:cubicBezTo>
                    <a:pt x="33" y="2"/>
                    <a:pt x="33" y="2"/>
                    <a:pt x="33" y="2"/>
                  </a:cubicBezTo>
                  <a:cubicBezTo>
                    <a:pt x="33" y="2"/>
                    <a:pt x="33" y="2"/>
                    <a:pt x="33" y="2"/>
                  </a:cubicBezTo>
                  <a:cubicBezTo>
                    <a:pt x="33" y="1"/>
                    <a:pt x="33" y="1"/>
                    <a:pt x="33" y="1"/>
                  </a:cubicBezTo>
                  <a:cubicBezTo>
                    <a:pt x="33" y="1"/>
                    <a:pt x="32" y="1"/>
                    <a:pt x="32" y="1"/>
                  </a:cubicBezTo>
                  <a:cubicBezTo>
                    <a:pt x="32" y="1"/>
                    <a:pt x="31" y="1"/>
                    <a:pt x="31" y="1"/>
                  </a:cubicBezTo>
                  <a:cubicBezTo>
                    <a:pt x="31" y="1"/>
                    <a:pt x="31" y="1"/>
                    <a:pt x="31" y="1"/>
                  </a:cubicBezTo>
                  <a:cubicBezTo>
                    <a:pt x="31" y="1"/>
                    <a:pt x="32" y="1"/>
                    <a:pt x="32" y="1"/>
                  </a:cubicBezTo>
                  <a:cubicBezTo>
                    <a:pt x="31" y="1"/>
                    <a:pt x="31" y="0"/>
                    <a:pt x="31" y="0"/>
                  </a:cubicBezTo>
                  <a:cubicBezTo>
                    <a:pt x="31" y="0"/>
                    <a:pt x="31" y="0"/>
                    <a:pt x="31" y="0"/>
                  </a:cubicBezTo>
                  <a:cubicBezTo>
                    <a:pt x="30" y="0"/>
                    <a:pt x="30" y="0"/>
                    <a:pt x="30" y="0"/>
                  </a:cubicBezTo>
                  <a:cubicBezTo>
                    <a:pt x="29" y="1"/>
                    <a:pt x="29" y="1"/>
                    <a:pt x="29" y="1"/>
                  </a:cubicBezTo>
                  <a:cubicBezTo>
                    <a:pt x="30" y="0"/>
                    <a:pt x="30" y="0"/>
                    <a:pt x="30" y="0"/>
                  </a:cubicBezTo>
                  <a:cubicBezTo>
                    <a:pt x="29" y="0"/>
                    <a:pt x="29" y="0"/>
                    <a:pt x="28" y="1"/>
                  </a:cubicBezTo>
                  <a:cubicBezTo>
                    <a:pt x="28" y="0"/>
                    <a:pt x="28" y="0"/>
                    <a:pt x="28" y="0"/>
                  </a:cubicBezTo>
                  <a:cubicBezTo>
                    <a:pt x="28" y="0"/>
                    <a:pt x="28" y="0"/>
                    <a:pt x="27"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32" name="Freeform 79"/>
            <p:cNvSpPr>
              <a:spLocks/>
            </p:cNvSpPr>
            <p:nvPr/>
          </p:nvSpPr>
          <p:spPr bwMode="auto">
            <a:xfrm>
              <a:off x="4465638" y="1206500"/>
              <a:ext cx="92075" cy="74613"/>
            </a:xfrm>
            <a:custGeom>
              <a:avLst/>
              <a:gdLst/>
              <a:ahLst/>
              <a:cxnLst>
                <a:cxn ang="0">
                  <a:pos x="9" y="0"/>
                </a:cxn>
                <a:cxn ang="0">
                  <a:pos x="9" y="1"/>
                </a:cxn>
                <a:cxn ang="0">
                  <a:pos x="8" y="1"/>
                </a:cxn>
                <a:cxn ang="0">
                  <a:pos x="7" y="1"/>
                </a:cxn>
                <a:cxn ang="0">
                  <a:pos x="7" y="2"/>
                </a:cxn>
                <a:cxn ang="0">
                  <a:pos x="6" y="2"/>
                </a:cxn>
                <a:cxn ang="0">
                  <a:pos x="6" y="2"/>
                </a:cxn>
                <a:cxn ang="0">
                  <a:pos x="5" y="2"/>
                </a:cxn>
                <a:cxn ang="0">
                  <a:pos x="5" y="2"/>
                </a:cxn>
                <a:cxn ang="0">
                  <a:pos x="4" y="3"/>
                </a:cxn>
                <a:cxn ang="0">
                  <a:pos x="4" y="3"/>
                </a:cxn>
                <a:cxn ang="0">
                  <a:pos x="4" y="2"/>
                </a:cxn>
                <a:cxn ang="0">
                  <a:pos x="4" y="2"/>
                </a:cxn>
                <a:cxn ang="0">
                  <a:pos x="1" y="4"/>
                </a:cxn>
                <a:cxn ang="0">
                  <a:pos x="3" y="4"/>
                </a:cxn>
                <a:cxn ang="0">
                  <a:pos x="4" y="4"/>
                </a:cxn>
                <a:cxn ang="0">
                  <a:pos x="3" y="5"/>
                </a:cxn>
                <a:cxn ang="0">
                  <a:pos x="2" y="5"/>
                </a:cxn>
                <a:cxn ang="0">
                  <a:pos x="1" y="5"/>
                </a:cxn>
                <a:cxn ang="0">
                  <a:pos x="0" y="6"/>
                </a:cxn>
                <a:cxn ang="0">
                  <a:pos x="1" y="6"/>
                </a:cxn>
                <a:cxn ang="0">
                  <a:pos x="0" y="7"/>
                </a:cxn>
                <a:cxn ang="0">
                  <a:pos x="1" y="7"/>
                </a:cxn>
                <a:cxn ang="0">
                  <a:pos x="2" y="6"/>
                </a:cxn>
                <a:cxn ang="0">
                  <a:pos x="1" y="8"/>
                </a:cxn>
                <a:cxn ang="0">
                  <a:pos x="2" y="7"/>
                </a:cxn>
                <a:cxn ang="0">
                  <a:pos x="2" y="7"/>
                </a:cxn>
                <a:cxn ang="0">
                  <a:pos x="3" y="6"/>
                </a:cxn>
                <a:cxn ang="0">
                  <a:pos x="4" y="6"/>
                </a:cxn>
                <a:cxn ang="0">
                  <a:pos x="5" y="5"/>
                </a:cxn>
                <a:cxn ang="0">
                  <a:pos x="5" y="5"/>
                </a:cxn>
                <a:cxn ang="0">
                  <a:pos x="4" y="6"/>
                </a:cxn>
                <a:cxn ang="0">
                  <a:pos x="5" y="6"/>
                </a:cxn>
                <a:cxn ang="0">
                  <a:pos x="6" y="6"/>
                </a:cxn>
                <a:cxn ang="0">
                  <a:pos x="7" y="5"/>
                </a:cxn>
                <a:cxn ang="0">
                  <a:pos x="7" y="5"/>
                </a:cxn>
                <a:cxn ang="0">
                  <a:pos x="7" y="5"/>
                </a:cxn>
                <a:cxn ang="0">
                  <a:pos x="7" y="5"/>
                </a:cxn>
                <a:cxn ang="0">
                  <a:pos x="6" y="5"/>
                </a:cxn>
                <a:cxn ang="0">
                  <a:pos x="8" y="4"/>
                </a:cxn>
                <a:cxn ang="0">
                  <a:pos x="8" y="3"/>
                </a:cxn>
                <a:cxn ang="0">
                  <a:pos x="9" y="3"/>
                </a:cxn>
                <a:cxn ang="0">
                  <a:pos x="8" y="3"/>
                </a:cxn>
                <a:cxn ang="0">
                  <a:pos x="7" y="3"/>
                </a:cxn>
                <a:cxn ang="0">
                  <a:pos x="8" y="3"/>
                </a:cxn>
                <a:cxn ang="0">
                  <a:pos x="8" y="2"/>
                </a:cxn>
                <a:cxn ang="0">
                  <a:pos x="10" y="0"/>
                </a:cxn>
                <a:cxn ang="0">
                  <a:pos x="9" y="0"/>
                </a:cxn>
              </a:cxnLst>
              <a:rect l="0" t="0" r="r" b="b"/>
              <a:pathLst>
                <a:path w="10" h="8">
                  <a:moveTo>
                    <a:pt x="9" y="0"/>
                  </a:moveTo>
                  <a:cubicBezTo>
                    <a:pt x="9" y="0"/>
                    <a:pt x="9" y="0"/>
                    <a:pt x="9" y="1"/>
                  </a:cubicBezTo>
                  <a:cubicBezTo>
                    <a:pt x="8" y="1"/>
                    <a:pt x="8" y="1"/>
                    <a:pt x="8" y="1"/>
                  </a:cubicBezTo>
                  <a:cubicBezTo>
                    <a:pt x="7" y="1"/>
                    <a:pt x="7" y="1"/>
                    <a:pt x="7" y="1"/>
                  </a:cubicBezTo>
                  <a:cubicBezTo>
                    <a:pt x="7" y="2"/>
                    <a:pt x="7" y="2"/>
                    <a:pt x="7" y="2"/>
                  </a:cubicBezTo>
                  <a:cubicBezTo>
                    <a:pt x="6" y="2"/>
                    <a:pt x="6" y="2"/>
                    <a:pt x="6" y="2"/>
                  </a:cubicBezTo>
                  <a:cubicBezTo>
                    <a:pt x="6" y="2"/>
                    <a:pt x="6" y="2"/>
                    <a:pt x="6" y="2"/>
                  </a:cubicBezTo>
                  <a:cubicBezTo>
                    <a:pt x="5" y="2"/>
                    <a:pt x="5" y="2"/>
                    <a:pt x="5" y="2"/>
                  </a:cubicBezTo>
                  <a:cubicBezTo>
                    <a:pt x="5" y="2"/>
                    <a:pt x="5" y="2"/>
                    <a:pt x="5" y="2"/>
                  </a:cubicBezTo>
                  <a:cubicBezTo>
                    <a:pt x="5" y="2"/>
                    <a:pt x="4" y="3"/>
                    <a:pt x="4" y="3"/>
                  </a:cubicBezTo>
                  <a:cubicBezTo>
                    <a:pt x="4" y="3"/>
                    <a:pt x="4" y="3"/>
                    <a:pt x="4" y="3"/>
                  </a:cubicBezTo>
                  <a:cubicBezTo>
                    <a:pt x="4" y="3"/>
                    <a:pt x="4" y="3"/>
                    <a:pt x="4" y="2"/>
                  </a:cubicBezTo>
                  <a:cubicBezTo>
                    <a:pt x="4" y="2"/>
                    <a:pt x="4" y="2"/>
                    <a:pt x="4" y="2"/>
                  </a:cubicBezTo>
                  <a:cubicBezTo>
                    <a:pt x="1" y="4"/>
                    <a:pt x="1" y="4"/>
                    <a:pt x="1" y="4"/>
                  </a:cubicBezTo>
                  <a:cubicBezTo>
                    <a:pt x="3" y="4"/>
                    <a:pt x="3" y="4"/>
                    <a:pt x="3" y="4"/>
                  </a:cubicBezTo>
                  <a:cubicBezTo>
                    <a:pt x="4" y="4"/>
                    <a:pt x="4" y="4"/>
                    <a:pt x="4" y="4"/>
                  </a:cubicBezTo>
                  <a:cubicBezTo>
                    <a:pt x="3" y="5"/>
                    <a:pt x="3" y="5"/>
                    <a:pt x="3" y="5"/>
                  </a:cubicBezTo>
                  <a:cubicBezTo>
                    <a:pt x="2" y="5"/>
                    <a:pt x="2" y="5"/>
                    <a:pt x="2" y="5"/>
                  </a:cubicBezTo>
                  <a:cubicBezTo>
                    <a:pt x="1" y="5"/>
                    <a:pt x="1" y="5"/>
                    <a:pt x="1" y="5"/>
                  </a:cubicBezTo>
                  <a:cubicBezTo>
                    <a:pt x="0" y="6"/>
                    <a:pt x="0" y="6"/>
                    <a:pt x="0" y="6"/>
                  </a:cubicBezTo>
                  <a:cubicBezTo>
                    <a:pt x="1" y="6"/>
                    <a:pt x="1" y="6"/>
                    <a:pt x="1" y="6"/>
                  </a:cubicBezTo>
                  <a:cubicBezTo>
                    <a:pt x="0" y="6"/>
                    <a:pt x="0" y="7"/>
                    <a:pt x="0" y="7"/>
                  </a:cubicBezTo>
                  <a:cubicBezTo>
                    <a:pt x="1" y="7"/>
                    <a:pt x="1" y="7"/>
                    <a:pt x="1" y="7"/>
                  </a:cubicBezTo>
                  <a:cubicBezTo>
                    <a:pt x="1" y="6"/>
                    <a:pt x="2" y="6"/>
                    <a:pt x="2" y="6"/>
                  </a:cubicBezTo>
                  <a:cubicBezTo>
                    <a:pt x="2" y="6"/>
                    <a:pt x="2" y="7"/>
                    <a:pt x="1" y="8"/>
                  </a:cubicBezTo>
                  <a:cubicBezTo>
                    <a:pt x="2" y="7"/>
                    <a:pt x="2" y="7"/>
                    <a:pt x="2" y="7"/>
                  </a:cubicBezTo>
                  <a:cubicBezTo>
                    <a:pt x="2" y="7"/>
                    <a:pt x="2" y="7"/>
                    <a:pt x="2" y="7"/>
                  </a:cubicBezTo>
                  <a:cubicBezTo>
                    <a:pt x="3" y="6"/>
                    <a:pt x="3" y="6"/>
                    <a:pt x="3" y="6"/>
                  </a:cubicBezTo>
                  <a:cubicBezTo>
                    <a:pt x="4" y="6"/>
                    <a:pt x="4" y="6"/>
                    <a:pt x="4" y="6"/>
                  </a:cubicBezTo>
                  <a:cubicBezTo>
                    <a:pt x="5" y="5"/>
                    <a:pt x="5" y="5"/>
                    <a:pt x="5" y="5"/>
                  </a:cubicBezTo>
                  <a:cubicBezTo>
                    <a:pt x="5" y="5"/>
                    <a:pt x="5" y="5"/>
                    <a:pt x="5" y="5"/>
                  </a:cubicBezTo>
                  <a:cubicBezTo>
                    <a:pt x="4" y="6"/>
                    <a:pt x="4" y="6"/>
                    <a:pt x="4" y="6"/>
                  </a:cubicBezTo>
                  <a:cubicBezTo>
                    <a:pt x="4" y="6"/>
                    <a:pt x="4" y="6"/>
                    <a:pt x="5" y="6"/>
                  </a:cubicBezTo>
                  <a:cubicBezTo>
                    <a:pt x="6" y="6"/>
                    <a:pt x="6" y="6"/>
                    <a:pt x="6" y="6"/>
                  </a:cubicBezTo>
                  <a:cubicBezTo>
                    <a:pt x="6" y="6"/>
                    <a:pt x="6" y="6"/>
                    <a:pt x="7" y="5"/>
                  </a:cubicBezTo>
                  <a:cubicBezTo>
                    <a:pt x="7" y="5"/>
                    <a:pt x="7" y="5"/>
                    <a:pt x="7" y="5"/>
                  </a:cubicBezTo>
                  <a:cubicBezTo>
                    <a:pt x="7" y="5"/>
                    <a:pt x="7" y="5"/>
                    <a:pt x="7" y="5"/>
                  </a:cubicBezTo>
                  <a:cubicBezTo>
                    <a:pt x="7" y="5"/>
                    <a:pt x="7" y="5"/>
                    <a:pt x="7" y="5"/>
                  </a:cubicBezTo>
                  <a:cubicBezTo>
                    <a:pt x="7" y="5"/>
                    <a:pt x="7" y="5"/>
                    <a:pt x="6" y="5"/>
                  </a:cubicBezTo>
                  <a:cubicBezTo>
                    <a:pt x="7" y="5"/>
                    <a:pt x="7" y="5"/>
                    <a:pt x="8" y="4"/>
                  </a:cubicBezTo>
                  <a:cubicBezTo>
                    <a:pt x="8" y="3"/>
                    <a:pt x="8" y="3"/>
                    <a:pt x="8" y="3"/>
                  </a:cubicBezTo>
                  <a:cubicBezTo>
                    <a:pt x="9" y="3"/>
                    <a:pt x="9" y="3"/>
                    <a:pt x="9" y="3"/>
                  </a:cubicBezTo>
                  <a:cubicBezTo>
                    <a:pt x="8" y="3"/>
                    <a:pt x="8" y="3"/>
                    <a:pt x="8" y="3"/>
                  </a:cubicBezTo>
                  <a:cubicBezTo>
                    <a:pt x="7" y="3"/>
                    <a:pt x="7" y="3"/>
                    <a:pt x="7" y="3"/>
                  </a:cubicBezTo>
                  <a:cubicBezTo>
                    <a:pt x="8" y="3"/>
                    <a:pt x="8" y="3"/>
                    <a:pt x="8" y="3"/>
                  </a:cubicBezTo>
                  <a:cubicBezTo>
                    <a:pt x="8" y="2"/>
                    <a:pt x="8" y="2"/>
                    <a:pt x="8" y="2"/>
                  </a:cubicBezTo>
                  <a:cubicBezTo>
                    <a:pt x="8" y="2"/>
                    <a:pt x="8" y="2"/>
                    <a:pt x="10" y="0"/>
                  </a:cubicBezTo>
                  <a:cubicBezTo>
                    <a:pt x="10" y="0"/>
                    <a:pt x="10" y="0"/>
                    <a:pt x="9"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33" name="Freeform 80"/>
            <p:cNvSpPr>
              <a:spLocks/>
            </p:cNvSpPr>
            <p:nvPr/>
          </p:nvSpPr>
          <p:spPr bwMode="auto">
            <a:xfrm>
              <a:off x="4567238" y="1187450"/>
              <a:ext cx="473075" cy="550863"/>
            </a:xfrm>
            <a:custGeom>
              <a:avLst/>
              <a:gdLst/>
              <a:ahLst/>
              <a:cxnLst>
                <a:cxn ang="0">
                  <a:pos x="31" y="1"/>
                </a:cxn>
                <a:cxn ang="0">
                  <a:pos x="27" y="2"/>
                </a:cxn>
                <a:cxn ang="0">
                  <a:pos x="28" y="4"/>
                </a:cxn>
                <a:cxn ang="0">
                  <a:pos x="25" y="2"/>
                </a:cxn>
                <a:cxn ang="0">
                  <a:pos x="24" y="3"/>
                </a:cxn>
                <a:cxn ang="0">
                  <a:pos x="23" y="2"/>
                </a:cxn>
                <a:cxn ang="0">
                  <a:pos x="22" y="3"/>
                </a:cxn>
                <a:cxn ang="0">
                  <a:pos x="19" y="4"/>
                </a:cxn>
                <a:cxn ang="0">
                  <a:pos x="17" y="3"/>
                </a:cxn>
                <a:cxn ang="0">
                  <a:pos x="15" y="5"/>
                </a:cxn>
                <a:cxn ang="0">
                  <a:pos x="9" y="7"/>
                </a:cxn>
                <a:cxn ang="0">
                  <a:pos x="7" y="9"/>
                </a:cxn>
                <a:cxn ang="0">
                  <a:pos x="5" y="10"/>
                </a:cxn>
                <a:cxn ang="0">
                  <a:pos x="1" y="11"/>
                </a:cxn>
                <a:cxn ang="0">
                  <a:pos x="3" y="13"/>
                </a:cxn>
                <a:cxn ang="0">
                  <a:pos x="5" y="13"/>
                </a:cxn>
                <a:cxn ang="0">
                  <a:pos x="1" y="13"/>
                </a:cxn>
                <a:cxn ang="0">
                  <a:pos x="1" y="15"/>
                </a:cxn>
                <a:cxn ang="0">
                  <a:pos x="1" y="17"/>
                </a:cxn>
                <a:cxn ang="0">
                  <a:pos x="5" y="16"/>
                </a:cxn>
                <a:cxn ang="0">
                  <a:pos x="6" y="28"/>
                </a:cxn>
                <a:cxn ang="0">
                  <a:pos x="11" y="30"/>
                </a:cxn>
                <a:cxn ang="0">
                  <a:pos x="9" y="31"/>
                </a:cxn>
                <a:cxn ang="0">
                  <a:pos x="11" y="33"/>
                </a:cxn>
                <a:cxn ang="0">
                  <a:pos x="8" y="39"/>
                </a:cxn>
                <a:cxn ang="0">
                  <a:pos x="4" y="40"/>
                </a:cxn>
                <a:cxn ang="0">
                  <a:pos x="6" y="46"/>
                </a:cxn>
                <a:cxn ang="0">
                  <a:pos x="5" y="51"/>
                </a:cxn>
                <a:cxn ang="0">
                  <a:pos x="8" y="57"/>
                </a:cxn>
                <a:cxn ang="0">
                  <a:pos x="13" y="59"/>
                </a:cxn>
                <a:cxn ang="0">
                  <a:pos x="17" y="52"/>
                </a:cxn>
                <a:cxn ang="0">
                  <a:pos x="21" y="46"/>
                </a:cxn>
                <a:cxn ang="0">
                  <a:pos x="35" y="38"/>
                </a:cxn>
                <a:cxn ang="0">
                  <a:pos x="48" y="33"/>
                </a:cxn>
                <a:cxn ang="0">
                  <a:pos x="48" y="32"/>
                </a:cxn>
                <a:cxn ang="0">
                  <a:pos x="46" y="27"/>
                </a:cxn>
                <a:cxn ang="0">
                  <a:pos x="46" y="26"/>
                </a:cxn>
                <a:cxn ang="0">
                  <a:pos x="44" y="24"/>
                </a:cxn>
                <a:cxn ang="0">
                  <a:pos x="49" y="23"/>
                </a:cxn>
                <a:cxn ang="0">
                  <a:pos x="48" y="20"/>
                </a:cxn>
                <a:cxn ang="0">
                  <a:pos x="47" y="17"/>
                </a:cxn>
                <a:cxn ang="0">
                  <a:pos x="50" y="17"/>
                </a:cxn>
                <a:cxn ang="0">
                  <a:pos x="48" y="13"/>
                </a:cxn>
                <a:cxn ang="0">
                  <a:pos x="47" y="9"/>
                </a:cxn>
                <a:cxn ang="0">
                  <a:pos x="47" y="9"/>
                </a:cxn>
                <a:cxn ang="0">
                  <a:pos x="46" y="8"/>
                </a:cxn>
                <a:cxn ang="0">
                  <a:pos x="49" y="7"/>
                </a:cxn>
                <a:cxn ang="0">
                  <a:pos x="51" y="5"/>
                </a:cxn>
                <a:cxn ang="0">
                  <a:pos x="47" y="4"/>
                </a:cxn>
                <a:cxn ang="0">
                  <a:pos x="45" y="5"/>
                </a:cxn>
                <a:cxn ang="0">
                  <a:pos x="43" y="3"/>
                </a:cxn>
                <a:cxn ang="0">
                  <a:pos x="41" y="5"/>
                </a:cxn>
                <a:cxn ang="0">
                  <a:pos x="38" y="4"/>
                </a:cxn>
                <a:cxn ang="0">
                  <a:pos x="42" y="3"/>
                </a:cxn>
              </a:cxnLst>
              <a:rect l="0" t="0" r="r" b="b"/>
              <a:pathLst>
                <a:path w="51" h="59">
                  <a:moveTo>
                    <a:pt x="38" y="0"/>
                  </a:moveTo>
                  <a:cubicBezTo>
                    <a:pt x="36" y="0"/>
                    <a:pt x="34" y="1"/>
                    <a:pt x="32" y="1"/>
                  </a:cubicBezTo>
                  <a:cubicBezTo>
                    <a:pt x="32" y="1"/>
                    <a:pt x="31" y="1"/>
                    <a:pt x="31" y="1"/>
                  </a:cubicBezTo>
                  <a:cubicBezTo>
                    <a:pt x="29" y="1"/>
                    <a:pt x="29" y="1"/>
                    <a:pt x="29" y="1"/>
                  </a:cubicBezTo>
                  <a:cubicBezTo>
                    <a:pt x="28" y="2"/>
                    <a:pt x="28" y="2"/>
                    <a:pt x="28" y="2"/>
                  </a:cubicBezTo>
                  <a:cubicBezTo>
                    <a:pt x="27" y="2"/>
                    <a:pt x="27" y="2"/>
                    <a:pt x="27" y="2"/>
                  </a:cubicBezTo>
                  <a:cubicBezTo>
                    <a:pt x="27" y="2"/>
                    <a:pt x="27" y="2"/>
                    <a:pt x="27" y="2"/>
                  </a:cubicBezTo>
                  <a:cubicBezTo>
                    <a:pt x="27" y="3"/>
                    <a:pt x="27" y="3"/>
                    <a:pt x="27" y="3"/>
                  </a:cubicBezTo>
                  <a:cubicBezTo>
                    <a:pt x="28" y="4"/>
                    <a:pt x="28" y="4"/>
                    <a:pt x="28" y="4"/>
                  </a:cubicBezTo>
                  <a:cubicBezTo>
                    <a:pt x="28" y="4"/>
                    <a:pt x="28" y="4"/>
                    <a:pt x="28" y="4"/>
                  </a:cubicBezTo>
                  <a:cubicBezTo>
                    <a:pt x="26" y="2"/>
                    <a:pt x="26" y="2"/>
                    <a:pt x="26" y="2"/>
                  </a:cubicBezTo>
                  <a:cubicBezTo>
                    <a:pt x="25" y="2"/>
                    <a:pt x="25" y="2"/>
                    <a:pt x="25" y="2"/>
                  </a:cubicBezTo>
                  <a:cubicBezTo>
                    <a:pt x="25" y="3"/>
                    <a:pt x="25" y="3"/>
                    <a:pt x="25" y="3"/>
                  </a:cubicBezTo>
                  <a:cubicBezTo>
                    <a:pt x="25" y="3"/>
                    <a:pt x="25" y="3"/>
                    <a:pt x="25" y="3"/>
                  </a:cubicBezTo>
                  <a:cubicBezTo>
                    <a:pt x="25" y="3"/>
                    <a:pt x="24" y="3"/>
                    <a:pt x="24" y="3"/>
                  </a:cubicBezTo>
                  <a:cubicBezTo>
                    <a:pt x="24" y="3"/>
                    <a:pt x="24" y="3"/>
                    <a:pt x="24" y="3"/>
                  </a:cubicBezTo>
                  <a:cubicBezTo>
                    <a:pt x="24" y="3"/>
                    <a:pt x="24" y="3"/>
                    <a:pt x="24" y="3"/>
                  </a:cubicBezTo>
                  <a:cubicBezTo>
                    <a:pt x="23" y="2"/>
                    <a:pt x="23" y="2"/>
                    <a:pt x="23" y="2"/>
                  </a:cubicBezTo>
                  <a:cubicBezTo>
                    <a:pt x="23" y="3"/>
                    <a:pt x="23" y="3"/>
                    <a:pt x="23" y="3"/>
                  </a:cubicBezTo>
                  <a:cubicBezTo>
                    <a:pt x="22" y="4"/>
                    <a:pt x="22" y="4"/>
                    <a:pt x="22" y="4"/>
                  </a:cubicBezTo>
                  <a:cubicBezTo>
                    <a:pt x="22" y="3"/>
                    <a:pt x="22" y="3"/>
                    <a:pt x="22" y="3"/>
                  </a:cubicBezTo>
                  <a:cubicBezTo>
                    <a:pt x="21" y="3"/>
                    <a:pt x="21" y="3"/>
                    <a:pt x="21" y="3"/>
                  </a:cubicBezTo>
                  <a:cubicBezTo>
                    <a:pt x="19" y="3"/>
                    <a:pt x="19" y="3"/>
                    <a:pt x="19" y="3"/>
                  </a:cubicBezTo>
                  <a:cubicBezTo>
                    <a:pt x="19" y="4"/>
                    <a:pt x="19" y="4"/>
                    <a:pt x="19" y="4"/>
                  </a:cubicBezTo>
                  <a:cubicBezTo>
                    <a:pt x="19" y="4"/>
                    <a:pt x="19" y="4"/>
                    <a:pt x="19" y="4"/>
                  </a:cubicBezTo>
                  <a:cubicBezTo>
                    <a:pt x="18" y="3"/>
                    <a:pt x="18" y="3"/>
                    <a:pt x="18" y="3"/>
                  </a:cubicBezTo>
                  <a:cubicBezTo>
                    <a:pt x="17" y="3"/>
                    <a:pt x="17" y="3"/>
                    <a:pt x="17" y="3"/>
                  </a:cubicBezTo>
                  <a:cubicBezTo>
                    <a:pt x="17" y="4"/>
                    <a:pt x="17" y="4"/>
                    <a:pt x="17" y="4"/>
                  </a:cubicBezTo>
                  <a:cubicBezTo>
                    <a:pt x="16" y="5"/>
                    <a:pt x="16" y="5"/>
                    <a:pt x="16" y="5"/>
                  </a:cubicBezTo>
                  <a:cubicBezTo>
                    <a:pt x="15" y="5"/>
                    <a:pt x="15" y="5"/>
                    <a:pt x="15" y="5"/>
                  </a:cubicBezTo>
                  <a:cubicBezTo>
                    <a:pt x="14" y="5"/>
                    <a:pt x="14" y="5"/>
                    <a:pt x="14" y="5"/>
                  </a:cubicBezTo>
                  <a:cubicBezTo>
                    <a:pt x="11" y="6"/>
                    <a:pt x="11" y="6"/>
                    <a:pt x="11" y="6"/>
                  </a:cubicBezTo>
                  <a:cubicBezTo>
                    <a:pt x="9" y="7"/>
                    <a:pt x="9" y="7"/>
                    <a:pt x="9" y="7"/>
                  </a:cubicBezTo>
                  <a:cubicBezTo>
                    <a:pt x="10" y="7"/>
                    <a:pt x="10" y="7"/>
                    <a:pt x="10" y="7"/>
                  </a:cubicBezTo>
                  <a:cubicBezTo>
                    <a:pt x="11" y="7"/>
                    <a:pt x="11" y="7"/>
                    <a:pt x="11" y="7"/>
                  </a:cubicBezTo>
                  <a:cubicBezTo>
                    <a:pt x="9" y="8"/>
                    <a:pt x="9" y="9"/>
                    <a:pt x="7" y="9"/>
                  </a:cubicBezTo>
                  <a:cubicBezTo>
                    <a:pt x="7" y="9"/>
                    <a:pt x="7" y="9"/>
                    <a:pt x="7" y="9"/>
                  </a:cubicBezTo>
                  <a:cubicBezTo>
                    <a:pt x="5" y="10"/>
                    <a:pt x="5" y="10"/>
                    <a:pt x="5" y="10"/>
                  </a:cubicBezTo>
                  <a:cubicBezTo>
                    <a:pt x="5" y="10"/>
                    <a:pt x="5" y="10"/>
                    <a:pt x="5" y="10"/>
                  </a:cubicBezTo>
                  <a:cubicBezTo>
                    <a:pt x="4" y="10"/>
                    <a:pt x="4" y="10"/>
                    <a:pt x="4" y="10"/>
                  </a:cubicBezTo>
                  <a:cubicBezTo>
                    <a:pt x="3" y="10"/>
                    <a:pt x="3" y="10"/>
                    <a:pt x="3" y="10"/>
                  </a:cubicBezTo>
                  <a:cubicBezTo>
                    <a:pt x="1" y="11"/>
                    <a:pt x="1" y="11"/>
                    <a:pt x="1" y="11"/>
                  </a:cubicBezTo>
                  <a:cubicBezTo>
                    <a:pt x="1" y="12"/>
                    <a:pt x="1" y="12"/>
                    <a:pt x="1" y="12"/>
                  </a:cubicBezTo>
                  <a:cubicBezTo>
                    <a:pt x="2" y="12"/>
                    <a:pt x="2" y="12"/>
                    <a:pt x="2" y="12"/>
                  </a:cubicBezTo>
                  <a:cubicBezTo>
                    <a:pt x="2" y="13"/>
                    <a:pt x="2" y="13"/>
                    <a:pt x="3" y="13"/>
                  </a:cubicBezTo>
                  <a:cubicBezTo>
                    <a:pt x="3" y="13"/>
                    <a:pt x="3" y="13"/>
                    <a:pt x="4" y="13"/>
                  </a:cubicBezTo>
                  <a:cubicBezTo>
                    <a:pt x="4" y="12"/>
                    <a:pt x="4" y="12"/>
                    <a:pt x="4" y="12"/>
                  </a:cubicBezTo>
                  <a:cubicBezTo>
                    <a:pt x="5" y="12"/>
                    <a:pt x="5" y="12"/>
                    <a:pt x="5" y="13"/>
                  </a:cubicBezTo>
                  <a:cubicBezTo>
                    <a:pt x="4" y="13"/>
                    <a:pt x="4" y="13"/>
                    <a:pt x="4" y="13"/>
                  </a:cubicBezTo>
                  <a:cubicBezTo>
                    <a:pt x="3" y="13"/>
                    <a:pt x="2" y="13"/>
                    <a:pt x="1" y="13"/>
                  </a:cubicBezTo>
                  <a:cubicBezTo>
                    <a:pt x="1" y="13"/>
                    <a:pt x="1" y="13"/>
                    <a:pt x="1" y="13"/>
                  </a:cubicBezTo>
                  <a:cubicBezTo>
                    <a:pt x="0" y="14"/>
                    <a:pt x="0" y="14"/>
                    <a:pt x="0" y="14"/>
                  </a:cubicBezTo>
                  <a:cubicBezTo>
                    <a:pt x="0" y="14"/>
                    <a:pt x="0" y="14"/>
                    <a:pt x="0" y="14"/>
                  </a:cubicBezTo>
                  <a:cubicBezTo>
                    <a:pt x="1" y="15"/>
                    <a:pt x="1" y="15"/>
                    <a:pt x="1" y="15"/>
                  </a:cubicBezTo>
                  <a:cubicBezTo>
                    <a:pt x="0" y="15"/>
                    <a:pt x="0" y="15"/>
                    <a:pt x="0" y="15"/>
                  </a:cubicBezTo>
                  <a:cubicBezTo>
                    <a:pt x="0" y="16"/>
                    <a:pt x="0" y="16"/>
                    <a:pt x="0" y="16"/>
                  </a:cubicBezTo>
                  <a:cubicBezTo>
                    <a:pt x="0" y="16"/>
                    <a:pt x="0" y="16"/>
                    <a:pt x="1" y="17"/>
                  </a:cubicBezTo>
                  <a:cubicBezTo>
                    <a:pt x="3" y="16"/>
                    <a:pt x="3" y="16"/>
                    <a:pt x="3" y="16"/>
                  </a:cubicBezTo>
                  <a:cubicBezTo>
                    <a:pt x="2" y="16"/>
                    <a:pt x="2" y="16"/>
                    <a:pt x="2" y="16"/>
                  </a:cubicBezTo>
                  <a:cubicBezTo>
                    <a:pt x="4" y="16"/>
                    <a:pt x="5" y="16"/>
                    <a:pt x="5" y="16"/>
                  </a:cubicBezTo>
                  <a:cubicBezTo>
                    <a:pt x="7" y="16"/>
                    <a:pt x="7" y="16"/>
                    <a:pt x="8" y="18"/>
                  </a:cubicBezTo>
                  <a:cubicBezTo>
                    <a:pt x="7" y="21"/>
                    <a:pt x="11" y="25"/>
                    <a:pt x="7" y="26"/>
                  </a:cubicBezTo>
                  <a:cubicBezTo>
                    <a:pt x="6" y="28"/>
                    <a:pt x="6" y="28"/>
                    <a:pt x="6" y="28"/>
                  </a:cubicBezTo>
                  <a:cubicBezTo>
                    <a:pt x="7" y="28"/>
                    <a:pt x="8" y="27"/>
                    <a:pt x="9" y="27"/>
                  </a:cubicBezTo>
                  <a:cubicBezTo>
                    <a:pt x="9" y="27"/>
                    <a:pt x="9" y="27"/>
                    <a:pt x="9" y="27"/>
                  </a:cubicBezTo>
                  <a:cubicBezTo>
                    <a:pt x="9" y="27"/>
                    <a:pt x="10" y="28"/>
                    <a:pt x="11" y="30"/>
                  </a:cubicBezTo>
                  <a:cubicBezTo>
                    <a:pt x="11" y="31"/>
                    <a:pt x="11" y="31"/>
                    <a:pt x="11" y="31"/>
                  </a:cubicBezTo>
                  <a:cubicBezTo>
                    <a:pt x="10" y="31"/>
                    <a:pt x="10" y="31"/>
                    <a:pt x="10" y="31"/>
                  </a:cubicBezTo>
                  <a:cubicBezTo>
                    <a:pt x="9" y="31"/>
                    <a:pt x="9" y="31"/>
                    <a:pt x="9" y="31"/>
                  </a:cubicBezTo>
                  <a:cubicBezTo>
                    <a:pt x="7" y="31"/>
                    <a:pt x="7" y="31"/>
                    <a:pt x="7" y="31"/>
                  </a:cubicBezTo>
                  <a:cubicBezTo>
                    <a:pt x="9" y="33"/>
                    <a:pt x="9" y="33"/>
                    <a:pt x="9" y="33"/>
                  </a:cubicBezTo>
                  <a:cubicBezTo>
                    <a:pt x="9" y="33"/>
                    <a:pt x="10" y="33"/>
                    <a:pt x="11" y="33"/>
                  </a:cubicBezTo>
                  <a:cubicBezTo>
                    <a:pt x="11" y="34"/>
                    <a:pt x="11" y="34"/>
                    <a:pt x="9" y="34"/>
                  </a:cubicBezTo>
                  <a:cubicBezTo>
                    <a:pt x="9" y="35"/>
                    <a:pt x="9" y="35"/>
                    <a:pt x="9" y="35"/>
                  </a:cubicBezTo>
                  <a:cubicBezTo>
                    <a:pt x="8" y="39"/>
                    <a:pt x="8" y="39"/>
                    <a:pt x="8" y="39"/>
                  </a:cubicBezTo>
                  <a:cubicBezTo>
                    <a:pt x="5" y="38"/>
                    <a:pt x="5" y="38"/>
                    <a:pt x="5" y="38"/>
                  </a:cubicBezTo>
                  <a:cubicBezTo>
                    <a:pt x="4" y="39"/>
                    <a:pt x="4" y="39"/>
                    <a:pt x="4" y="39"/>
                  </a:cubicBezTo>
                  <a:cubicBezTo>
                    <a:pt x="4" y="40"/>
                    <a:pt x="4" y="40"/>
                    <a:pt x="4" y="40"/>
                  </a:cubicBezTo>
                  <a:cubicBezTo>
                    <a:pt x="4" y="41"/>
                    <a:pt x="4" y="41"/>
                    <a:pt x="4" y="41"/>
                  </a:cubicBezTo>
                  <a:cubicBezTo>
                    <a:pt x="3" y="42"/>
                    <a:pt x="3" y="42"/>
                    <a:pt x="4" y="46"/>
                  </a:cubicBezTo>
                  <a:cubicBezTo>
                    <a:pt x="5" y="46"/>
                    <a:pt x="6" y="46"/>
                    <a:pt x="6" y="46"/>
                  </a:cubicBezTo>
                  <a:cubicBezTo>
                    <a:pt x="6" y="47"/>
                    <a:pt x="6" y="48"/>
                    <a:pt x="5" y="48"/>
                  </a:cubicBezTo>
                  <a:cubicBezTo>
                    <a:pt x="4" y="50"/>
                    <a:pt x="4" y="50"/>
                    <a:pt x="4" y="50"/>
                  </a:cubicBezTo>
                  <a:cubicBezTo>
                    <a:pt x="5" y="51"/>
                    <a:pt x="5" y="51"/>
                    <a:pt x="5" y="51"/>
                  </a:cubicBezTo>
                  <a:cubicBezTo>
                    <a:pt x="5" y="51"/>
                    <a:pt x="5" y="52"/>
                    <a:pt x="5" y="52"/>
                  </a:cubicBezTo>
                  <a:cubicBezTo>
                    <a:pt x="6" y="53"/>
                    <a:pt x="6" y="56"/>
                    <a:pt x="7" y="57"/>
                  </a:cubicBezTo>
                  <a:cubicBezTo>
                    <a:pt x="7" y="57"/>
                    <a:pt x="7" y="57"/>
                    <a:pt x="8" y="57"/>
                  </a:cubicBezTo>
                  <a:cubicBezTo>
                    <a:pt x="8" y="57"/>
                    <a:pt x="9" y="57"/>
                    <a:pt x="11" y="56"/>
                  </a:cubicBezTo>
                  <a:cubicBezTo>
                    <a:pt x="11" y="56"/>
                    <a:pt x="11" y="57"/>
                    <a:pt x="10" y="57"/>
                  </a:cubicBezTo>
                  <a:cubicBezTo>
                    <a:pt x="12" y="59"/>
                    <a:pt x="12" y="59"/>
                    <a:pt x="13" y="59"/>
                  </a:cubicBezTo>
                  <a:cubicBezTo>
                    <a:pt x="13" y="59"/>
                    <a:pt x="13" y="59"/>
                    <a:pt x="13" y="59"/>
                  </a:cubicBezTo>
                  <a:cubicBezTo>
                    <a:pt x="14" y="59"/>
                    <a:pt x="19" y="55"/>
                    <a:pt x="17" y="52"/>
                  </a:cubicBezTo>
                  <a:cubicBezTo>
                    <a:pt x="17" y="52"/>
                    <a:pt x="17" y="52"/>
                    <a:pt x="17" y="52"/>
                  </a:cubicBezTo>
                  <a:cubicBezTo>
                    <a:pt x="19" y="52"/>
                    <a:pt x="20" y="51"/>
                    <a:pt x="20" y="49"/>
                  </a:cubicBezTo>
                  <a:cubicBezTo>
                    <a:pt x="21" y="47"/>
                    <a:pt x="21" y="47"/>
                    <a:pt x="21" y="47"/>
                  </a:cubicBezTo>
                  <a:cubicBezTo>
                    <a:pt x="21" y="46"/>
                    <a:pt x="21" y="46"/>
                    <a:pt x="21" y="46"/>
                  </a:cubicBezTo>
                  <a:cubicBezTo>
                    <a:pt x="22" y="46"/>
                    <a:pt x="22" y="45"/>
                    <a:pt x="22" y="45"/>
                  </a:cubicBezTo>
                  <a:cubicBezTo>
                    <a:pt x="29" y="45"/>
                    <a:pt x="29" y="44"/>
                    <a:pt x="34" y="39"/>
                  </a:cubicBezTo>
                  <a:cubicBezTo>
                    <a:pt x="35" y="38"/>
                    <a:pt x="35" y="38"/>
                    <a:pt x="35" y="38"/>
                  </a:cubicBezTo>
                  <a:cubicBezTo>
                    <a:pt x="35" y="38"/>
                    <a:pt x="36" y="39"/>
                    <a:pt x="36" y="39"/>
                  </a:cubicBezTo>
                  <a:cubicBezTo>
                    <a:pt x="43" y="38"/>
                    <a:pt x="43" y="37"/>
                    <a:pt x="48" y="34"/>
                  </a:cubicBezTo>
                  <a:cubicBezTo>
                    <a:pt x="48" y="33"/>
                    <a:pt x="48" y="33"/>
                    <a:pt x="48" y="33"/>
                  </a:cubicBezTo>
                  <a:cubicBezTo>
                    <a:pt x="43" y="32"/>
                    <a:pt x="43" y="32"/>
                    <a:pt x="44" y="30"/>
                  </a:cubicBezTo>
                  <a:cubicBezTo>
                    <a:pt x="46" y="32"/>
                    <a:pt x="47" y="33"/>
                    <a:pt x="47" y="33"/>
                  </a:cubicBezTo>
                  <a:cubicBezTo>
                    <a:pt x="48" y="33"/>
                    <a:pt x="48" y="32"/>
                    <a:pt x="48" y="32"/>
                  </a:cubicBezTo>
                  <a:cubicBezTo>
                    <a:pt x="48" y="31"/>
                    <a:pt x="48" y="30"/>
                    <a:pt x="48" y="29"/>
                  </a:cubicBezTo>
                  <a:cubicBezTo>
                    <a:pt x="46" y="29"/>
                    <a:pt x="46" y="28"/>
                    <a:pt x="45" y="27"/>
                  </a:cubicBezTo>
                  <a:cubicBezTo>
                    <a:pt x="46" y="27"/>
                    <a:pt x="46" y="27"/>
                    <a:pt x="46" y="27"/>
                  </a:cubicBezTo>
                  <a:cubicBezTo>
                    <a:pt x="48" y="29"/>
                    <a:pt x="48" y="29"/>
                    <a:pt x="48" y="29"/>
                  </a:cubicBezTo>
                  <a:cubicBezTo>
                    <a:pt x="48" y="28"/>
                    <a:pt x="48" y="27"/>
                    <a:pt x="48" y="26"/>
                  </a:cubicBezTo>
                  <a:cubicBezTo>
                    <a:pt x="47" y="26"/>
                    <a:pt x="47" y="26"/>
                    <a:pt x="46" y="26"/>
                  </a:cubicBezTo>
                  <a:cubicBezTo>
                    <a:pt x="46" y="26"/>
                    <a:pt x="46" y="26"/>
                    <a:pt x="45" y="26"/>
                  </a:cubicBezTo>
                  <a:cubicBezTo>
                    <a:pt x="44" y="25"/>
                    <a:pt x="44" y="25"/>
                    <a:pt x="44" y="25"/>
                  </a:cubicBezTo>
                  <a:cubicBezTo>
                    <a:pt x="44" y="24"/>
                    <a:pt x="44" y="24"/>
                    <a:pt x="44" y="24"/>
                  </a:cubicBezTo>
                  <a:cubicBezTo>
                    <a:pt x="45" y="25"/>
                    <a:pt x="46" y="25"/>
                    <a:pt x="46" y="25"/>
                  </a:cubicBezTo>
                  <a:cubicBezTo>
                    <a:pt x="47" y="25"/>
                    <a:pt x="48" y="24"/>
                    <a:pt x="49" y="24"/>
                  </a:cubicBezTo>
                  <a:cubicBezTo>
                    <a:pt x="49" y="23"/>
                    <a:pt x="49" y="23"/>
                    <a:pt x="49" y="23"/>
                  </a:cubicBezTo>
                  <a:cubicBezTo>
                    <a:pt x="50" y="22"/>
                    <a:pt x="50" y="22"/>
                    <a:pt x="50" y="22"/>
                  </a:cubicBezTo>
                  <a:cubicBezTo>
                    <a:pt x="49" y="21"/>
                    <a:pt x="49" y="21"/>
                    <a:pt x="49" y="21"/>
                  </a:cubicBezTo>
                  <a:cubicBezTo>
                    <a:pt x="48" y="20"/>
                    <a:pt x="48" y="20"/>
                    <a:pt x="48" y="20"/>
                  </a:cubicBezTo>
                  <a:cubicBezTo>
                    <a:pt x="49" y="20"/>
                    <a:pt x="49" y="19"/>
                    <a:pt x="50" y="19"/>
                  </a:cubicBezTo>
                  <a:cubicBezTo>
                    <a:pt x="49" y="18"/>
                    <a:pt x="49" y="18"/>
                    <a:pt x="48" y="18"/>
                  </a:cubicBezTo>
                  <a:cubicBezTo>
                    <a:pt x="47" y="17"/>
                    <a:pt x="47" y="17"/>
                    <a:pt x="47" y="17"/>
                  </a:cubicBezTo>
                  <a:cubicBezTo>
                    <a:pt x="47" y="17"/>
                    <a:pt x="47" y="16"/>
                    <a:pt x="47" y="16"/>
                  </a:cubicBezTo>
                  <a:cubicBezTo>
                    <a:pt x="48" y="16"/>
                    <a:pt x="48" y="16"/>
                    <a:pt x="48" y="16"/>
                  </a:cubicBezTo>
                  <a:cubicBezTo>
                    <a:pt x="49" y="16"/>
                    <a:pt x="49" y="17"/>
                    <a:pt x="50" y="17"/>
                  </a:cubicBezTo>
                  <a:cubicBezTo>
                    <a:pt x="50" y="17"/>
                    <a:pt x="50" y="17"/>
                    <a:pt x="50" y="15"/>
                  </a:cubicBezTo>
                  <a:cubicBezTo>
                    <a:pt x="48" y="14"/>
                    <a:pt x="48" y="14"/>
                    <a:pt x="48" y="14"/>
                  </a:cubicBezTo>
                  <a:cubicBezTo>
                    <a:pt x="48" y="13"/>
                    <a:pt x="48" y="13"/>
                    <a:pt x="48" y="13"/>
                  </a:cubicBezTo>
                  <a:cubicBezTo>
                    <a:pt x="47" y="13"/>
                    <a:pt x="47" y="13"/>
                    <a:pt x="46" y="13"/>
                  </a:cubicBezTo>
                  <a:cubicBezTo>
                    <a:pt x="46" y="11"/>
                    <a:pt x="47" y="11"/>
                    <a:pt x="47" y="11"/>
                  </a:cubicBezTo>
                  <a:cubicBezTo>
                    <a:pt x="47" y="10"/>
                    <a:pt x="47" y="10"/>
                    <a:pt x="47" y="9"/>
                  </a:cubicBezTo>
                  <a:cubicBezTo>
                    <a:pt x="49" y="9"/>
                    <a:pt x="49" y="9"/>
                    <a:pt x="49" y="8"/>
                  </a:cubicBezTo>
                  <a:cubicBezTo>
                    <a:pt x="48" y="8"/>
                    <a:pt x="48" y="8"/>
                    <a:pt x="48" y="8"/>
                  </a:cubicBezTo>
                  <a:cubicBezTo>
                    <a:pt x="48" y="8"/>
                    <a:pt x="48" y="9"/>
                    <a:pt x="47" y="9"/>
                  </a:cubicBezTo>
                  <a:cubicBezTo>
                    <a:pt x="47" y="9"/>
                    <a:pt x="47" y="9"/>
                    <a:pt x="47" y="9"/>
                  </a:cubicBezTo>
                  <a:cubicBezTo>
                    <a:pt x="46" y="9"/>
                    <a:pt x="46" y="9"/>
                    <a:pt x="46" y="9"/>
                  </a:cubicBezTo>
                  <a:cubicBezTo>
                    <a:pt x="46" y="8"/>
                    <a:pt x="46" y="8"/>
                    <a:pt x="46" y="8"/>
                  </a:cubicBezTo>
                  <a:cubicBezTo>
                    <a:pt x="47" y="8"/>
                    <a:pt x="48" y="8"/>
                    <a:pt x="48" y="8"/>
                  </a:cubicBezTo>
                  <a:cubicBezTo>
                    <a:pt x="48" y="8"/>
                    <a:pt x="48" y="8"/>
                    <a:pt x="49" y="8"/>
                  </a:cubicBezTo>
                  <a:cubicBezTo>
                    <a:pt x="49" y="7"/>
                    <a:pt x="49" y="7"/>
                    <a:pt x="49" y="7"/>
                  </a:cubicBezTo>
                  <a:cubicBezTo>
                    <a:pt x="48" y="7"/>
                    <a:pt x="48" y="7"/>
                    <a:pt x="47" y="7"/>
                  </a:cubicBezTo>
                  <a:cubicBezTo>
                    <a:pt x="50" y="6"/>
                    <a:pt x="50" y="6"/>
                    <a:pt x="50" y="6"/>
                  </a:cubicBezTo>
                  <a:cubicBezTo>
                    <a:pt x="51" y="6"/>
                    <a:pt x="51" y="6"/>
                    <a:pt x="51" y="5"/>
                  </a:cubicBezTo>
                  <a:cubicBezTo>
                    <a:pt x="51" y="5"/>
                    <a:pt x="51" y="5"/>
                    <a:pt x="51" y="5"/>
                  </a:cubicBezTo>
                  <a:cubicBezTo>
                    <a:pt x="51" y="4"/>
                    <a:pt x="50" y="4"/>
                    <a:pt x="49" y="4"/>
                  </a:cubicBezTo>
                  <a:cubicBezTo>
                    <a:pt x="48" y="4"/>
                    <a:pt x="48" y="4"/>
                    <a:pt x="47" y="4"/>
                  </a:cubicBezTo>
                  <a:cubicBezTo>
                    <a:pt x="47" y="5"/>
                    <a:pt x="47" y="5"/>
                    <a:pt x="47" y="5"/>
                  </a:cubicBezTo>
                  <a:cubicBezTo>
                    <a:pt x="46" y="5"/>
                    <a:pt x="46" y="5"/>
                    <a:pt x="46" y="4"/>
                  </a:cubicBezTo>
                  <a:cubicBezTo>
                    <a:pt x="45" y="5"/>
                    <a:pt x="45" y="5"/>
                    <a:pt x="45" y="5"/>
                  </a:cubicBezTo>
                  <a:cubicBezTo>
                    <a:pt x="44" y="6"/>
                    <a:pt x="44" y="6"/>
                    <a:pt x="43" y="7"/>
                  </a:cubicBezTo>
                  <a:cubicBezTo>
                    <a:pt x="43" y="6"/>
                    <a:pt x="43" y="6"/>
                    <a:pt x="44" y="5"/>
                  </a:cubicBezTo>
                  <a:cubicBezTo>
                    <a:pt x="44" y="4"/>
                    <a:pt x="44" y="3"/>
                    <a:pt x="43" y="3"/>
                  </a:cubicBezTo>
                  <a:cubicBezTo>
                    <a:pt x="43" y="3"/>
                    <a:pt x="43" y="3"/>
                    <a:pt x="43" y="3"/>
                  </a:cubicBezTo>
                  <a:cubicBezTo>
                    <a:pt x="42" y="4"/>
                    <a:pt x="42" y="5"/>
                    <a:pt x="41" y="5"/>
                  </a:cubicBezTo>
                  <a:cubicBezTo>
                    <a:pt x="41" y="5"/>
                    <a:pt x="41" y="5"/>
                    <a:pt x="41" y="5"/>
                  </a:cubicBezTo>
                  <a:cubicBezTo>
                    <a:pt x="42" y="4"/>
                    <a:pt x="42" y="4"/>
                    <a:pt x="42" y="4"/>
                  </a:cubicBezTo>
                  <a:cubicBezTo>
                    <a:pt x="41" y="4"/>
                    <a:pt x="41" y="4"/>
                    <a:pt x="41" y="4"/>
                  </a:cubicBezTo>
                  <a:cubicBezTo>
                    <a:pt x="40" y="4"/>
                    <a:pt x="40" y="4"/>
                    <a:pt x="38" y="4"/>
                  </a:cubicBezTo>
                  <a:cubicBezTo>
                    <a:pt x="39" y="3"/>
                    <a:pt x="39" y="3"/>
                    <a:pt x="40" y="3"/>
                  </a:cubicBezTo>
                  <a:cubicBezTo>
                    <a:pt x="40" y="3"/>
                    <a:pt x="41" y="3"/>
                    <a:pt x="41" y="3"/>
                  </a:cubicBezTo>
                  <a:cubicBezTo>
                    <a:pt x="41" y="3"/>
                    <a:pt x="41" y="3"/>
                    <a:pt x="42" y="3"/>
                  </a:cubicBezTo>
                  <a:cubicBezTo>
                    <a:pt x="43" y="3"/>
                    <a:pt x="43" y="3"/>
                    <a:pt x="44" y="3"/>
                  </a:cubicBezTo>
                  <a:cubicBezTo>
                    <a:pt x="44" y="3"/>
                    <a:pt x="41" y="0"/>
                    <a:pt x="38"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34" name="Freeform 81"/>
            <p:cNvSpPr>
              <a:spLocks/>
            </p:cNvSpPr>
            <p:nvPr/>
          </p:nvSpPr>
          <p:spPr bwMode="auto">
            <a:xfrm>
              <a:off x="4316413" y="1962150"/>
              <a:ext cx="38100" cy="17463"/>
            </a:xfrm>
            <a:custGeom>
              <a:avLst/>
              <a:gdLst/>
              <a:ahLst/>
              <a:cxnLst>
                <a:cxn ang="0">
                  <a:pos x="1" y="0"/>
                </a:cxn>
                <a:cxn ang="0">
                  <a:pos x="0" y="0"/>
                </a:cxn>
                <a:cxn ang="0">
                  <a:pos x="2" y="2"/>
                </a:cxn>
                <a:cxn ang="0">
                  <a:pos x="4" y="2"/>
                </a:cxn>
                <a:cxn ang="0">
                  <a:pos x="4" y="2"/>
                </a:cxn>
                <a:cxn ang="0">
                  <a:pos x="4" y="2"/>
                </a:cxn>
                <a:cxn ang="0">
                  <a:pos x="4" y="2"/>
                </a:cxn>
                <a:cxn ang="0">
                  <a:pos x="4" y="1"/>
                </a:cxn>
                <a:cxn ang="0">
                  <a:pos x="2" y="0"/>
                </a:cxn>
                <a:cxn ang="0">
                  <a:pos x="1" y="0"/>
                </a:cxn>
              </a:cxnLst>
              <a:rect l="0" t="0" r="r" b="b"/>
              <a:pathLst>
                <a:path w="4" h="2">
                  <a:moveTo>
                    <a:pt x="1" y="0"/>
                  </a:moveTo>
                  <a:cubicBezTo>
                    <a:pt x="0" y="0"/>
                    <a:pt x="0" y="0"/>
                    <a:pt x="0" y="0"/>
                  </a:cubicBezTo>
                  <a:cubicBezTo>
                    <a:pt x="2" y="2"/>
                    <a:pt x="2" y="2"/>
                    <a:pt x="2" y="2"/>
                  </a:cubicBezTo>
                  <a:cubicBezTo>
                    <a:pt x="2" y="2"/>
                    <a:pt x="3" y="2"/>
                    <a:pt x="4" y="2"/>
                  </a:cubicBezTo>
                  <a:cubicBezTo>
                    <a:pt x="4" y="2"/>
                    <a:pt x="4" y="2"/>
                    <a:pt x="4" y="2"/>
                  </a:cubicBezTo>
                  <a:cubicBezTo>
                    <a:pt x="4" y="2"/>
                    <a:pt x="4" y="2"/>
                    <a:pt x="4" y="2"/>
                  </a:cubicBezTo>
                  <a:cubicBezTo>
                    <a:pt x="4" y="2"/>
                    <a:pt x="4" y="2"/>
                    <a:pt x="4" y="2"/>
                  </a:cubicBezTo>
                  <a:cubicBezTo>
                    <a:pt x="4" y="1"/>
                    <a:pt x="4" y="1"/>
                    <a:pt x="4" y="1"/>
                  </a:cubicBezTo>
                  <a:cubicBezTo>
                    <a:pt x="3" y="1"/>
                    <a:pt x="3" y="0"/>
                    <a:pt x="2" y="0"/>
                  </a:cubicBezTo>
                  <a:cubicBezTo>
                    <a:pt x="2" y="0"/>
                    <a:pt x="2" y="0"/>
                    <a:pt x="1"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35" name="Freeform 82"/>
            <p:cNvSpPr>
              <a:spLocks/>
            </p:cNvSpPr>
            <p:nvPr/>
          </p:nvSpPr>
          <p:spPr bwMode="auto">
            <a:xfrm>
              <a:off x="4994276" y="1589088"/>
              <a:ext cx="149225" cy="74613"/>
            </a:xfrm>
            <a:custGeom>
              <a:avLst/>
              <a:gdLst/>
              <a:ahLst/>
              <a:cxnLst>
                <a:cxn ang="0">
                  <a:pos x="12" y="0"/>
                </a:cxn>
                <a:cxn ang="0">
                  <a:pos x="11" y="0"/>
                </a:cxn>
                <a:cxn ang="0">
                  <a:pos x="10" y="1"/>
                </a:cxn>
                <a:cxn ang="0">
                  <a:pos x="9" y="1"/>
                </a:cxn>
                <a:cxn ang="0">
                  <a:pos x="8" y="1"/>
                </a:cxn>
                <a:cxn ang="0">
                  <a:pos x="7" y="2"/>
                </a:cxn>
                <a:cxn ang="0">
                  <a:pos x="7" y="1"/>
                </a:cxn>
                <a:cxn ang="0">
                  <a:pos x="6" y="1"/>
                </a:cxn>
                <a:cxn ang="0">
                  <a:pos x="5" y="2"/>
                </a:cxn>
                <a:cxn ang="0">
                  <a:pos x="5" y="2"/>
                </a:cxn>
                <a:cxn ang="0">
                  <a:pos x="4" y="1"/>
                </a:cxn>
                <a:cxn ang="0">
                  <a:pos x="3" y="0"/>
                </a:cxn>
                <a:cxn ang="0">
                  <a:pos x="2" y="0"/>
                </a:cxn>
                <a:cxn ang="0">
                  <a:pos x="1" y="1"/>
                </a:cxn>
                <a:cxn ang="0">
                  <a:pos x="0" y="3"/>
                </a:cxn>
                <a:cxn ang="0">
                  <a:pos x="2" y="3"/>
                </a:cxn>
                <a:cxn ang="0">
                  <a:pos x="2" y="4"/>
                </a:cxn>
                <a:cxn ang="0">
                  <a:pos x="1" y="3"/>
                </a:cxn>
                <a:cxn ang="0">
                  <a:pos x="1" y="4"/>
                </a:cxn>
                <a:cxn ang="0">
                  <a:pos x="2" y="5"/>
                </a:cxn>
                <a:cxn ang="0">
                  <a:pos x="3" y="5"/>
                </a:cxn>
                <a:cxn ang="0">
                  <a:pos x="4" y="5"/>
                </a:cxn>
                <a:cxn ang="0">
                  <a:pos x="2" y="7"/>
                </a:cxn>
                <a:cxn ang="0">
                  <a:pos x="4" y="7"/>
                </a:cxn>
                <a:cxn ang="0">
                  <a:pos x="6" y="7"/>
                </a:cxn>
                <a:cxn ang="0">
                  <a:pos x="7" y="8"/>
                </a:cxn>
                <a:cxn ang="0">
                  <a:pos x="9" y="8"/>
                </a:cxn>
                <a:cxn ang="0">
                  <a:pos x="13" y="6"/>
                </a:cxn>
                <a:cxn ang="0">
                  <a:pos x="16" y="3"/>
                </a:cxn>
                <a:cxn ang="0">
                  <a:pos x="16" y="3"/>
                </a:cxn>
                <a:cxn ang="0">
                  <a:pos x="15" y="1"/>
                </a:cxn>
                <a:cxn ang="0">
                  <a:pos x="13" y="1"/>
                </a:cxn>
                <a:cxn ang="0">
                  <a:pos x="12" y="0"/>
                </a:cxn>
              </a:cxnLst>
              <a:rect l="0" t="0" r="r" b="b"/>
              <a:pathLst>
                <a:path w="16" h="8">
                  <a:moveTo>
                    <a:pt x="12" y="0"/>
                  </a:moveTo>
                  <a:cubicBezTo>
                    <a:pt x="11" y="0"/>
                    <a:pt x="11" y="0"/>
                    <a:pt x="11" y="0"/>
                  </a:cubicBezTo>
                  <a:cubicBezTo>
                    <a:pt x="10" y="1"/>
                    <a:pt x="10" y="1"/>
                    <a:pt x="10" y="1"/>
                  </a:cubicBezTo>
                  <a:cubicBezTo>
                    <a:pt x="9" y="1"/>
                    <a:pt x="9" y="1"/>
                    <a:pt x="9" y="1"/>
                  </a:cubicBezTo>
                  <a:cubicBezTo>
                    <a:pt x="8" y="1"/>
                    <a:pt x="8" y="1"/>
                    <a:pt x="8" y="1"/>
                  </a:cubicBezTo>
                  <a:cubicBezTo>
                    <a:pt x="8" y="2"/>
                    <a:pt x="7" y="2"/>
                    <a:pt x="7" y="2"/>
                  </a:cubicBezTo>
                  <a:cubicBezTo>
                    <a:pt x="7" y="1"/>
                    <a:pt x="7" y="1"/>
                    <a:pt x="7" y="1"/>
                  </a:cubicBezTo>
                  <a:cubicBezTo>
                    <a:pt x="6" y="1"/>
                    <a:pt x="6" y="1"/>
                    <a:pt x="6" y="1"/>
                  </a:cubicBezTo>
                  <a:cubicBezTo>
                    <a:pt x="5" y="2"/>
                    <a:pt x="5" y="2"/>
                    <a:pt x="5" y="2"/>
                  </a:cubicBezTo>
                  <a:cubicBezTo>
                    <a:pt x="5" y="2"/>
                    <a:pt x="5" y="2"/>
                    <a:pt x="5" y="2"/>
                  </a:cubicBezTo>
                  <a:cubicBezTo>
                    <a:pt x="4" y="1"/>
                    <a:pt x="4" y="1"/>
                    <a:pt x="4" y="1"/>
                  </a:cubicBezTo>
                  <a:cubicBezTo>
                    <a:pt x="3" y="0"/>
                    <a:pt x="3" y="0"/>
                    <a:pt x="3" y="0"/>
                  </a:cubicBezTo>
                  <a:cubicBezTo>
                    <a:pt x="2" y="0"/>
                    <a:pt x="2" y="0"/>
                    <a:pt x="2" y="0"/>
                  </a:cubicBezTo>
                  <a:cubicBezTo>
                    <a:pt x="1" y="1"/>
                    <a:pt x="1" y="1"/>
                    <a:pt x="1" y="1"/>
                  </a:cubicBezTo>
                  <a:cubicBezTo>
                    <a:pt x="0" y="3"/>
                    <a:pt x="0" y="3"/>
                    <a:pt x="0" y="3"/>
                  </a:cubicBezTo>
                  <a:cubicBezTo>
                    <a:pt x="2" y="3"/>
                    <a:pt x="2" y="3"/>
                    <a:pt x="2" y="3"/>
                  </a:cubicBezTo>
                  <a:cubicBezTo>
                    <a:pt x="2" y="4"/>
                    <a:pt x="2" y="4"/>
                    <a:pt x="2" y="4"/>
                  </a:cubicBezTo>
                  <a:cubicBezTo>
                    <a:pt x="1" y="3"/>
                    <a:pt x="1" y="3"/>
                    <a:pt x="1" y="3"/>
                  </a:cubicBezTo>
                  <a:cubicBezTo>
                    <a:pt x="1" y="4"/>
                    <a:pt x="1" y="4"/>
                    <a:pt x="1" y="4"/>
                  </a:cubicBezTo>
                  <a:cubicBezTo>
                    <a:pt x="2" y="5"/>
                    <a:pt x="2" y="5"/>
                    <a:pt x="2" y="5"/>
                  </a:cubicBezTo>
                  <a:cubicBezTo>
                    <a:pt x="3" y="5"/>
                    <a:pt x="3" y="5"/>
                    <a:pt x="3" y="5"/>
                  </a:cubicBezTo>
                  <a:cubicBezTo>
                    <a:pt x="4" y="5"/>
                    <a:pt x="4" y="5"/>
                    <a:pt x="4" y="5"/>
                  </a:cubicBezTo>
                  <a:cubicBezTo>
                    <a:pt x="4" y="5"/>
                    <a:pt x="4" y="6"/>
                    <a:pt x="2" y="7"/>
                  </a:cubicBezTo>
                  <a:cubicBezTo>
                    <a:pt x="4" y="7"/>
                    <a:pt x="4" y="7"/>
                    <a:pt x="4" y="7"/>
                  </a:cubicBezTo>
                  <a:cubicBezTo>
                    <a:pt x="5" y="7"/>
                    <a:pt x="5" y="7"/>
                    <a:pt x="6" y="7"/>
                  </a:cubicBezTo>
                  <a:cubicBezTo>
                    <a:pt x="7" y="8"/>
                    <a:pt x="7" y="8"/>
                    <a:pt x="7" y="8"/>
                  </a:cubicBezTo>
                  <a:cubicBezTo>
                    <a:pt x="8" y="8"/>
                    <a:pt x="9" y="8"/>
                    <a:pt x="9" y="8"/>
                  </a:cubicBezTo>
                  <a:cubicBezTo>
                    <a:pt x="10" y="7"/>
                    <a:pt x="11" y="6"/>
                    <a:pt x="13" y="6"/>
                  </a:cubicBezTo>
                  <a:cubicBezTo>
                    <a:pt x="13" y="6"/>
                    <a:pt x="14" y="6"/>
                    <a:pt x="16" y="3"/>
                  </a:cubicBezTo>
                  <a:cubicBezTo>
                    <a:pt x="16" y="3"/>
                    <a:pt x="16" y="3"/>
                    <a:pt x="16" y="3"/>
                  </a:cubicBezTo>
                  <a:cubicBezTo>
                    <a:pt x="15" y="1"/>
                    <a:pt x="15" y="1"/>
                    <a:pt x="15" y="1"/>
                  </a:cubicBezTo>
                  <a:cubicBezTo>
                    <a:pt x="13" y="1"/>
                    <a:pt x="13" y="1"/>
                    <a:pt x="13" y="1"/>
                  </a:cubicBezTo>
                  <a:cubicBezTo>
                    <a:pt x="12" y="0"/>
                    <a:pt x="12" y="0"/>
                    <a:pt x="12"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36" name="Freeform 83"/>
            <p:cNvSpPr>
              <a:spLocks/>
            </p:cNvSpPr>
            <p:nvPr/>
          </p:nvSpPr>
          <p:spPr bwMode="auto">
            <a:xfrm>
              <a:off x="5235576" y="1858963"/>
              <a:ext cx="84138" cy="84138"/>
            </a:xfrm>
            <a:custGeom>
              <a:avLst/>
              <a:gdLst/>
              <a:ahLst/>
              <a:cxnLst>
                <a:cxn ang="0">
                  <a:pos x="6" y="0"/>
                </a:cxn>
                <a:cxn ang="0">
                  <a:pos x="6" y="0"/>
                </a:cxn>
                <a:cxn ang="0">
                  <a:pos x="6" y="0"/>
                </a:cxn>
                <a:cxn ang="0">
                  <a:pos x="6" y="0"/>
                </a:cxn>
                <a:cxn ang="0">
                  <a:pos x="5" y="0"/>
                </a:cxn>
                <a:cxn ang="0">
                  <a:pos x="5" y="0"/>
                </a:cxn>
                <a:cxn ang="0">
                  <a:pos x="5" y="0"/>
                </a:cxn>
                <a:cxn ang="0">
                  <a:pos x="4" y="0"/>
                </a:cxn>
                <a:cxn ang="0">
                  <a:pos x="4" y="0"/>
                </a:cxn>
                <a:cxn ang="0">
                  <a:pos x="2" y="2"/>
                </a:cxn>
                <a:cxn ang="0">
                  <a:pos x="1" y="2"/>
                </a:cxn>
                <a:cxn ang="0">
                  <a:pos x="0" y="4"/>
                </a:cxn>
                <a:cxn ang="0">
                  <a:pos x="0" y="5"/>
                </a:cxn>
                <a:cxn ang="0">
                  <a:pos x="2" y="5"/>
                </a:cxn>
                <a:cxn ang="0">
                  <a:pos x="2" y="5"/>
                </a:cxn>
                <a:cxn ang="0">
                  <a:pos x="2" y="6"/>
                </a:cxn>
                <a:cxn ang="0">
                  <a:pos x="1" y="7"/>
                </a:cxn>
                <a:cxn ang="0">
                  <a:pos x="1" y="9"/>
                </a:cxn>
                <a:cxn ang="0">
                  <a:pos x="3" y="9"/>
                </a:cxn>
                <a:cxn ang="0">
                  <a:pos x="7" y="7"/>
                </a:cxn>
                <a:cxn ang="0">
                  <a:pos x="7" y="4"/>
                </a:cxn>
                <a:cxn ang="0">
                  <a:pos x="6" y="3"/>
                </a:cxn>
                <a:cxn ang="0">
                  <a:pos x="8" y="2"/>
                </a:cxn>
                <a:cxn ang="0">
                  <a:pos x="6" y="0"/>
                </a:cxn>
              </a:cxnLst>
              <a:rect l="0" t="0" r="r" b="b"/>
              <a:pathLst>
                <a:path w="9" h="9">
                  <a:moveTo>
                    <a:pt x="6" y="0"/>
                  </a:moveTo>
                  <a:cubicBezTo>
                    <a:pt x="6" y="0"/>
                    <a:pt x="6" y="0"/>
                    <a:pt x="6" y="0"/>
                  </a:cubicBezTo>
                  <a:cubicBezTo>
                    <a:pt x="6" y="0"/>
                    <a:pt x="6" y="0"/>
                    <a:pt x="6" y="0"/>
                  </a:cubicBezTo>
                  <a:cubicBezTo>
                    <a:pt x="6" y="0"/>
                    <a:pt x="6" y="0"/>
                    <a:pt x="6" y="0"/>
                  </a:cubicBezTo>
                  <a:cubicBezTo>
                    <a:pt x="5" y="0"/>
                    <a:pt x="5" y="0"/>
                    <a:pt x="5" y="0"/>
                  </a:cubicBezTo>
                  <a:cubicBezTo>
                    <a:pt x="5" y="0"/>
                    <a:pt x="5" y="0"/>
                    <a:pt x="5" y="0"/>
                  </a:cubicBezTo>
                  <a:cubicBezTo>
                    <a:pt x="5" y="0"/>
                    <a:pt x="5" y="0"/>
                    <a:pt x="5" y="0"/>
                  </a:cubicBezTo>
                  <a:cubicBezTo>
                    <a:pt x="4" y="0"/>
                    <a:pt x="4" y="0"/>
                    <a:pt x="4" y="0"/>
                  </a:cubicBezTo>
                  <a:cubicBezTo>
                    <a:pt x="4" y="0"/>
                    <a:pt x="4" y="0"/>
                    <a:pt x="4" y="0"/>
                  </a:cubicBezTo>
                  <a:cubicBezTo>
                    <a:pt x="4" y="2"/>
                    <a:pt x="3" y="2"/>
                    <a:pt x="2" y="2"/>
                  </a:cubicBezTo>
                  <a:cubicBezTo>
                    <a:pt x="2" y="2"/>
                    <a:pt x="1" y="2"/>
                    <a:pt x="1" y="2"/>
                  </a:cubicBezTo>
                  <a:cubicBezTo>
                    <a:pt x="0" y="4"/>
                    <a:pt x="0" y="4"/>
                    <a:pt x="0" y="4"/>
                  </a:cubicBezTo>
                  <a:cubicBezTo>
                    <a:pt x="0" y="5"/>
                    <a:pt x="0" y="5"/>
                    <a:pt x="0" y="5"/>
                  </a:cubicBezTo>
                  <a:cubicBezTo>
                    <a:pt x="0" y="5"/>
                    <a:pt x="1" y="5"/>
                    <a:pt x="2" y="5"/>
                  </a:cubicBezTo>
                  <a:cubicBezTo>
                    <a:pt x="2" y="5"/>
                    <a:pt x="2" y="5"/>
                    <a:pt x="2" y="5"/>
                  </a:cubicBezTo>
                  <a:cubicBezTo>
                    <a:pt x="2" y="6"/>
                    <a:pt x="2" y="6"/>
                    <a:pt x="2" y="6"/>
                  </a:cubicBezTo>
                  <a:cubicBezTo>
                    <a:pt x="1" y="7"/>
                    <a:pt x="1" y="7"/>
                    <a:pt x="1" y="7"/>
                  </a:cubicBezTo>
                  <a:cubicBezTo>
                    <a:pt x="1" y="9"/>
                    <a:pt x="1" y="9"/>
                    <a:pt x="1" y="9"/>
                  </a:cubicBezTo>
                  <a:cubicBezTo>
                    <a:pt x="2" y="9"/>
                    <a:pt x="2" y="9"/>
                    <a:pt x="3" y="9"/>
                  </a:cubicBezTo>
                  <a:cubicBezTo>
                    <a:pt x="4" y="8"/>
                    <a:pt x="6" y="8"/>
                    <a:pt x="7" y="7"/>
                  </a:cubicBezTo>
                  <a:cubicBezTo>
                    <a:pt x="7" y="4"/>
                    <a:pt x="7" y="4"/>
                    <a:pt x="7" y="4"/>
                  </a:cubicBezTo>
                  <a:cubicBezTo>
                    <a:pt x="6" y="3"/>
                    <a:pt x="6" y="3"/>
                    <a:pt x="6" y="3"/>
                  </a:cubicBezTo>
                  <a:cubicBezTo>
                    <a:pt x="8" y="2"/>
                    <a:pt x="8" y="2"/>
                    <a:pt x="8" y="2"/>
                  </a:cubicBezTo>
                  <a:cubicBezTo>
                    <a:pt x="9" y="1"/>
                    <a:pt x="7" y="0"/>
                    <a:pt x="6"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37" name="Freeform 84"/>
            <p:cNvSpPr>
              <a:spLocks/>
            </p:cNvSpPr>
            <p:nvPr/>
          </p:nvSpPr>
          <p:spPr bwMode="auto">
            <a:xfrm>
              <a:off x="5291138" y="1765300"/>
              <a:ext cx="149225" cy="214313"/>
            </a:xfrm>
            <a:custGeom>
              <a:avLst/>
              <a:gdLst/>
              <a:ahLst/>
              <a:cxnLst>
                <a:cxn ang="0">
                  <a:pos x="1" y="2"/>
                </a:cxn>
                <a:cxn ang="0">
                  <a:pos x="0" y="4"/>
                </a:cxn>
                <a:cxn ang="0">
                  <a:pos x="1" y="6"/>
                </a:cxn>
                <a:cxn ang="0">
                  <a:pos x="0" y="8"/>
                </a:cxn>
                <a:cxn ang="0">
                  <a:pos x="3" y="7"/>
                </a:cxn>
                <a:cxn ang="0">
                  <a:pos x="3" y="9"/>
                </a:cxn>
                <a:cxn ang="0">
                  <a:pos x="3" y="11"/>
                </a:cxn>
                <a:cxn ang="0">
                  <a:pos x="5" y="10"/>
                </a:cxn>
                <a:cxn ang="0">
                  <a:pos x="6" y="11"/>
                </a:cxn>
                <a:cxn ang="0">
                  <a:pos x="7" y="14"/>
                </a:cxn>
                <a:cxn ang="0">
                  <a:pos x="5" y="14"/>
                </a:cxn>
                <a:cxn ang="0">
                  <a:pos x="5" y="17"/>
                </a:cxn>
                <a:cxn ang="0">
                  <a:pos x="5" y="19"/>
                </a:cxn>
                <a:cxn ang="0">
                  <a:pos x="7" y="19"/>
                </a:cxn>
                <a:cxn ang="0">
                  <a:pos x="9" y="18"/>
                </a:cxn>
                <a:cxn ang="0">
                  <a:pos x="8" y="20"/>
                </a:cxn>
                <a:cxn ang="0">
                  <a:pos x="4" y="22"/>
                </a:cxn>
                <a:cxn ang="0">
                  <a:pos x="8" y="22"/>
                </a:cxn>
                <a:cxn ang="0">
                  <a:pos x="9" y="20"/>
                </a:cxn>
                <a:cxn ang="0">
                  <a:pos x="14" y="21"/>
                </a:cxn>
                <a:cxn ang="0">
                  <a:pos x="16" y="19"/>
                </a:cxn>
                <a:cxn ang="0">
                  <a:pos x="16" y="16"/>
                </a:cxn>
                <a:cxn ang="0">
                  <a:pos x="13" y="15"/>
                </a:cxn>
                <a:cxn ang="0">
                  <a:pos x="12" y="13"/>
                </a:cxn>
                <a:cxn ang="0">
                  <a:pos x="9" y="10"/>
                </a:cxn>
                <a:cxn ang="0">
                  <a:pos x="7" y="7"/>
                </a:cxn>
                <a:cxn ang="0">
                  <a:pos x="5" y="8"/>
                </a:cxn>
                <a:cxn ang="0">
                  <a:pos x="4" y="7"/>
                </a:cxn>
                <a:cxn ang="0">
                  <a:pos x="6" y="4"/>
                </a:cxn>
                <a:cxn ang="0">
                  <a:pos x="4" y="3"/>
                </a:cxn>
                <a:cxn ang="0">
                  <a:pos x="2" y="3"/>
                </a:cxn>
                <a:cxn ang="0">
                  <a:pos x="4" y="1"/>
                </a:cxn>
                <a:cxn ang="0">
                  <a:pos x="0" y="0"/>
                </a:cxn>
              </a:cxnLst>
              <a:rect l="0" t="0" r="r" b="b"/>
              <a:pathLst>
                <a:path w="16" h="23">
                  <a:moveTo>
                    <a:pt x="0" y="0"/>
                  </a:moveTo>
                  <a:cubicBezTo>
                    <a:pt x="1" y="2"/>
                    <a:pt x="1" y="2"/>
                    <a:pt x="1" y="2"/>
                  </a:cubicBezTo>
                  <a:cubicBezTo>
                    <a:pt x="0" y="2"/>
                    <a:pt x="0" y="2"/>
                    <a:pt x="0" y="2"/>
                  </a:cubicBezTo>
                  <a:cubicBezTo>
                    <a:pt x="0" y="4"/>
                    <a:pt x="0" y="4"/>
                    <a:pt x="0" y="4"/>
                  </a:cubicBezTo>
                  <a:cubicBezTo>
                    <a:pt x="1" y="5"/>
                    <a:pt x="1" y="5"/>
                    <a:pt x="1" y="5"/>
                  </a:cubicBezTo>
                  <a:cubicBezTo>
                    <a:pt x="1" y="6"/>
                    <a:pt x="1" y="6"/>
                    <a:pt x="1" y="6"/>
                  </a:cubicBezTo>
                  <a:cubicBezTo>
                    <a:pt x="1" y="6"/>
                    <a:pt x="1" y="6"/>
                    <a:pt x="1" y="6"/>
                  </a:cubicBezTo>
                  <a:cubicBezTo>
                    <a:pt x="0" y="8"/>
                    <a:pt x="0" y="8"/>
                    <a:pt x="0" y="8"/>
                  </a:cubicBezTo>
                  <a:cubicBezTo>
                    <a:pt x="2" y="8"/>
                    <a:pt x="2" y="8"/>
                    <a:pt x="2" y="8"/>
                  </a:cubicBezTo>
                  <a:cubicBezTo>
                    <a:pt x="3" y="7"/>
                    <a:pt x="3" y="7"/>
                    <a:pt x="3" y="7"/>
                  </a:cubicBezTo>
                  <a:cubicBezTo>
                    <a:pt x="3" y="8"/>
                    <a:pt x="3" y="8"/>
                    <a:pt x="3" y="8"/>
                  </a:cubicBezTo>
                  <a:cubicBezTo>
                    <a:pt x="3" y="9"/>
                    <a:pt x="3" y="9"/>
                    <a:pt x="3" y="9"/>
                  </a:cubicBezTo>
                  <a:cubicBezTo>
                    <a:pt x="2" y="10"/>
                    <a:pt x="2" y="10"/>
                    <a:pt x="2" y="10"/>
                  </a:cubicBezTo>
                  <a:cubicBezTo>
                    <a:pt x="3" y="11"/>
                    <a:pt x="3" y="11"/>
                    <a:pt x="3" y="11"/>
                  </a:cubicBezTo>
                  <a:cubicBezTo>
                    <a:pt x="4" y="11"/>
                    <a:pt x="4" y="11"/>
                    <a:pt x="5" y="11"/>
                  </a:cubicBezTo>
                  <a:cubicBezTo>
                    <a:pt x="5" y="10"/>
                    <a:pt x="5" y="10"/>
                    <a:pt x="5" y="10"/>
                  </a:cubicBezTo>
                  <a:cubicBezTo>
                    <a:pt x="6" y="10"/>
                    <a:pt x="6" y="10"/>
                    <a:pt x="6" y="10"/>
                  </a:cubicBezTo>
                  <a:cubicBezTo>
                    <a:pt x="6" y="11"/>
                    <a:pt x="6" y="11"/>
                    <a:pt x="6" y="11"/>
                  </a:cubicBezTo>
                  <a:cubicBezTo>
                    <a:pt x="7" y="12"/>
                    <a:pt x="7" y="12"/>
                    <a:pt x="7" y="12"/>
                  </a:cubicBezTo>
                  <a:cubicBezTo>
                    <a:pt x="7" y="14"/>
                    <a:pt x="7" y="14"/>
                    <a:pt x="7" y="14"/>
                  </a:cubicBezTo>
                  <a:cubicBezTo>
                    <a:pt x="6" y="14"/>
                    <a:pt x="6" y="14"/>
                    <a:pt x="6" y="14"/>
                  </a:cubicBezTo>
                  <a:cubicBezTo>
                    <a:pt x="5" y="14"/>
                    <a:pt x="5" y="14"/>
                    <a:pt x="5" y="14"/>
                  </a:cubicBezTo>
                  <a:cubicBezTo>
                    <a:pt x="4" y="15"/>
                    <a:pt x="4" y="15"/>
                    <a:pt x="4" y="15"/>
                  </a:cubicBezTo>
                  <a:cubicBezTo>
                    <a:pt x="6" y="15"/>
                    <a:pt x="6" y="16"/>
                    <a:pt x="5" y="17"/>
                  </a:cubicBezTo>
                  <a:cubicBezTo>
                    <a:pt x="4" y="18"/>
                    <a:pt x="4" y="18"/>
                    <a:pt x="4" y="18"/>
                  </a:cubicBezTo>
                  <a:cubicBezTo>
                    <a:pt x="5" y="19"/>
                    <a:pt x="5" y="19"/>
                    <a:pt x="5" y="19"/>
                  </a:cubicBezTo>
                  <a:cubicBezTo>
                    <a:pt x="6" y="18"/>
                    <a:pt x="6" y="18"/>
                    <a:pt x="6" y="18"/>
                  </a:cubicBezTo>
                  <a:cubicBezTo>
                    <a:pt x="7" y="19"/>
                    <a:pt x="7" y="19"/>
                    <a:pt x="7" y="19"/>
                  </a:cubicBezTo>
                  <a:cubicBezTo>
                    <a:pt x="8" y="18"/>
                    <a:pt x="8" y="18"/>
                    <a:pt x="8" y="18"/>
                  </a:cubicBezTo>
                  <a:cubicBezTo>
                    <a:pt x="9" y="18"/>
                    <a:pt x="9" y="18"/>
                    <a:pt x="9" y="18"/>
                  </a:cubicBezTo>
                  <a:cubicBezTo>
                    <a:pt x="9" y="19"/>
                    <a:pt x="9" y="19"/>
                    <a:pt x="9" y="19"/>
                  </a:cubicBezTo>
                  <a:cubicBezTo>
                    <a:pt x="8" y="20"/>
                    <a:pt x="8" y="20"/>
                    <a:pt x="8" y="20"/>
                  </a:cubicBezTo>
                  <a:cubicBezTo>
                    <a:pt x="6" y="19"/>
                    <a:pt x="6" y="19"/>
                    <a:pt x="6" y="19"/>
                  </a:cubicBezTo>
                  <a:cubicBezTo>
                    <a:pt x="4" y="22"/>
                    <a:pt x="4" y="22"/>
                    <a:pt x="4" y="22"/>
                  </a:cubicBezTo>
                  <a:cubicBezTo>
                    <a:pt x="5" y="23"/>
                    <a:pt x="5" y="23"/>
                    <a:pt x="5" y="23"/>
                  </a:cubicBezTo>
                  <a:cubicBezTo>
                    <a:pt x="6" y="22"/>
                    <a:pt x="7" y="22"/>
                    <a:pt x="8" y="22"/>
                  </a:cubicBezTo>
                  <a:cubicBezTo>
                    <a:pt x="8" y="20"/>
                    <a:pt x="8" y="20"/>
                    <a:pt x="8" y="20"/>
                  </a:cubicBezTo>
                  <a:cubicBezTo>
                    <a:pt x="8" y="20"/>
                    <a:pt x="9" y="20"/>
                    <a:pt x="9" y="20"/>
                  </a:cubicBezTo>
                  <a:cubicBezTo>
                    <a:pt x="11" y="21"/>
                    <a:pt x="11" y="21"/>
                    <a:pt x="11" y="21"/>
                  </a:cubicBezTo>
                  <a:cubicBezTo>
                    <a:pt x="12" y="21"/>
                    <a:pt x="13" y="21"/>
                    <a:pt x="14" y="21"/>
                  </a:cubicBezTo>
                  <a:cubicBezTo>
                    <a:pt x="15" y="20"/>
                    <a:pt x="15" y="20"/>
                    <a:pt x="15" y="20"/>
                  </a:cubicBezTo>
                  <a:cubicBezTo>
                    <a:pt x="16" y="19"/>
                    <a:pt x="16" y="19"/>
                    <a:pt x="16" y="19"/>
                  </a:cubicBezTo>
                  <a:cubicBezTo>
                    <a:pt x="14" y="19"/>
                    <a:pt x="14" y="19"/>
                    <a:pt x="14" y="19"/>
                  </a:cubicBezTo>
                  <a:cubicBezTo>
                    <a:pt x="15" y="18"/>
                    <a:pt x="16" y="17"/>
                    <a:pt x="16" y="16"/>
                  </a:cubicBezTo>
                  <a:cubicBezTo>
                    <a:pt x="16" y="16"/>
                    <a:pt x="16" y="16"/>
                    <a:pt x="15" y="15"/>
                  </a:cubicBezTo>
                  <a:cubicBezTo>
                    <a:pt x="13" y="15"/>
                    <a:pt x="13" y="15"/>
                    <a:pt x="13" y="15"/>
                  </a:cubicBezTo>
                  <a:cubicBezTo>
                    <a:pt x="12" y="15"/>
                    <a:pt x="12" y="15"/>
                    <a:pt x="12" y="15"/>
                  </a:cubicBezTo>
                  <a:cubicBezTo>
                    <a:pt x="12" y="13"/>
                    <a:pt x="12" y="13"/>
                    <a:pt x="12" y="13"/>
                  </a:cubicBezTo>
                  <a:cubicBezTo>
                    <a:pt x="10" y="10"/>
                    <a:pt x="10" y="10"/>
                    <a:pt x="10" y="10"/>
                  </a:cubicBezTo>
                  <a:cubicBezTo>
                    <a:pt x="9" y="10"/>
                    <a:pt x="9" y="10"/>
                    <a:pt x="9" y="10"/>
                  </a:cubicBezTo>
                  <a:cubicBezTo>
                    <a:pt x="8" y="8"/>
                    <a:pt x="8" y="8"/>
                    <a:pt x="8" y="8"/>
                  </a:cubicBezTo>
                  <a:cubicBezTo>
                    <a:pt x="7" y="7"/>
                    <a:pt x="7" y="7"/>
                    <a:pt x="7" y="7"/>
                  </a:cubicBezTo>
                  <a:cubicBezTo>
                    <a:pt x="7" y="7"/>
                    <a:pt x="6" y="7"/>
                    <a:pt x="6" y="7"/>
                  </a:cubicBezTo>
                  <a:cubicBezTo>
                    <a:pt x="5" y="8"/>
                    <a:pt x="5" y="8"/>
                    <a:pt x="5" y="8"/>
                  </a:cubicBezTo>
                  <a:cubicBezTo>
                    <a:pt x="5" y="8"/>
                    <a:pt x="5" y="8"/>
                    <a:pt x="5" y="8"/>
                  </a:cubicBezTo>
                  <a:cubicBezTo>
                    <a:pt x="4" y="7"/>
                    <a:pt x="4" y="7"/>
                    <a:pt x="4" y="7"/>
                  </a:cubicBezTo>
                  <a:cubicBezTo>
                    <a:pt x="5" y="6"/>
                    <a:pt x="5" y="6"/>
                    <a:pt x="5" y="6"/>
                  </a:cubicBezTo>
                  <a:cubicBezTo>
                    <a:pt x="6" y="4"/>
                    <a:pt x="6" y="4"/>
                    <a:pt x="6" y="4"/>
                  </a:cubicBezTo>
                  <a:cubicBezTo>
                    <a:pt x="6" y="3"/>
                    <a:pt x="6" y="3"/>
                    <a:pt x="6" y="3"/>
                  </a:cubicBezTo>
                  <a:cubicBezTo>
                    <a:pt x="4" y="3"/>
                    <a:pt x="4" y="3"/>
                    <a:pt x="4" y="3"/>
                  </a:cubicBezTo>
                  <a:cubicBezTo>
                    <a:pt x="3" y="4"/>
                    <a:pt x="3" y="4"/>
                    <a:pt x="3" y="4"/>
                  </a:cubicBezTo>
                  <a:cubicBezTo>
                    <a:pt x="2" y="3"/>
                    <a:pt x="2" y="3"/>
                    <a:pt x="2" y="3"/>
                  </a:cubicBezTo>
                  <a:cubicBezTo>
                    <a:pt x="3" y="2"/>
                    <a:pt x="3" y="2"/>
                    <a:pt x="3" y="2"/>
                  </a:cubicBezTo>
                  <a:cubicBezTo>
                    <a:pt x="4" y="1"/>
                    <a:pt x="4" y="1"/>
                    <a:pt x="4" y="1"/>
                  </a:cubicBezTo>
                  <a:cubicBezTo>
                    <a:pt x="2" y="0"/>
                    <a:pt x="2" y="0"/>
                    <a:pt x="2" y="0"/>
                  </a:cubicBezTo>
                  <a:cubicBezTo>
                    <a:pt x="0" y="0"/>
                    <a:pt x="0" y="0"/>
                    <a:pt x="0"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38" name="Freeform 85"/>
            <p:cNvSpPr>
              <a:spLocks/>
            </p:cNvSpPr>
            <p:nvPr/>
          </p:nvSpPr>
          <p:spPr bwMode="auto">
            <a:xfrm>
              <a:off x="5254626" y="1244600"/>
              <a:ext cx="55563" cy="26988"/>
            </a:xfrm>
            <a:custGeom>
              <a:avLst/>
              <a:gdLst/>
              <a:ahLst/>
              <a:cxnLst>
                <a:cxn ang="0">
                  <a:pos x="12" y="0"/>
                </a:cxn>
                <a:cxn ang="0">
                  <a:pos x="12" y="0"/>
                </a:cxn>
                <a:cxn ang="0">
                  <a:pos x="6" y="0"/>
                </a:cxn>
                <a:cxn ang="0">
                  <a:pos x="0" y="0"/>
                </a:cxn>
                <a:cxn ang="0">
                  <a:pos x="0" y="5"/>
                </a:cxn>
                <a:cxn ang="0">
                  <a:pos x="6" y="11"/>
                </a:cxn>
                <a:cxn ang="0">
                  <a:pos x="12" y="11"/>
                </a:cxn>
                <a:cxn ang="0">
                  <a:pos x="12" y="5"/>
                </a:cxn>
                <a:cxn ang="0">
                  <a:pos x="12" y="5"/>
                </a:cxn>
                <a:cxn ang="0">
                  <a:pos x="17" y="5"/>
                </a:cxn>
                <a:cxn ang="0">
                  <a:pos x="17" y="11"/>
                </a:cxn>
                <a:cxn ang="0">
                  <a:pos x="12" y="11"/>
                </a:cxn>
                <a:cxn ang="0">
                  <a:pos x="17" y="11"/>
                </a:cxn>
                <a:cxn ang="0">
                  <a:pos x="23" y="11"/>
                </a:cxn>
                <a:cxn ang="0">
                  <a:pos x="23" y="11"/>
                </a:cxn>
                <a:cxn ang="0">
                  <a:pos x="29" y="17"/>
                </a:cxn>
                <a:cxn ang="0">
                  <a:pos x="35" y="17"/>
                </a:cxn>
                <a:cxn ang="0">
                  <a:pos x="29" y="11"/>
                </a:cxn>
                <a:cxn ang="0">
                  <a:pos x="35" y="11"/>
                </a:cxn>
                <a:cxn ang="0">
                  <a:pos x="35" y="5"/>
                </a:cxn>
                <a:cxn ang="0">
                  <a:pos x="29" y="0"/>
                </a:cxn>
                <a:cxn ang="0">
                  <a:pos x="17" y="0"/>
                </a:cxn>
                <a:cxn ang="0">
                  <a:pos x="17" y="0"/>
                </a:cxn>
                <a:cxn ang="0">
                  <a:pos x="12" y="0"/>
                </a:cxn>
              </a:cxnLst>
              <a:rect l="0" t="0" r="r" b="b"/>
              <a:pathLst>
                <a:path w="35" h="17">
                  <a:moveTo>
                    <a:pt x="12" y="0"/>
                  </a:moveTo>
                  <a:lnTo>
                    <a:pt x="12" y="0"/>
                  </a:lnTo>
                  <a:lnTo>
                    <a:pt x="6" y="0"/>
                  </a:lnTo>
                  <a:lnTo>
                    <a:pt x="0" y="0"/>
                  </a:lnTo>
                  <a:lnTo>
                    <a:pt x="0" y="5"/>
                  </a:lnTo>
                  <a:lnTo>
                    <a:pt x="6" y="11"/>
                  </a:lnTo>
                  <a:lnTo>
                    <a:pt x="12" y="11"/>
                  </a:lnTo>
                  <a:lnTo>
                    <a:pt x="12" y="5"/>
                  </a:lnTo>
                  <a:lnTo>
                    <a:pt x="12" y="5"/>
                  </a:lnTo>
                  <a:lnTo>
                    <a:pt x="17" y="5"/>
                  </a:lnTo>
                  <a:lnTo>
                    <a:pt x="17" y="11"/>
                  </a:lnTo>
                  <a:lnTo>
                    <a:pt x="12" y="11"/>
                  </a:lnTo>
                  <a:lnTo>
                    <a:pt x="17" y="11"/>
                  </a:lnTo>
                  <a:lnTo>
                    <a:pt x="23" y="11"/>
                  </a:lnTo>
                  <a:lnTo>
                    <a:pt x="23" y="11"/>
                  </a:lnTo>
                  <a:lnTo>
                    <a:pt x="29" y="17"/>
                  </a:lnTo>
                  <a:lnTo>
                    <a:pt x="35" y="17"/>
                  </a:lnTo>
                  <a:lnTo>
                    <a:pt x="29" y="11"/>
                  </a:lnTo>
                  <a:lnTo>
                    <a:pt x="35" y="11"/>
                  </a:lnTo>
                  <a:lnTo>
                    <a:pt x="35" y="5"/>
                  </a:lnTo>
                  <a:lnTo>
                    <a:pt x="29" y="0"/>
                  </a:lnTo>
                  <a:lnTo>
                    <a:pt x="17" y="0"/>
                  </a:lnTo>
                  <a:lnTo>
                    <a:pt x="17" y="0"/>
                  </a:lnTo>
                  <a:lnTo>
                    <a:pt x="12" y="0"/>
                  </a:lnTo>
                  <a:close/>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39" name="Freeform 86"/>
            <p:cNvSpPr>
              <a:spLocks/>
            </p:cNvSpPr>
            <p:nvPr/>
          </p:nvSpPr>
          <p:spPr bwMode="auto">
            <a:xfrm>
              <a:off x="5254626" y="1244600"/>
              <a:ext cx="55563" cy="26988"/>
            </a:xfrm>
            <a:custGeom>
              <a:avLst/>
              <a:gdLst/>
              <a:ahLst/>
              <a:cxnLst>
                <a:cxn ang="0">
                  <a:pos x="12" y="0"/>
                </a:cxn>
                <a:cxn ang="0">
                  <a:pos x="12" y="0"/>
                </a:cxn>
                <a:cxn ang="0">
                  <a:pos x="6" y="0"/>
                </a:cxn>
                <a:cxn ang="0">
                  <a:pos x="0" y="0"/>
                </a:cxn>
                <a:cxn ang="0">
                  <a:pos x="0" y="5"/>
                </a:cxn>
                <a:cxn ang="0">
                  <a:pos x="6" y="11"/>
                </a:cxn>
                <a:cxn ang="0">
                  <a:pos x="12" y="11"/>
                </a:cxn>
                <a:cxn ang="0">
                  <a:pos x="12" y="5"/>
                </a:cxn>
                <a:cxn ang="0">
                  <a:pos x="12" y="5"/>
                </a:cxn>
                <a:cxn ang="0">
                  <a:pos x="17" y="5"/>
                </a:cxn>
                <a:cxn ang="0">
                  <a:pos x="17" y="11"/>
                </a:cxn>
                <a:cxn ang="0">
                  <a:pos x="12" y="11"/>
                </a:cxn>
                <a:cxn ang="0">
                  <a:pos x="17" y="11"/>
                </a:cxn>
                <a:cxn ang="0">
                  <a:pos x="23" y="11"/>
                </a:cxn>
                <a:cxn ang="0">
                  <a:pos x="23" y="11"/>
                </a:cxn>
                <a:cxn ang="0">
                  <a:pos x="29" y="17"/>
                </a:cxn>
                <a:cxn ang="0">
                  <a:pos x="35" y="17"/>
                </a:cxn>
                <a:cxn ang="0">
                  <a:pos x="29" y="11"/>
                </a:cxn>
                <a:cxn ang="0">
                  <a:pos x="35" y="11"/>
                </a:cxn>
                <a:cxn ang="0">
                  <a:pos x="35" y="5"/>
                </a:cxn>
                <a:cxn ang="0">
                  <a:pos x="29" y="0"/>
                </a:cxn>
                <a:cxn ang="0">
                  <a:pos x="17" y="0"/>
                </a:cxn>
                <a:cxn ang="0">
                  <a:pos x="17" y="0"/>
                </a:cxn>
                <a:cxn ang="0">
                  <a:pos x="12" y="0"/>
                </a:cxn>
              </a:cxnLst>
              <a:rect l="0" t="0" r="r" b="b"/>
              <a:pathLst>
                <a:path w="35" h="17">
                  <a:moveTo>
                    <a:pt x="12" y="0"/>
                  </a:moveTo>
                  <a:lnTo>
                    <a:pt x="12" y="0"/>
                  </a:lnTo>
                  <a:lnTo>
                    <a:pt x="6" y="0"/>
                  </a:lnTo>
                  <a:lnTo>
                    <a:pt x="0" y="0"/>
                  </a:lnTo>
                  <a:lnTo>
                    <a:pt x="0" y="5"/>
                  </a:lnTo>
                  <a:lnTo>
                    <a:pt x="6" y="11"/>
                  </a:lnTo>
                  <a:lnTo>
                    <a:pt x="12" y="11"/>
                  </a:lnTo>
                  <a:lnTo>
                    <a:pt x="12" y="5"/>
                  </a:lnTo>
                  <a:lnTo>
                    <a:pt x="12" y="5"/>
                  </a:lnTo>
                  <a:lnTo>
                    <a:pt x="17" y="5"/>
                  </a:lnTo>
                  <a:lnTo>
                    <a:pt x="17" y="11"/>
                  </a:lnTo>
                  <a:lnTo>
                    <a:pt x="12" y="11"/>
                  </a:lnTo>
                  <a:lnTo>
                    <a:pt x="17" y="11"/>
                  </a:lnTo>
                  <a:lnTo>
                    <a:pt x="23" y="11"/>
                  </a:lnTo>
                  <a:lnTo>
                    <a:pt x="23" y="11"/>
                  </a:lnTo>
                  <a:lnTo>
                    <a:pt x="29" y="17"/>
                  </a:lnTo>
                  <a:lnTo>
                    <a:pt x="35" y="17"/>
                  </a:lnTo>
                  <a:lnTo>
                    <a:pt x="29" y="11"/>
                  </a:lnTo>
                  <a:lnTo>
                    <a:pt x="35" y="11"/>
                  </a:lnTo>
                  <a:lnTo>
                    <a:pt x="35" y="5"/>
                  </a:lnTo>
                  <a:lnTo>
                    <a:pt x="29" y="0"/>
                  </a:lnTo>
                  <a:lnTo>
                    <a:pt x="17" y="0"/>
                  </a:lnTo>
                  <a:lnTo>
                    <a:pt x="17" y="0"/>
                  </a:lnTo>
                  <a:lnTo>
                    <a:pt x="12" y="0"/>
                  </a:ln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40" name="Freeform 87"/>
            <p:cNvSpPr>
              <a:spLocks/>
            </p:cNvSpPr>
            <p:nvPr/>
          </p:nvSpPr>
          <p:spPr bwMode="auto">
            <a:xfrm>
              <a:off x="5532438" y="1830388"/>
              <a:ext cx="9525" cy="19050"/>
            </a:xfrm>
            <a:custGeom>
              <a:avLst/>
              <a:gdLst/>
              <a:ahLst/>
              <a:cxnLst>
                <a:cxn ang="0">
                  <a:pos x="1" y="0"/>
                </a:cxn>
                <a:cxn ang="0">
                  <a:pos x="0" y="0"/>
                </a:cxn>
                <a:cxn ang="0">
                  <a:pos x="0" y="1"/>
                </a:cxn>
                <a:cxn ang="0">
                  <a:pos x="1" y="2"/>
                </a:cxn>
                <a:cxn ang="0">
                  <a:pos x="1" y="0"/>
                </a:cxn>
                <a:cxn ang="0">
                  <a:pos x="1" y="0"/>
                </a:cxn>
              </a:cxnLst>
              <a:rect l="0" t="0" r="r" b="b"/>
              <a:pathLst>
                <a:path w="1" h="2">
                  <a:moveTo>
                    <a:pt x="1" y="0"/>
                  </a:moveTo>
                  <a:cubicBezTo>
                    <a:pt x="0" y="0"/>
                    <a:pt x="0" y="0"/>
                    <a:pt x="0" y="0"/>
                  </a:cubicBezTo>
                  <a:cubicBezTo>
                    <a:pt x="0" y="0"/>
                    <a:pt x="0" y="1"/>
                    <a:pt x="0" y="1"/>
                  </a:cubicBezTo>
                  <a:cubicBezTo>
                    <a:pt x="1" y="2"/>
                    <a:pt x="1" y="2"/>
                    <a:pt x="1" y="2"/>
                  </a:cubicBezTo>
                  <a:cubicBezTo>
                    <a:pt x="1" y="0"/>
                    <a:pt x="1" y="0"/>
                    <a:pt x="1" y="0"/>
                  </a:cubicBezTo>
                  <a:cubicBezTo>
                    <a:pt x="1" y="0"/>
                    <a:pt x="1" y="0"/>
                    <a:pt x="1"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41" name="Freeform 88"/>
            <p:cNvSpPr>
              <a:spLocks/>
            </p:cNvSpPr>
            <p:nvPr/>
          </p:nvSpPr>
          <p:spPr bwMode="auto">
            <a:xfrm>
              <a:off x="5541963" y="1820863"/>
              <a:ext cx="28575" cy="19050"/>
            </a:xfrm>
            <a:custGeom>
              <a:avLst/>
              <a:gdLst/>
              <a:ahLst/>
              <a:cxnLst>
                <a:cxn ang="0">
                  <a:pos x="1" y="0"/>
                </a:cxn>
                <a:cxn ang="0">
                  <a:pos x="0" y="1"/>
                </a:cxn>
                <a:cxn ang="0">
                  <a:pos x="2" y="2"/>
                </a:cxn>
                <a:cxn ang="0">
                  <a:pos x="2" y="2"/>
                </a:cxn>
                <a:cxn ang="0">
                  <a:pos x="3" y="2"/>
                </a:cxn>
                <a:cxn ang="0">
                  <a:pos x="2" y="1"/>
                </a:cxn>
                <a:cxn ang="0">
                  <a:pos x="1" y="0"/>
                </a:cxn>
              </a:cxnLst>
              <a:rect l="0" t="0" r="r" b="b"/>
              <a:pathLst>
                <a:path w="3" h="2">
                  <a:moveTo>
                    <a:pt x="1" y="0"/>
                  </a:moveTo>
                  <a:cubicBezTo>
                    <a:pt x="1" y="1"/>
                    <a:pt x="0" y="1"/>
                    <a:pt x="0" y="1"/>
                  </a:cubicBezTo>
                  <a:cubicBezTo>
                    <a:pt x="0" y="1"/>
                    <a:pt x="1" y="2"/>
                    <a:pt x="2" y="2"/>
                  </a:cubicBezTo>
                  <a:cubicBezTo>
                    <a:pt x="2" y="2"/>
                    <a:pt x="2" y="2"/>
                    <a:pt x="2" y="2"/>
                  </a:cubicBezTo>
                  <a:cubicBezTo>
                    <a:pt x="2" y="2"/>
                    <a:pt x="2" y="2"/>
                    <a:pt x="3" y="2"/>
                  </a:cubicBezTo>
                  <a:cubicBezTo>
                    <a:pt x="2" y="1"/>
                    <a:pt x="2" y="1"/>
                    <a:pt x="2" y="1"/>
                  </a:cubicBezTo>
                  <a:cubicBezTo>
                    <a:pt x="1" y="0"/>
                    <a:pt x="1" y="0"/>
                    <a:pt x="1"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42" name="Freeform 89"/>
            <p:cNvSpPr>
              <a:spLocks/>
            </p:cNvSpPr>
            <p:nvPr/>
          </p:nvSpPr>
          <p:spPr bwMode="auto">
            <a:xfrm>
              <a:off x="5561013" y="1820863"/>
              <a:ext cx="9525" cy="9525"/>
            </a:xfrm>
            <a:custGeom>
              <a:avLst/>
              <a:gdLst/>
              <a:ahLst/>
              <a:cxnLst>
                <a:cxn ang="0">
                  <a:pos x="0" y="0"/>
                </a:cxn>
                <a:cxn ang="0">
                  <a:pos x="0" y="0"/>
                </a:cxn>
                <a:cxn ang="0">
                  <a:pos x="1" y="1"/>
                </a:cxn>
                <a:cxn ang="0">
                  <a:pos x="1" y="1"/>
                </a:cxn>
                <a:cxn ang="0">
                  <a:pos x="1" y="0"/>
                </a:cxn>
                <a:cxn ang="0">
                  <a:pos x="0" y="0"/>
                </a:cxn>
              </a:cxnLst>
              <a:rect l="0" t="0" r="r" b="b"/>
              <a:pathLst>
                <a:path w="1" h="1">
                  <a:moveTo>
                    <a:pt x="0" y="0"/>
                  </a:moveTo>
                  <a:cubicBezTo>
                    <a:pt x="0" y="0"/>
                    <a:pt x="0" y="0"/>
                    <a:pt x="0" y="0"/>
                  </a:cubicBezTo>
                  <a:cubicBezTo>
                    <a:pt x="1" y="1"/>
                    <a:pt x="1" y="1"/>
                    <a:pt x="1" y="1"/>
                  </a:cubicBezTo>
                  <a:cubicBezTo>
                    <a:pt x="1" y="1"/>
                    <a:pt x="1" y="1"/>
                    <a:pt x="1" y="1"/>
                  </a:cubicBezTo>
                  <a:cubicBezTo>
                    <a:pt x="1" y="1"/>
                    <a:pt x="1" y="1"/>
                    <a:pt x="1" y="0"/>
                  </a:cubicBezTo>
                  <a:cubicBezTo>
                    <a:pt x="0" y="0"/>
                    <a:pt x="0" y="0"/>
                    <a:pt x="0"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43" name="Freeform 90"/>
            <p:cNvSpPr>
              <a:spLocks/>
            </p:cNvSpPr>
            <p:nvPr/>
          </p:nvSpPr>
          <p:spPr bwMode="auto">
            <a:xfrm>
              <a:off x="5411788" y="1169988"/>
              <a:ext cx="55563" cy="17463"/>
            </a:xfrm>
            <a:custGeom>
              <a:avLst/>
              <a:gdLst/>
              <a:ahLst/>
              <a:cxnLst>
                <a:cxn ang="0">
                  <a:pos x="0" y="0"/>
                </a:cxn>
                <a:cxn ang="0">
                  <a:pos x="2" y="0"/>
                </a:cxn>
                <a:cxn ang="0">
                  <a:pos x="3" y="1"/>
                </a:cxn>
                <a:cxn ang="0">
                  <a:pos x="4" y="1"/>
                </a:cxn>
                <a:cxn ang="0">
                  <a:pos x="6" y="2"/>
                </a:cxn>
                <a:cxn ang="0">
                  <a:pos x="6" y="2"/>
                </a:cxn>
                <a:cxn ang="0">
                  <a:pos x="3" y="0"/>
                </a:cxn>
                <a:cxn ang="0">
                  <a:pos x="0" y="0"/>
                </a:cxn>
              </a:cxnLst>
              <a:rect l="0" t="0" r="r" b="b"/>
              <a:pathLst>
                <a:path w="6" h="2">
                  <a:moveTo>
                    <a:pt x="0" y="0"/>
                  </a:moveTo>
                  <a:cubicBezTo>
                    <a:pt x="2" y="0"/>
                    <a:pt x="2" y="0"/>
                    <a:pt x="2" y="0"/>
                  </a:cubicBezTo>
                  <a:cubicBezTo>
                    <a:pt x="3" y="1"/>
                    <a:pt x="3" y="1"/>
                    <a:pt x="3" y="1"/>
                  </a:cubicBezTo>
                  <a:cubicBezTo>
                    <a:pt x="4" y="1"/>
                    <a:pt x="4" y="1"/>
                    <a:pt x="4" y="1"/>
                  </a:cubicBezTo>
                  <a:cubicBezTo>
                    <a:pt x="6" y="2"/>
                    <a:pt x="6" y="2"/>
                    <a:pt x="6" y="2"/>
                  </a:cubicBezTo>
                  <a:cubicBezTo>
                    <a:pt x="6" y="2"/>
                    <a:pt x="6" y="2"/>
                    <a:pt x="6" y="2"/>
                  </a:cubicBezTo>
                  <a:cubicBezTo>
                    <a:pt x="5" y="1"/>
                    <a:pt x="5" y="1"/>
                    <a:pt x="3" y="0"/>
                  </a:cubicBezTo>
                  <a:cubicBezTo>
                    <a:pt x="0" y="0"/>
                    <a:pt x="0" y="0"/>
                    <a:pt x="0" y="0"/>
                  </a:cubicBezTo>
                </a:path>
              </a:pathLst>
            </a:custGeom>
            <a:solidFill>
              <a:srgbClr val="DAD7D7"/>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44" name="Freeform 91"/>
            <p:cNvSpPr>
              <a:spLocks/>
            </p:cNvSpPr>
            <p:nvPr/>
          </p:nvSpPr>
          <p:spPr bwMode="auto">
            <a:xfrm>
              <a:off x="5467351" y="1177925"/>
              <a:ext cx="55563" cy="28575"/>
            </a:xfrm>
            <a:custGeom>
              <a:avLst/>
              <a:gdLst/>
              <a:ahLst/>
              <a:cxnLst>
                <a:cxn ang="0">
                  <a:pos x="0" y="0"/>
                </a:cxn>
                <a:cxn ang="0">
                  <a:pos x="1" y="1"/>
                </a:cxn>
                <a:cxn ang="0">
                  <a:pos x="0" y="0"/>
                </a:cxn>
                <a:cxn ang="0">
                  <a:pos x="0" y="0"/>
                </a:cxn>
                <a:cxn ang="0">
                  <a:pos x="3" y="2"/>
                </a:cxn>
                <a:cxn ang="0">
                  <a:pos x="5" y="3"/>
                </a:cxn>
                <a:cxn ang="0">
                  <a:pos x="5" y="3"/>
                </a:cxn>
                <a:cxn ang="0">
                  <a:pos x="5" y="2"/>
                </a:cxn>
                <a:cxn ang="0">
                  <a:pos x="6" y="3"/>
                </a:cxn>
                <a:cxn ang="0">
                  <a:pos x="5" y="2"/>
                </a:cxn>
                <a:cxn ang="0">
                  <a:pos x="4" y="2"/>
                </a:cxn>
                <a:cxn ang="0">
                  <a:pos x="2" y="1"/>
                </a:cxn>
                <a:cxn ang="0">
                  <a:pos x="1" y="1"/>
                </a:cxn>
                <a:cxn ang="0">
                  <a:pos x="0" y="0"/>
                </a:cxn>
              </a:cxnLst>
              <a:rect l="0" t="0" r="r" b="b"/>
              <a:pathLst>
                <a:path w="6" h="3">
                  <a:moveTo>
                    <a:pt x="0" y="0"/>
                  </a:moveTo>
                  <a:cubicBezTo>
                    <a:pt x="1" y="1"/>
                    <a:pt x="1" y="1"/>
                    <a:pt x="1" y="1"/>
                  </a:cubicBezTo>
                  <a:cubicBezTo>
                    <a:pt x="1" y="1"/>
                    <a:pt x="1" y="1"/>
                    <a:pt x="0" y="0"/>
                  </a:cubicBezTo>
                  <a:cubicBezTo>
                    <a:pt x="0" y="0"/>
                    <a:pt x="0" y="0"/>
                    <a:pt x="0" y="0"/>
                  </a:cubicBezTo>
                  <a:cubicBezTo>
                    <a:pt x="1" y="1"/>
                    <a:pt x="2" y="1"/>
                    <a:pt x="3" y="2"/>
                  </a:cubicBezTo>
                  <a:cubicBezTo>
                    <a:pt x="5" y="3"/>
                    <a:pt x="5" y="3"/>
                    <a:pt x="5" y="3"/>
                  </a:cubicBezTo>
                  <a:cubicBezTo>
                    <a:pt x="5" y="3"/>
                    <a:pt x="5" y="3"/>
                    <a:pt x="5" y="3"/>
                  </a:cubicBezTo>
                  <a:cubicBezTo>
                    <a:pt x="5" y="2"/>
                    <a:pt x="5" y="2"/>
                    <a:pt x="5" y="2"/>
                  </a:cubicBezTo>
                  <a:cubicBezTo>
                    <a:pt x="5" y="3"/>
                    <a:pt x="5" y="3"/>
                    <a:pt x="6" y="3"/>
                  </a:cubicBezTo>
                  <a:cubicBezTo>
                    <a:pt x="5" y="2"/>
                    <a:pt x="5" y="2"/>
                    <a:pt x="5" y="2"/>
                  </a:cubicBezTo>
                  <a:cubicBezTo>
                    <a:pt x="4" y="2"/>
                    <a:pt x="4" y="2"/>
                    <a:pt x="4" y="2"/>
                  </a:cubicBezTo>
                  <a:cubicBezTo>
                    <a:pt x="3" y="2"/>
                    <a:pt x="3" y="1"/>
                    <a:pt x="2" y="1"/>
                  </a:cubicBezTo>
                  <a:cubicBezTo>
                    <a:pt x="2" y="1"/>
                    <a:pt x="1" y="1"/>
                    <a:pt x="1" y="1"/>
                  </a:cubicBezTo>
                  <a:cubicBezTo>
                    <a:pt x="0" y="0"/>
                    <a:pt x="0" y="0"/>
                    <a:pt x="0" y="0"/>
                  </a:cubicBezTo>
                </a:path>
              </a:pathLst>
            </a:custGeom>
            <a:solidFill>
              <a:srgbClr val="DAD7D7"/>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45" name="Freeform 92"/>
            <p:cNvSpPr>
              <a:spLocks/>
            </p:cNvSpPr>
            <p:nvPr/>
          </p:nvSpPr>
          <p:spPr bwMode="auto">
            <a:xfrm>
              <a:off x="5486401" y="1187450"/>
              <a:ext cx="65088" cy="28575"/>
            </a:xfrm>
            <a:custGeom>
              <a:avLst/>
              <a:gdLst/>
              <a:ahLst/>
              <a:cxnLst>
                <a:cxn ang="0">
                  <a:pos x="0" y="0"/>
                </a:cxn>
                <a:cxn ang="0">
                  <a:pos x="7" y="3"/>
                </a:cxn>
                <a:cxn ang="0">
                  <a:pos x="4" y="2"/>
                </a:cxn>
                <a:cxn ang="0">
                  <a:pos x="2" y="1"/>
                </a:cxn>
                <a:cxn ang="0">
                  <a:pos x="1" y="0"/>
                </a:cxn>
                <a:cxn ang="0">
                  <a:pos x="0" y="0"/>
                </a:cxn>
                <a:cxn ang="0">
                  <a:pos x="1" y="1"/>
                </a:cxn>
                <a:cxn ang="0">
                  <a:pos x="0" y="0"/>
                </a:cxn>
              </a:cxnLst>
              <a:rect l="0" t="0" r="r" b="b"/>
              <a:pathLst>
                <a:path w="7" h="3">
                  <a:moveTo>
                    <a:pt x="0" y="0"/>
                  </a:moveTo>
                  <a:cubicBezTo>
                    <a:pt x="7" y="3"/>
                    <a:pt x="7" y="3"/>
                    <a:pt x="7" y="3"/>
                  </a:cubicBezTo>
                  <a:cubicBezTo>
                    <a:pt x="4" y="2"/>
                    <a:pt x="4" y="2"/>
                    <a:pt x="4" y="2"/>
                  </a:cubicBezTo>
                  <a:cubicBezTo>
                    <a:pt x="4" y="2"/>
                    <a:pt x="4" y="2"/>
                    <a:pt x="2" y="1"/>
                  </a:cubicBezTo>
                  <a:cubicBezTo>
                    <a:pt x="1" y="0"/>
                    <a:pt x="1" y="0"/>
                    <a:pt x="1" y="0"/>
                  </a:cubicBezTo>
                  <a:cubicBezTo>
                    <a:pt x="0" y="0"/>
                    <a:pt x="0" y="0"/>
                    <a:pt x="0" y="0"/>
                  </a:cubicBezTo>
                  <a:cubicBezTo>
                    <a:pt x="1" y="0"/>
                    <a:pt x="1" y="0"/>
                    <a:pt x="1" y="1"/>
                  </a:cubicBezTo>
                  <a:cubicBezTo>
                    <a:pt x="1" y="0"/>
                    <a:pt x="0" y="0"/>
                    <a:pt x="0" y="0"/>
                  </a:cubicBezTo>
                </a:path>
              </a:pathLst>
            </a:custGeom>
            <a:solidFill>
              <a:srgbClr val="DAD7D7"/>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46" name="Freeform 93"/>
            <p:cNvSpPr>
              <a:spLocks/>
            </p:cNvSpPr>
            <p:nvPr/>
          </p:nvSpPr>
          <p:spPr bwMode="auto">
            <a:xfrm>
              <a:off x="6415088" y="2687638"/>
              <a:ext cx="9525" cy="74613"/>
            </a:xfrm>
            <a:custGeom>
              <a:avLst/>
              <a:gdLst/>
              <a:ahLst/>
              <a:cxnLst>
                <a:cxn ang="0">
                  <a:pos x="1" y="0"/>
                </a:cxn>
                <a:cxn ang="0">
                  <a:pos x="1" y="6"/>
                </a:cxn>
                <a:cxn ang="0">
                  <a:pos x="0" y="8"/>
                </a:cxn>
                <a:cxn ang="0">
                  <a:pos x="1" y="8"/>
                </a:cxn>
                <a:cxn ang="0">
                  <a:pos x="1" y="4"/>
                </a:cxn>
                <a:cxn ang="0">
                  <a:pos x="1" y="0"/>
                </a:cxn>
              </a:cxnLst>
              <a:rect l="0" t="0" r="r" b="b"/>
              <a:pathLst>
                <a:path w="1" h="8">
                  <a:moveTo>
                    <a:pt x="1" y="0"/>
                  </a:moveTo>
                  <a:cubicBezTo>
                    <a:pt x="1" y="2"/>
                    <a:pt x="1" y="4"/>
                    <a:pt x="1" y="6"/>
                  </a:cubicBezTo>
                  <a:cubicBezTo>
                    <a:pt x="0" y="8"/>
                    <a:pt x="0" y="8"/>
                    <a:pt x="0" y="8"/>
                  </a:cubicBezTo>
                  <a:cubicBezTo>
                    <a:pt x="1" y="8"/>
                    <a:pt x="1" y="8"/>
                    <a:pt x="1" y="8"/>
                  </a:cubicBezTo>
                  <a:cubicBezTo>
                    <a:pt x="1" y="7"/>
                    <a:pt x="1" y="5"/>
                    <a:pt x="1" y="4"/>
                  </a:cubicBezTo>
                  <a:cubicBezTo>
                    <a:pt x="1" y="4"/>
                    <a:pt x="1" y="1"/>
                    <a:pt x="1"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47" name="Freeform 94"/>
            <p:cNvSpPr>
              <a:spLocks/>
            </p:cNvSpPr>
            <p:nvPr/>
          </p:nvSpPr>
          <p:spPr bwMode="auto">
            <a:xfrm>
              <a:off x="5597526" y="2166938"/>
              <a:ext cx="28575" cy="46038"/>
            </a:xfrm>
            <a:custGeom>
              <a:avLst/>
              <a:gdLst/>
              <a:ahLst/>
              <a:cxnLst>
                <a:cxn ang="0">
                  <a:pos x="1" y="0"/>
                </a:cxn>
                <a:cxn ang="0">
                  <a:pos x="1" y="0"/>
                </a:cxn>
                <a:cxn ang="0">
                  <a:pos x="0" y="1"/>
                </a:cxn>
                <a:cxn ang="0">
                  <a:pos x="0" y="2"/>
                </a:cxn>
                <a:cxn ang="0">
                  <a:pos x="1" y="3"/>
                </a:cxn>
                <a:cxn ang="0">
                  <a:pos x="1" y="5"/>
                </a:cxn>
                <a:cxn ang="0">
                  <a:pos x="2" y="5"/>
                </a:cxn>
                <a:cxn ang="0">
                  <a:pos x="3" y="4"/>
                </a:cxn>
                <a:cxn ang="0">
                  <a:pos x="2" y="1"/>
                </a:cxn>
                <a:cxn ang="0">
                  <a:pos x="1" y="0"/>
                </a:cxn>
              </a:cxnLst>
              <a:rect l="0" t="0" r="r" b="b"/>
              <a:pathLst>
                <a:path w="3" h="5">
                  <a:moveTo>
                    <a:pt x="1" y="0"/>
                  </a:moveTo>
                  <a:cubicBezTo>
                    <a:pt x="1" y="0"/>
                    <a:pt x="1" y="0"/>
                    <a:pt x="1" y="0"/>
                  </a:cubicBezTo>
                  <a:cubicBezTo>
                    <a:pt x="0" y="1"/>
                    <a:pt x="0" y="1"/>
                    <a:pt x="0" y="1"/>
                  </a:cubicBezTo>
                  <a:cubicBezTo>
                    <a:pt x="0" y="2"/>
                    <a:pt x="0" y="2"/>
                    <a:pt x="0" y="2"/>
                  </a:cubicBezTo>
                  <a:cubicBezTo>
                    <a:pt x="1" y="3"/>
                    <a:pt x="1" y="3"/>
                    <a:pt x="1" y="3"/>
                  </a:cubicBezTo>
                  <a:cubicBezTo>
                    <a:pt x="1" y="5"/>
                    <a:pt x="1" y="5"/>
                    <a:pt x="1" y="5"/>
                  </a:cubicBezTo>
                  <a:cubicBezTo>
                    <a:pt x="2" y="5"/>
                    <a:pt x="2" y="5"/>
                    <a:pt x="2" y="5"/>
                  </a:cubicBezTo>
                  <a:cubicBezTo>
                    <a:pt x="3" y="4"/>
                    <a:pt x="3" y="4"/>
                    <a:pt x="3" y="4"/>
                  </a:cubicBezTo>
                  <a:cubicBezTo>
                    <a:pt x="3" y="3"/>
                    <a:pt x="2" y="2"/>
                    <a:pt x="2" y="1"/>
                  </a:cubicBezTo>
                  <a:cubicBezTo>
                    <a:pt x="2" y="0"/>
                    <a:pt x="1" y="0"/>
                    <a:pt x="1"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48" name="Freeform 95"/>
            <p:cNvSpPr>
              <a:spLocks/>
            </p:cNvSpPr>
            <p:nvPr/>
          </p:nvSpPr>
          <p:spPr bwMode="auto">
            <a:xfrm>
              <a:off x="5597526" y="2128838"/>
              <a:ext cx="19050" cy="28575"/>
            </a:xfrm>
            <a:custGeom>
              <a:avLst/>
              <a:gdLst/>
              <a:ahLst/>
              <a:cxnLst>
                <a:cxn ang="0">
                  <a:pos x="0" y="0"/>
                </a:cxn>
                <a:cxn ang="0">
                  <a:pos x="0" y="6"/>
                </a:cxn>
                <a:cxn ang="0">
                  <a:pos x="0" y="18"/>
                </a:cxn>
                <a:cxn ang="0">
                  <a:pos x="6" y="18"/>
                </a:cxn>
                <a:cxn ang="0">
                  <a:pos x="12" y="6"/>
                </a:cxn>
                <a:cxn ang="0">
                  <a:pos x="6" y="0"/>
                </a:cxn>
                <a:cxn ang="0">
                  <a:pos x="0" y="0"/>
                </a:cxn>
              </a:cxnLst>
              <a:rect l="0" t="0" r="r" b="b"/>
              <a:pathLst>
                <a:path w="12" h="18">
                  <a:moveTo>
                    <a:pt x="0" y="0"/>
                  </a:moveTo>
                  <a:lnTo>
                    <a:pt x="0" y="6"/>
                  </a:lnTo>
                  <a:lnTo>
                    <a:pt x="0" y="18"/>
                  </a:lnTo>
                  <a:lnTo>
                    <a:pt x="6" y="18"/>
                  </a:lnTo>
                  <a:lnTo>
                    <a:pt x="12" y="6"/>
                  </a:lnTo>
                  <a:lnTo>
                    <a:pt x="6" y="0"/>
                  </a:lnTo>
                  <a:lnTo>
                    <a:pt x="0" y="0"/>
                  </a:lnTo>
                  <a:close/>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49" name="Freeform 96"/>
            <p:cNvSpPr>
              <a:spLocks/>
            </p:cNvSpPr>
            <p:nvPr/>
          </p:nvSpPr>
          <p:spPr bwMode="auto">
            <a:xfrm>
              <a:off x="5597526" y="2128838"/>
              <a:ext cx="19050" cy="28575"/>
            </a:xfrm>
            <a:custGeom>
              <a:avLst/>
              <a:gdLst/>
              <a:ahLst/>
              <a:cxnLst>
                <a:cxn ang="0">
                  <a:pos x="0" y="0"/>
                </a:cxn>
                <a:cxn ang="0">
                  <a:pos x="0" y="6"/>
                </a:cxn>
                <a:cxn ang="0">
                  <a:pos x="0" y="18"/>
                </a:cxn>
                <a:cxn ang="0">
                  <a:pos x="6" y="18"/>
                </a:cxn>
                <a:cxn ang="0">
                  <a:pos x="12" y="6"/>
                </a:cxn>
                <a:cxn ang="0">
                  <a:pos x="6" y="0"/>
                </a:cxn>
                <a:cxn ang="0">
                  <a:pos x="0" y="0"/>
                </a:cxn>
              </a:cxnLst>
              <a:rect l="0" t="0" r="r" b="b"/>
              <a:pathLst>
                <a:path w="12" h="18">
                  <a:moveTo>
                    <a:pt x="0" y="0"/>
                  </a:moveTo>
                  <a:lnTo>
                    <a:pt x="0" y="6"/>
                  </a:lnTo>
                  <a:lnTo>
                    <a:pt x="0" y="18"/>
                  </a:lnTo>
                  <a:lnTo>
                    <a:pt x="6" y="18"/>
                  </a:lnTo>
                  <a:lnTo>
                    <a:pt x="12" y="6"/>
                  </a:lnTo>
                  <a:lnTo>
                    <a:pt x="6" y="0"/>
                  </a:lnTo>
                  <a:lnTo>
                    <a:pt x="0" y="0"/>
                  </a:ln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50" name="Freeform 97"/>
            <p:cNvSpPr>
              <a:spLocks/>
            </p:cNvSpPr>
            <p:nvPr/>
          </p:nvSpPr>
          <p:spPr bwMode="auto">
            <a:xfrm>
              <a:off x="5672138" y="2222500"/>
              <a:ext cx="46038" cy="36513"/>
            </a:xfrm>
            <a:custGeom>
              <a:avLst/>
              <a:gdLst/>
              <a:ahLst/>
              <a:cxnLst>
                <a:cxn ang="0">
                  <a:pos x="29" y="0"/>
                </a:cxn>
                <a:cxn ang="0">
                  <a:pos x="6" y="6"/>
                </a:cxn>
                <a:cxn ang="0">
                  <a:pos x="0" y="12"/>
                </a:cxn>
                <a:cxn ang="0">
                  <a:pos x="12" y="18"/>
                </a:cxn>
                <a:cxn ang="0">
                  <a:pos x="12" y="18"/>
                </a:cxn>
                <a:cxn ang="0">
                  <a:pos x="23" y="23"/>
                </a:cxn>
                <a:cxn ang="0">
                  <a:pos x="29" y="23"/>
                </a:cxn>
                <a:cxn ang="0">
                  <a:pos x="29" y="12"/>
                </a:cxn>
                <a:cxn ang="0">
                  <a:pos x="29" y="6"/>
                </a:cxn>
                <a:cxn ang="0">
                  <a:pos x="29" y="0"/>
                </a:cxn>
              </a:cxnLst>
              <a:rect l="0" t="0" r="r" b="b"/>
              <a:pathLst>
                <a:path w="29" h="23">
                  <a:moveTo>
                    <a:pt x="29" y="0"/>
                  </a:moveTo>
                  <a:lnTo>
                    <a:pt x="6" y="6"/>
                  </a:lnTo>
                  <a:lnTo>
                    <a:pt x="0" y="12"/>
                  </a:lnTo>
                  <a:lnTo>
                    <a:pt x="12" y="18"/>
                  </a:lnTo>
                  <a:lnTo>
                    <a:pt x="12" y="18"/>
                  </a:lnTo>
                  <a:lnTo>
                    <a:pt x="23" y="23"/>
                  </a:lnTo>
                  <a:lnTo>
                    <a:pt x="29" y="23"/>
                  </a:lnTo>
                  <a:lnTo>
                    <a:pt x="29" y="12"/>
                  </a:lnTo>
                  <a:lnTo>
                    <a:pt x="29" y="6"/>
                  </a:lnTo>
                  <a:lnTo>
                    <a:pt x="29" y="0"/>
                  </a:lnTo>
                  <a:close/>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51" name="Freeform 98"/>
            <p:cNvSpPr>
              <a:spLocks/>
            </p:cNvSpPr>
            <p:nvPr/>
          </p:nvSpPr>
          <p:spPr bwMode="auto">
            <a:xfrm>
              <a:off x="5672138" y="2222500"/>
              <a:ext cx="46038" cy="36513"/>
            </a:xfrm>
            <a:custGeom>
              <a:avLst/>
              <a:gdLst/>
              <a:ahLst/>
              <a:cxnLst>
                <a:cxn ang="0">
                  <a:pos x="29" y="0"/>
                </a:cxn>
                <a:cxn ang="0">
                  <a:pos x="6" y="6"/>
                </a:cxn>
                <a:cxn ang="0">
                  <a:pos x="0" y="12"/>
                </a:cxn>
                <a:cxn ang="0">
                  <a:pos x="12" y="18"/>
                </a:cxn>
                <a:cxn ang="0">
                  <a:pos x="12" y="18"/>
                </a:cxn>
                <a:cxn ang="0">
                  <a:pos x="23" y="23"/>
                </a:cxn>
                <a:cxn ang="0">
                  <a:pos x="29" y="23"/>
                </a:cxn>
                <a:cxn ang="0">
                  <a:pos x="29" y="12"/>
                </a:cxn>
                <a:cxn ang="0">
                  <a:pos x="29" y="6"/>
                </a:cxn>
                <a:cxn ang="0">
                  <a:pos x="29" y="0"/>
                </a:cxn>
              </a:cxnLst>
              <a:rect l="0" t="0" r="r" b="b"/>
              <a:pathLst>
                <a:path w="29" h="23">
                  <a:moveTo>
                    <a:pt x="29" y="0"/>
                  </a:moveTo>
                  <a:lnTo>
                    <a:pt x="6" y="6"/>
                  </a:lnTo>
                  <a:lnTo>
                    <a:pt x="0" y="12"/>
                  </a:lnTo>
                  <a:lnTo>
                    <a:pt x="12" y="18"/>
                  </a:lnTo>
                  <a:lnTo>
                    <a:pt x="12" y="18"/>
                  </a:lnTo>
                  <a:lnTo>
                    <a:pt x="23" y="23"/>
                  </a:lnTo>
                  <a:lnTo>
                    <a:pt x="29" y="23"/>
                  </a:lnTo>
                  <a:lnTo>
                    <a:pt x="29" y="12"/>
                  </a:lnTo>
                  <a:lnTo>
                    <a:pt x="29" y="6"/>
                  </a:lnTo>
                  <a:lnTo>
                    <a:pt x="29" y="0"/>
                  </a:ln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52" name="Freeform 99"/>
            <p:cNvSpPr>
              <a:spLocks/>
            </p:cNvSpPr>
            <p:nvPr/>
          </p:nvSpPr>
          <p:spPr bwMode="auto">
            <a:xfrm>
              <a:off x="5857876" y="2268538"/>
              <a:ext cx="19050" cy="9525"/>
            </a:xfrm>
            <a:custGeom>
              <a:avLst/>
              <a:gdLst/>
              <a:ahLst/>
              <a:cxnLst>
                <a:cxn ang="0">
                  <a:pos x="0" y="0"/>
                </a:cxn>
                <a:cxn ang="0">
                  <a:pos x="0" y="1"/>
                </a:cxn>
                <a:cxn ang="0">
                  <a:pos x="1" y="1"/>
                </a:cxn>
                <a:cxn ang="0">
                  <a:pos x="2" y="1"/>
                </a:cxn>
                <a:cxn ang="0">
                  <a:pos x="2" y="0"/>
                </a:cxn>
                <a:cxn ang="0">
                  <a:pos x="0" y="0"/>
                </a:cxn>
              </a:cxnLst>
              <a:rect l="0" t="0" r="r" b="b"/>
              <a:pathLst>
                <a:path w="2" h="1">
                  <a:moveTo>
                    <a:pt x="0" y="0"/>
                  </a:moveTo>
                  <a:cubicBezTo>
                    <a:pt x="0" y="1"/>
                    <a:pt x="0" y="1"/>
                    <a:pt x="0" y="1"/>
                  </a:cubicBezTo>
                  <a:cubicBezTo>
                    <a:pt x="0" y="1"/>
                    <a:pt x="0" y="1"/>
                    <a:pt x="1" y="1"/>
                  </a:cubicBezTo>
                  <a:cubicBezTo>
                    <a:pt x="2" y="1"/>
                    <a:pt x="2" y="1"/>
                    <a:pt x="2" y="1"/>
                  </a:cubicBezTo>
                  <a:cubicBezTo>
                    <a:pt x="2" y="0"/>
                    <a:pt x="2" y="0"/>
                    <a:pt x="2" y="0"/>
                  </a:cubicBezTo>
                  <a:cubicBezTo>
                    <a:pt x="0" y="0"/>
                    <a:pt x="0" y="0"/>
                    <a:pt x="0"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53" name="Freeform 100"/>
            <p:cNvSpPr>
              <a:spLocks/>
            </p:cNvSpPr>
            <p:nvPr/>
          </p:nvSpPr>
          <p:spPr bwMode="auto">
            <a:xfrm>
              <a:off x="5876926" y="2268538"/>
              <a:ext cx="17463" cy="9525"/>
            </a:xfrm>
            <a:custGeom>
              <a:avLst/>
              <a:gdLst/>
              <a:ahLst/>
              <a:cxnLst>
                <a:cxn ang="0">
                  <a:pos x="1" y="0"/>
                </a:cxn>
                <a:cxn ang="0">
                  <a:pos x="1" y="0"/>
                </a:cxn>
                <a:cxn ang="0">
                  <a:pos x="0" y="0"/>
                </a:cxn>
                <a:cxn ang="0">
                  <a:pos x="1" y="1"/>
                </a:cxn>
                <a:cxn ang="0">
                  <a:pos x="2" y="1"/>
                </a:cxn>
                <a:cxn ang="0">
                  <a:pos x="2" y="0"/>
                </a:cxn>
                <a:cxn ang="0">
                  <a:pos x="1" y="0"/>
                </a:cxn>
              </a:cxnLst>
              <a:rect l="0" t="0" r="r" b="b"/>
              <a:pathLst>
                <a:path w="2" h="1">
                  <a:moveTo>
                    <a:pt x="1" y="0"/>
                  </a:moveTo>
                  <a:cubicBezTo>
                    <a:pt x="1" y="0"/>
                    <a:pt x="1" y="0"/>
                    <a:pt x="1" y="0"/>
                  </a:cubicBezTo>
                  <a:cubicBezTo>
                    <a:pt x="0" y="0"/>
                    <a:pt x="0" y="0"/>
                    <a:pt x="0" y="0"/>
                  </a:cubicBezTo>
                  <a:cubicBezTo>
                    <a:pt x="0" y="1"/>
                    <a:pt x="1" y="1"/>
                    <a:pt x="1" y="1"/>
                  </a:cubicBezTo>
                  <a:cubicBezTo>
                    <a:pt x="2" y="1"/>
                    <a:pt x="2" y="1"/>
                    <a:pt x="2" y="1"/>
                  </a:cubicBezTo>
                  <a:cubicBezTo>
                    <a:pt x="2" y="0"/>
                    <a:pt x="2" y="0"/>
                    <a:pt x="2" y="0"/>
                  </a:cubicBezTo>
                  <a:cubicBezTo>
                    <a:pt x="2" y="0"/>
                    <a:pt x="2" y="0"/>
                    <a:pt x="1"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54" name="Freeform 101"/>
            <p:cNvSpPr>
              <a:spLocks/>
            </p:cNvSpPr>
            <p:nvPr/>
          </p:nvSpPr>
          <p:spPr bwMode="auto">
            <a:xfrm>
              <a:off x="5978526" y="2251075"/>
              <a:ext cx="19050" cy="26988"/>
            </a:xfrm>
            <a:custGeom>
              <a:avLst/>
              <a:gdLst/>
              <a:ahLst/>
              <a:cxnLst>
                <a:cxn ang="0">
                  <a:pos x="2" y="0"/>
                </a:cxn>
                <a:cxn ang="0">
                  <a:pos x="1" y="1"/>
                </a:cxn>
                <a:cxn ang="0">
                  <a:pos x="0" y="2"/>
                </a:cxn>
                <a:cxn ang="0">
                  <a:pos x="0" y="3"/>
                </a:cxn>
                <a:cxn ang="0">
                  <a:pos x="0" y="3"/>
                </a:cxn>
                <a:cxn ang="0">
                  <a:pos x="1" y="3"/>
                </a:cxn>
                <a:cxn ang="0">
                  <a:pos x="2" y="0"/>
                </a:cxn>
                <a:cxn ang="0">
                  <a:pos x="2" y="0"/>
                </a:cxn>
              </a:cxnLst>
              <a:rect l="0" t="0" r="r" b="b"/>
              <a:pathLst>
                <a:path w="2" h="3">
                  <a:moveTo>
                    <a:pt x="2" y="0"/>
                  </a:moveTo>
                  <a:cubicBezTo>
                    <a:pt x="2" y="0"/>
                    <a:pt x="1" y="0"/>
                    <a:pt x="1" y="1"/>
                  </a:cubicBezTo>
                  <a:cubicBezTo>
                    <a:pt x="0" y="1"/>
                    <a:pt x="0" y="1"/>
                    <a:pt x="0" y="2"/>
                  </a:cubicBezTo>
                  <a:cubicBezTo>
                    <a:pt x="0" y="3"/>
                    <a:pt x="0" y="3"/>
                    <a:pt x="0" y="3"/>
                  </a:cubicBezTo>
                  <a:cubicBezTo>
                    <a:pt x="0" y="3"/>
                    <a:pt x="0" y="3"/>
                    <a:pt x="0" y="3"/>
                  </a:cubicBezTo>
                  <a:cubicBezTo>
                    <a:pt x="1" y="3"/>
                    <a:pt x="1" y="3"/>
                    <a:pt x="1" y="3"/>
                  </a:cubicBezTo>
                  <a:cubicBezTo>
                    <a:pt x="2" y="2"/>
                    <a:pt x="2" y="1"/>
                    <a:pt x="2" y="0"/>
                  </a:cubicBezTo>
                  <a:cubicBezTo>
                    <a:pt x="2" y="0"/>
                    <a:pt x="2" y="0"/>
                    <a:pt x="2"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55" name="Freeform 102"/>
            <p:cNvSpPr>
              <a:spLocks noEditPoints="1"/>
            </p:cNvSpPr>
            <p:nvPr/>
          </p:nvSpPr>
          <p:spPr bwMode="auto">
            <a:xfrm>
              <a:off x="5095876" y="1216025"/>
              <a:ext cx="1328738" cy="2432050"/>
            </a:xfrm>
            <a:custGeom>
              <a:avLst/>
              <a:gdLst/>
              <a:ahLst/>
              <a:cxnLst>
                <a:cxn ang="0">
                  <a:pos x="124" y="166"/>
                </a:cxn>
                <a:cxn ang="0">
                  <a:pos x="124" y="133"/>
                </a:cxn>
                <a:cxn ang="0">
                  <a:pos x="95" y="82"/>
                </a:cxn>
                <a:cxn ang="0">
                  <a:pos x="95" y="93"/>
                </a:cxn>
                <a:cxn ang="0">
                  <a:pos x="88" y="84"/>
                </a:cxn>
                <a:cxn ang="0">
                  <a:pos x="106" y="85"/>
                </a:cxn>
                <a:cxn ang="0">
                  <a:pos x="113" y="93"/>
                </a:cxn>
                <a:cxn ang="0">
                  <a:pos x="111" y="96"/>
                </a:cxn>
                <a:cxn ang="0">
                  <a:pos x="109" y="92"/>
                </a:cxn>
                <a:cxn ang="0">
                  <a:pos x="105" y="87"/>
                </a:cxn>
                <a:cxn ang="0">
                  <a:pos x="60" y="30"/>
                </a:cxn>
                <a:cxn ang="0">
                  <a:pos x="67" y="38"/>
                </a:cxn>
                <a:cxn ang="0">
                  <a:pos x="39" y="21"/>
                </a:cxn>
                <a:cxn ang="0">
                  <a:pos x="46" y="25"/>
                </a:cxn>
                <a:cxn ang="0">
                  <a:pos x="56" y="4"/>
                </a:cxn>
                <a:cxn ang="0">
                  <a:pos x="41" y="5"/>
                </a:cxn>
                <a:cxn ang="0">
                  <a:pos x="25" y="8"/>
                </a:cxn>
                <a:cxn ang="0">
                  <a:pos x="18" y="5"/>
                </a:cxn>
                <a:cxn ang="0">
                  <a:pos x="14" y="6"/>
                </a:cxn>
                <a:cxn ang="0">
                  <a:pos x="13" y="13"/>
                </a:cxn>
                <a:cxn ang="0">
                  <a:pos x="41" y="26"/>
                </a:cxn>
                <a:cxn ang="0">
                  <a:pos x="39" y="30"/>
                </a:cxn>
                <a:cxn ang="0">
                  <a:pos x="39" y="38"/>
                </a:cxn>
                <a:cxn ang="0">
                  <a:pos x="38" y="57"/>
                </a:cxn>
                <a:cxn ang="0">
                  <a:pos x="52" y="66"/>
                </a:cxn>
                <a:cxn ang="0">
                  <a:pos x="50" y="49"/>
                </a:cxn>
                <a:cxn ang="0">
                  <a:pos x="53" y="46"/>
                </a:cxn>
                <a:cxn ang="0">
                  <a:pos x="61" y="55"/>
                </a:cxn>
                <a:cxn ang="0">
                  <a:pos x="62" y="68"/>
                </a:cxn>
                <a:cxn ang="0">
                  <a:pos x="47" y="71"/>
                </a:cxn>
                <a:cxn ang="0">
                  <a:pos x="32" y="83"/>
                </a:cxn>
                <a:cxn ang="0">
                  <a:pos x="35" y="93"/>
                </a:cxn>
                <a:cxn ang="0">
                  <a:pos x="23" y="114"/>
                </a:cxn>
                <a:cxn ang="0">
                  <a:pos x="40" y="104"/>
                </a:cxn>
                <a:cxn ang="0">
                  <a:pos x="58" y="99"/>
                </a:cxn>
                <a:cxn ang="0">
                  <a:pos x="67" y="101"/>
                </a:cxn>
                <a:cxn ang="0">
                  <a:pos x="77" y="107"/>
                </a:cxn>
                <a:cxn ang="0">
                  <a:pos x="77" y="102"/>
                </a:cxn>
                <a:cxn ang="0">
                  <a:pos x="85" y="99"/>
                </a:cxn>
                <a:cxn ang="0">
                  <a:pos x="97" y="109"/>
                </a:cxn>
                <a:cxn ang="0">
                  <a:pos x="79" y="120"/>
                </a:cxn>
                <a:cxn ang="0">
                  <a:pos x="40" y="116"/>
                </a:cxn>
                <a:cxn ang="0">
                  <a:pos x="10" y="154"/>
                </a:cxn>
                <a:cxn ang="0">
                  <a:pos x="38" y="187"/>
                </a:cxn>
                <a:cxn ang="0">
                  <a:pos x="64" y="209"/>
                </a:cxn>
                <a:cxn ang="0">
                  <a:pos x="61" y="249"/>
                </a:cxn>
                <a:cxn ang="0">
                  <a:pos x="86" y="244"/>
                </a:cxn>
                <a:cxn ang="0">
                  <a:pos x="99" y="238"/>
                </a:cxn>
                <a:cxn ang="0">
                  <a:pos x="113" y="222"/>
                </a:cxn>
                <a:cxn ang="0">
                  <a:pos x="112" y="196"/>
                </a:cxn>
                <a:cxn ang="0">
                  <a:pos x="123" y="173"/>
                </a:cxn>
                <a:cxn ang="0">
                  <a:pos x="126" y="167"/>
                </a:cxn>
                <a:cxn ang="0">
                  <a:pos x="115" y="166"/>
                </a:cxn>
                <a:cxn ang="0">
                  <a:pos x="104" y="138"/>
                </a:cxn>
                <a:cxn ang="0">
                  <a:pos x="116" y="162"/>
                </a:cxn>
                <a:cxn ang="0">
                  <a:pos x="128" y="148"/>
                </a:cxn>
                <a:cxn ang="0">
                  <a:pos x="131" y="136"/>
                </a:cxn>
                <a:cxn ang="0">
                  <a:pos x="134" y="127"/>
                </a:cxn>
                <a:cxn ang="0">
                  <a:pos x="138" y="152"/>
                </a:cxn>
                <a:cxn ang="0">
                  <a:pos x="142" y="128"/>
                </a:cxn>
                <a:cxn ang="0">
                  <a:pos x="52" y="1"/>
                </a:cxn>
              </a:cxnLst>
              <a:rect l="0" t="0" r="r" b="b"/>
              <a:pathLst>
                <a:path w="143" h="261">
                  <a:moveTo>
                    <a:pt x="50" y="1"/>
                  </a:moveTo>
                  <a:cubicBezTo>
                    <a:pt x="50" y="1"/>
                    <a:pt x="50" y="1"/>
                    <a:pt x="50" y="1"/>
                  </a:cubicBezTo>
                  <a:cubicBezTo>
                    <a:pt x="50" y="1"/>
                    <a:pt x="50" y="1"/>
                    <a:pt x="50" y="1"/>
                  </a:cubicBezTo>
                  <a:cubicBezTo>
                    <a:pt x="50" y="1"/>
                    <a:pt x="50" y="1"/>
                    <a:pt x="50" y="1"/>
                  </a:cubicBezTo>
                  <a:moveTo>
                    <a:pt x="122" y="173"/>
                  </a:moveTo>
                  <a:cubicBezTo>
                    <a:pt x="122" y="172"/>
                    <a:pt x="122" y="172"/>
                    <a:pt x="123" y="171"/>
                  </a:cubicBezTo>
                  <a:cubicBezTo>
                    <a:pt x="123" y="171"/>
                    <a:pt x="123" y="171"/>
                    <a:pt x="123" y="171"/>
                  </a:cubicBezTo>
                  <a:cubicBezTo>
                    <a:pt x="122" y="172"/>
                    <a:pt x="122" y="172"/>
                    <a:pt x="122" y="172"/>
                  </a:cubicBezTo>
                  <a:cubicBezTo>
                    <a:pt x="122" y="173"/>
                    <a:pt x="122" y="173"/>
                    <a:pt x="122" y="173"/>
                  </a:cubicBezTo>
                  <a:moveTo>
                    <a:pt x="124" y="169"/>
                  </a:moveTo>
                  <a:cubicBezTo>
                    <a:pt x="123" y="169"/>
                    <a:pt x="123" y="169"/>
                    <a:pt x="123" y="169"/>
                  </a:cubicBezTo>
                  <a:cubicBezTo>
                    <a:pt x="123" y="168"/>
                    <a:pt x="124" y="167"/>
                    <a:pt x="124" y="166"/>
                  </a:cubicBezTo>
                  <a:cubicBezTo>
                    <a:pt x="124" y="166"/>
                    <a:pt x="124" y="166"/>
                    <a:pt x="124" y="166"/>
                  </a:cubicBezTo>
                  <a:cubicBezTo>
                    <a:pt x="124" y="166"/>
                    <a:pt x="124" y="166"/>
                    <a:pt x="125" y="168"/>
                  </a:cubicBezTo>
                  <a:cubicBezTo>
                    <a:pt x="124" y="168"/>
                    <a:pt x="124" y="168"/>
                    <a:pt x="124" y="169"/>
                  </a:cubicBezTo>
                  <a:cubicBezTo>
                    <a:pt x="124" y="169"/>
                    <a:pt x="124" y="169"/>
                    <a:pt x="124" y="169"/>
                  </a:cubicBezTo>
                  <a:moveTo>
                    <a:pt x="121" y="128"/>
                  </a:moveTo>
                  <a:cubicBezTo>
                    <a:pt x="117" y="124"/>
                    <a:pt x="117" y="124"/>
                    <a:pt x="118" y="121"/>
                  </a:cubicBezTo>
                  <a:cubicBezTo>
                    <a:pt x="121" y="122"/>
                    <a:pt x="122" y="125"/>
                    <a:pt x="124" y="127"/>
                  </a:cubicBezTo>
                  <a:cubicBezTo>
                    <a:pt x="125" y="130"/>
                    <a:pt x="125" y="130"/>
                    <a:pt x="125" y="130"/>
                  </a:cubicBezTo>
                  <a:cubicBezTo>
                    <a:pt x="125" y="131"/>
                    <a:pt x="125" y="131"/>
                    <a:pt x="125" y="131"/>
                  </a:cubicBezTo>
                  <a:cubicBezTo>
                    <a:pt x="126" y="132"/>
                    <a:pt x="126" y="132"/>
                    <a:pt x="126" y="132"/>
                  </a:cubicBezTo>
                  <a:cubicBezTo>
                    <a:pt x="125" y="133"/>
                    <a:pt x="125" y="133"/>
                    <a:pt x="124" y="133"/>
                  </a:cubicBezTo>
                  <a:cubicBezTo>
                    <a:pt x="124" y="133"/>
                    <a:pt x="124" y="133"/>
                    <a:pt x="124" y="133"/>
                  </a:cubicBezTo>
                  <a:cubicBezTo>
                    <a:pt x="123" y="133"/>
                    <a:pt x="123" y="133"/>
                    <a:pt x="123" y="133"/>
                  </a:cubicBezTo>
                  <a:cubicBezTo>
                    <a:pt x="123" y="132"/>
                    <a:pt x="123" y="131"/>
                    <a:pt x="122" y="130"/>
                  </a:cubicBezTo>
                  <a:cubicBezTo>
                    <a:pt x="122" y="129"/>
                    <a:pt x="122" y="129"/>
                    <a:pt x="122" y="129"/>
                  </a:cubicBezTo>
                  <a:cubicBezTo>
                    <a:pt x="121" y="128"/>
                    <a:pt x="121" y="128"/>
                    <a:pt x="121" y="128"/>
                  </a:cubicBezTo>
                  <a:cubicBezTo>
                    <a:pt x="121" y="128"/>
                    <a:pt x="121" y="128"/>
                    <a:pt x="121" y="128"/>
                  </a:cubicBezTo>
                  <a:moveTo>
                    <a:pt x="92" y="86"/>
                  </a:moveTo>
                  <a:cubicBezTo>
                    <a:pt x="91" y="84"/>
                    <a:pt x="91" y="84"/>
                    <a:pt x="91" y="84"/>
                  </a:cubicBezTo>
                  <a:cubicBezTo>
                    <a:pt x="92" y="82"/>
                    <a:pt x="92" y="82"/>
                    <a:pt x="92" y="82"/>
                  </a:cubicBezTo>
                  <a:cubicBezTo>
                    <a:pt x="94" y="81"/>
                    <a:pt x="94" y="81"/>
                    <a:pt x="94" y="81"/>
                  </a:cubicBezTo>
                  <a:cubicBezTo>
                    <a:pt x="95" y="81"/>
                    <a:pt x="95" y="81"/>
                    <a:pt x="95" y="81"/>
                  </a:cubicBezTo>
                  <a:cubicBezTo>
                    <a:pt x="95" y="80"/>
                    <a:pt x="95" y="80"/>
                    <a:pt x="95" y="80"/>
                  </a:cubicBezTo>
                  <a:cubicBezTo>
                    <a:pt x="95" y="82"/>
                    <a:pt x="95" y="82"/>
                    <a:pt x="95" y="82"/>
                  </a:cubicBezTo>
                  <a:cubicBezTo>
                    <a:pt x="96" y="84"/>
                    <a:pt x="96" y="84"/>
                    <a:pt x="96" y="84"/>
                  </a:cubicBezTo>
                  <a:cubicBezTo>
                    <a:pt x="96" y="86"/>
                    <a:pt x="96" y="86"/>
                    <a:pt x="96" y="86"/>
                  </a:cubicBezTo>
                  <a:cubicBezTo>
                    <a:pt x="96" y="86"/>
                    <a:pt x="96" y="87"/>
                    <a:pt x="97" y="87"/>
                  </a:cubicBezTo>
                  <a:cubicBezTo>
                    <a:pt x="98" y="88"/>
                    <a:pt x="98" y="88"/>
                    <a:pt x="98" y="88"/>
                  </a:cubicBezTo>
                  <a:cubicBezTo>
                    <a:pt x="100" y="89"/>
                    <a:pt x="100" y="89"/>
                    <a:pt x="100" y="89"/>
                  </a:cubicBezTo>
                  <a:cubicBezTo>
                    <a:pt x="102" y="91"/>
                    <a:pt x="102" y="91"/>
                    <a:pt x="102" y="91"/>
                  </a:cubicBezTo>
                  <a:cubicBezTo>
                    <a:pt x="104" y="93"/>
                    <a:pt x="104" y="93"/>
                    <a:pt x="104" y="93"/>
                  </a:cubicBezTo>
                  <a:cubicBezTo>
                    <a:pt x="103" y="95"/>
                    <a:pt x="103" y="95"/>
                    <a:pt x="103" y="95"/>
                  </a:cubicBezTo>
                  <a:cubicBezTo>
                    <a:pt x="100" y="96"/>
                    <a:pt x="100" y="96"/>
                    <a:pt x="100" y="96"/>
                  </a:cubicBezTo>
                  <a:cubicBezTo>
                    <a:pt x="97" y="95"/>
                    <a:pt x="97" y="95"/>
                    <a:pt x="97" y="95"/>
                  </a:cubicBezTo>
                  <a:cubicBezTo>
                    <a:pt x="96" y="95"/>
                    <a:pt x="96" y="95"/>
                    <a:pt x="96" y="95"/>
                  </a:cubicBezTo>
                  <a:cubicBezTo>
                    <a:pt x="95" y="93"/>
                    <a:pt x="95" y="93"/>
                    <a:pt x="95" y="93"/>
                  </a:cubicBezTo>
                  <a:cubicBezTo>
                    <a:pt x="92" y="94"/>
                    <a:pt x="92" y="94"/>
                    <a:pt x="92" y="94"/>
                  </a:cubicBezTo>
                  <a:cubicBezTo>
                    <a:pt x="91" y="97"/>
                    <a:pt x="91" y="97"/>
                    <a:pt x="91" y="97"/>
                  </a:cubicBezTo>
                  <a:cubicBezTo>
                    <a:pt x="87" y="97"/>
                    <a:pt x="87" y="97"/>
                    <a:pt x="87" y="97"/>
                  </a:cubicBezTo>
                  <a:cubicBezTo>
                    <a:pt x="85" y="95"/>
                    <a:pt x="85" y="95"/>
                    <a:pt x="85" y="95"/>
                  </a:cubicBezTo>
                  <a:cubicBezTo>
                    <a:pt x="85" y="94"/>
                    <a:pt x="85" y="94"/>
                    <a:pt x="85" y="94"/>
                  </a:cubicBezTo>
                  <a:cubicBezTo>
                    <a:pt x="84" y="91"/>
                    <a:pt x="84" y="91"/>
                    <a:pt x="84" y="91"/>
                  </a:cubicBezTo>
                  <a:cubicBezTo>
                    <a:pt x="85" y="90"/>
                    <a:pt x="85" y="90"/>
                    <a:pt x="85" y="90"/>
                  </a:cubicBezTo>
                  <a:cubicBezTo>
                    <a:pt x="85" y="88"/>
                    <a:pt x="85" y="88"/>
                    <a:pt x="85" y="88"/>
                  </a:cubicBezTo>
                  <a:cubicBezTo>
                    <a:pt x="86" y="86"/>
                    <a:pt x="86" y="86"/>
                    <a:pt x="86" y="86"/>
                  </a:cubicBezTo>
                  <a:cubicBezTo>
                    <a:pt x="86" y="84"/>
                    <a:pt x="86" y="84"/>
                    <a:pt x="86" y="84"/>
                  </a:cubicBezTo>
                  <a:cubicBezTo>
                    <a:pt x="87" y="83"/>
                    <a:pt x="87" y="83"/>
                    <a:pt x="87" y="83"/>
                  </a:cubicBezTo>
                  <a:cubicBezTo>
                    <a:pt x="88" y="84"/>
                    <a:pt x="88" y="84"/>
                    <a:pt x="88" y="84"/>
                  </a:cubicBezTo>
                  <a:cubicBezTo>
                    <a:pt x="90" y="84"/>
                    <a:pt x="90" y="84"/>
                    <a:pt x="90" y="84"/>
                  </a:cubicBezTo>
                  <a:cubicBezTo>
                    <a:pt x="90" y="86"/>
                    <a:pt x="90" y="86"/>
                    <a:pt x="90" y="86"/>
                  </a:cubicBezTo>
                  <a:cubicBezTo>
                    <a:pt x="91" y="88"/>
                    <a:pt x="91" y="88"/>
                    <a:pt x="91" y="88"/>
                  </a:cubicBezTo>
                  <a:cubicBezTo>
                    <a:pt x="92" y="88"/>
                    <a:pt x="92" y="88"/>
                    <a:pt x="92" y="88"/>
                  </a:cubicBezTo>
                  <a:cubicBezTo>
                    <a:pt x="93" y="87"/>
                    <a:pt x="93" y="87"/>
                    <a:pt x="93" y="87"/>
                  </a:cubicBezTo>
                  <a:cubicBezTo>
                    <a:pt x="93" y="87"/>
                    <a:pt x="94" y="86"/>
                    <a:pt x="94" y="86"/>
                  </a:cubicBezTo>
                  <a:cubicBezTo>
                    <a:pt x="94" y="85"/>
                    <a:pt x="94" y="85"/>
                    <a:pt x="94" y="85"/>
                  </a:cubicBezTo>
                  <a:cubicBezTo>
                    <a:pt x="94" y="85"/>
                    <a:pt x="93" y="86"/>
                    <a:pt x="92" y="86"/>
                  </a:cubicBezTo>
                  <a:moveTo>
                    <a:pt x="109" y="89"/>
                  </a:moveTo>
                  <a:cubicBezTo>
                    <a:pt x="109" y="88"/>
                    <a:pt x="109" y="88"/>
                    <a:pt x="109" y="88"/>
                  </a:cubicBezTo>
                  <a:cubicBezTo>
                    <a:pt x="108" y="88"/>
                    <a:pt x="108" y="88"/>
                    <a:pt x="108" y="88"/>
                  </a:cubicBezTo>
                  <a:cubicBezTo>
                    <a:pt x="106" y="85"/>
                    <a:pt x="106" y="85"/>
                    <a:pt x="106" y="85"/>
                  </a:cubicBezTo>
                  <a:cubicBezTo>
                    <a:pt x="105" y="85"/>
                    <a:pt x="105" y="85"/>
                    <a:pt x="105" y="85"/>
                  </a:cubicBezTo>
                  <a:cubicBezTo>
                    <a:pt x="105" y="82"/>
                    <a:pt x="105" y="82"/>
                    <a:pt x="105" y="82"/>
                  </a:cubicBezTo>
                  <a:cubicBezTo>
                    <a:pt x="106" y="80"/>
                    <a:pt x="106" y="80"/>
                    <a:pt x="106" y="80"/>
                  </a:cubicBezTo>
                  <a:cubicBezTo>
                    <a:pt x="108" y="80"/>
                    <a:pt x="108" y="80"/>
                    <a:pt x="108" y="80"/>
                  </a:cubicBezTo>
                  <a:cubicBezTo>
                    <a:pt x="110" y="82"/>
                    <a:pt x="110" y="82"/>
                    <a:pt x="110" y="82"/>
                  </a:cubicBezTo>
                  <a:cubicBezTo>
                    <a:pt x="111" y="85"/>
                    <a:pt x="111" y="85"/>
                    <a:pt x="111" y="85"/>
                  </a:cubicBezTo>
                  <a:cubicBezTo>
                    <a:pt x="109" y="84"/>
                    <a:pt x="109" y="84"/>
                    <a:pt x="109" y="84"/>
                  </a:cubicBezTo>
                  <a:cubicBezTo>
                    <a:pt x="110" y="86"/>
                    <a:pt x="110" y="86"/>
                    <a:pt x="110" y="86"/>
                  </a:cubicBezTo>
                  <a:cubicBezTo>
                    <a:pt x="109" y="87"/>
                    <a:pt x="109" y="87"/>
                    <a:pt x="109" y="87"/>
                  </a:cubicBezTo>
                  <a:cubicBezTo>
                    <a:pt x="111" y="89"/>
                    <a:pt x="111" y="89"/>
                    <a:pt x="111" y="89"/>
                  </a:cubicBezTo>
                  <a:cubicBezTo>
                    <a:pt x="113" y="91"/>
                    <a:pt x="113" y="91"/>
                    <a:pt x="113" y="91"/>
                  </a:cubicBezTo>
                  <a:cubicBezTo>
                    <a:pt x="113" y="93"/>
                    <a:pt x="113" y="93"/>
                    <a:pt x="113" y="93"/>
                  </a:cubicBezTo>
                  <a:cubicBezTo>
                    <a:pt x="115" y="95"/>
                    <a:pt x="115" y="95"/>
                    <a:pt x="115" y="95"/>
                  </a:cubicBezTo>
                  <a:cubicBezTo>
                    <a:pt x="115" y="97"/>
                    <a:pt x="115" y="97"/>
                    <a:pt x="115" y="97"/>
                  </a:cubicBezTo>
                  <a:cubicBezTo>
                    <a:pt x="117" y="99"/>
                    <a:pt x="117" y="99"/>
                    <a:pt x="117" y="99"/>
                  </a:cubicBezTo>
                  <a:cubicBezTo>
                    <a:pt x="118" y="103"/>
                    <a:pt x="118" y="103"/>
                    <a:pt x="118" y="103"/>
                  </a:cubicBezTo>
                  <a:cubicBezTo>
                    <a:pt x="117" y="105"/>
                    <a:pt x="117" y="105"/>
                    <a:pt x="117" y="105"/>
                  </a:cubicBezTo>
                  <a:cubicBezTo>
                    <a:pt x="115" y="104"/>
                    <a:pt x="115" y="104"/>
                    <a:pt x="115" y="104"/>
                  </a:cubicBezTo>
                  <a:cubicBezTo>
                    <a:pt x="113" y="102"/>
                    <a:pt x="113" y="102"/>
                    <a:pt x="113" y="102"/>
                  </a:cubicBezTo>
                  <a:cubicBezTo>
                    <a:pt x="112" y="99"/>
                    <a:pt x="112" y="99"/>
                    <a:pt x="112" y="99"/>
                  </a:cubicBezTo>
                  <a:cubicBezTo>
                    <a:pt x="113" y="100"/>
                    <a:pt x="113" y="100"/>
                    <a:pt x="113" y="100"/>
                  </a:cubicBezTo>
                  <a:cubicBezTo>
                    <a:pt x="112" y="98"/>
                    <a:pt x="112" y="98"/>
                    <a:pt x="112" y="98"/>
                  </a:cubicBezTo>
                  <a:cubicBezTo>
                    <a:pt x="113" y="97"/>
                    <a:pt x="113" y="97"/>
                    <a:pt x="113" y="97"/>
                  </a:cubicBezTo>
                  <a:cubicBezTo>
                    <a:pt x="111" y="96"/>
                    <a:pt x="111" y="96"/>
                    <a:pt x="111" y="96"/>
                  </a:cubicBezTo>
                  <a:cubicBezTo>
                    <a:pt x="111" y="95"/>
                    <a:pt x="111" y="95"/>
                    <a:pt x="111" y="95"/>
                  </a:cubicBezTo>
                  <a:cubicBezTo>
                    <a:pt x="111" y="94"/>
                    <a:pt x="111" y="94"/>
                    <a:pt x="111" y="94"/>
                  </a:cubicBezTo>
                  <a:cubicBezTo>
                    <a:pt x="111" y="94"/>
                    <a:pt x="111" y="94"/>
                    <a:pt x="111" y="94"/>
                  </a:cubicBezTo>
                  <a:cubicBezTo>
                    <a:pt x="111" y="93"/>
                    <a:pt x="111" y="93"/>
                    <a:pt x="111" y="93"/>
                  </a:cubicBezTo>
                  <a:cubicBezTo>
                    <a:pt x="110" y="92"/>
                    <a:pt x="110" y="92"/>
                    <a:pt x="110" y="92"/>
                  </a:cubicBezTo>
                  <a:cubicBezTo>
                    <a:pt x="110" y="91"/>
                    <a:pt x="110" y="91"/>
                    <a:pt x="110" y="91"/>
                  </a:cubicBezTo>
                  <a:cubicBezTo>
                    <a:pt x="111" y="91"/>
                    <a:pt x="111" y="91"/>
                    <a:pt x="111" y="91"/>
                  </a:cubicBezTo>
                  <a:cubicBezTo>
                    <a:pt x="111" y="91"/>
                    <a:pt x="111" y="91"/>
                    <a:pt x="111" y="91"/>
                  </a:cubicBezTo>
                  <a:cubicBezTo>
                    <a:pt x="110" y="90"/>
                    <a:pt x="110" y="90"/>
                    <a:pt x="110" y="90"/>
                  </a:cubicBezTo>
                  <a:cubicBezTo>
                    <a:pt x="109" y="89"/>
                    <a:pt x="109" y="89"/>
                    <a:pt x="109" y="89"/>
                  </a:cubicBezTo>
                  <a:cubicBezTo>
                    <a:pt x="108" y="90"/>
                    <a:pt x="108" y="90"/>
                    <a:pt x="108" y="90"/>
                  </a:cubicBezTo>
                  <a:cubicBezTo>
                    <a:pt x="109" y="92"/>
                    <a:pt x="109" y="92"/>
                    <a:pt x="109" y="92"/>
                  </a:cubicBezTo>
                  <a:cubicBezTo>
                    <a:pt x="109" y="92"/>
                    <a:pt x="109" y="92"/>
                    <a:pt x="109" y="92"/>
                  </a:cubicBezTo>
                  <a:cubicBezTo>
                    <a:pt x="109" y="93"/>
                    <a:pt x="110" y="93"/>
                    <a:pt x="110" y="93"/>
                  </a:cubicBezTo>
                  <a:cubicBezTo>
                    <a:pt x="110" y="93"/>
                    <a:pt x="110" y="93"/>
                    <a:pt x="110" y="93"/>
                  </a:cubicBezTo>
                  <a:cubicBezTo>
                    <a:pt x="108" y="91"/>
                    <a:pt x="108" y="91"/>
                    <a:pt x="108" y="91"/>
                  </a:cubicBezTo>
                  <a:cubicBezTo>
                    <a:pt x="108" y="91"/>
                    <a:pt x="108" y="91"/>
                    <a:pt x="108" y="91"/>
                  </a:cubicBezTo>
                  <a:cubicBezTo>
                    <a:pt x="108" y="90"/>
                    <a:pt x="108" y="90"/>
                    <a:pt x="108" y="90"/>
                  </a:cubicBezTo>
                  <a:cubicBezTo>
                    <a:pt x="108" y="90"/>
                    <a:pt x="108" y="90"/>
                    <a:pt x="108" y="90"/>
                  </a:cubicBezTo>
                  <a:cubicBezTo>
                    <a:pt x="107" y="89"/>
                    <a:pt x="107" y="89"/>
                    <a:pt x="107" y="89"/>
                  </a:cubicBezTo>
                  <a:cubicBezTo>
                    <a:pt x="107" y="89"/>
                    <a:pt x="107" y="89"/>
                    <a:pt x="107" y="89"/>
                  </a:cubicBezTo>
                  <a:cubicBezTo>
                    <a:pt x="107" y="89"/>
                    <a:pt x="107" y="89"/>
                    <a:pt x="107" y="89"/>
                  </a:cubicBezTo>
                  <a:cubicBezTo>
                    <a:pt x="105" y="87"/>
                    <a:pt x="105" y="87"/>
                    <a:pt x="105" y="87"/>
                  </a:cubicBezTo>
                  <a:cubicBezTo>
                    <a:pt x="105" y="87"/>
                    <a:pt x="105" y="87"/>
                    <a:pt x="105" y="87"/>
                  </a:cubicBezTo>
                  <a:cubicBezTo>
                    <a:pt x="106" y="87"/>
                    <a:pt x="106" y="87"/>
                    <a:pt x="106" y="87"/>
                  </a:cubicBezTo>
                  <a:cubicBezTo>
                    <a:pt x="107" y="88"/>
                    <a:pt x="107" y="88"/>
                    <a:pt x="107" y="88"/>
                  </a:cubicBezTo>
                  <a:cubicBezTo>
                    <a:pt x="108" y="88"/>
                    <a:pt x="108" y="88"/>
                    <a:pt x="108" y="88"/>
                  </a:cubicBezTo>
                  <a:cubicBezTo>
                    <a:pt x="109" y="89"/>
                    <a:pt x="109" y="89"/>
                    <a:pt x="109" y="89"/>
                  </a:cubicBezTo>
                  <a:moveTo>
                    <a:pt x="71" y="33"/>
                  </a:moveTo>
                  <a:cubicBezTo>
                    <a:pt x="69" y="33"/>
                    <a:pt x="68" y="32"/>
                    <a:pt x="67" y="30"/>
                  </a:cubicBezTo>
                  <a:cubicBezTo>
                    <a:pt x="68" y="30"/>
                    <a:pt x="69" y="30"/>
                    <a:pt x="71" y="31"/>
                  </a:cubicBezTo>
                  <a:cubicBezTo>
                    <a:pt x="71" y="32"/>
                    <a:pt x="71" y="32"/>
                    <a:pt x="71" y="33"/>
                  </a:cubicBezTo>
                  <a:cubicBezTo>
                    <a:pt x="71" y="33"/>
                    <a:pt x="71" y="33"/>
                    <a:pt x="71" y="33"/>
                  </a:cubicBezTo>
                  <a:moveTo>
                    <a:pt x="64" y="36"/>
                  </a:moveTo>
                  <a:cubicBezTo>
                    <a:pt x="65" y="36"/>
                    <a:pt x="66" y="36"/>
                    <a:pt x="66" y="36"/>
                  </a:cubicBezTo>
                  <a:cubicBezTo>
                    <a:pt x="67" y="33"/>
                    <a:pt x="67" y="33"/>
                    <a:pt x="60" y="30"/>
                  </a:cubicBezTo>
                  <a:cubicBezTo>
                    <a:pt x="60" y="30"/>
                    <a:pt x="60" y="30"/>
                    <a:pt x="60" y="30"/>
                  </a:cubicBezTo>
                  <a:cubicBezTo>
                    <a:pt x="60" y="29"/>
                    <a:pt x="60" y="29"/>
                    <a:pt x="60" y="29"/>
                  </a:cubicBezTo>
                  <a:cubicBezTo>
                    <a:pt x="61" y="29"/>
                    <a:pt x="62" y="29"/>
                    <a:pt x="63" y="29"/>
                  </a:cubicBezTo>
                  <a:cubicBezTo>
                    <a:pt x="63" y="29"/>
                    <a:pt x="64" y="29"/>
                    <a:pt x="65" y="29"/>
                  </a:cubicBezTo>
                  <a:cubicBezTo>
                    <a:pt x="66" y="30"/>
                    <a:pt x="67" y="31"/>
                    <a:pt x="67" y="32"/>
                  </a:cubicBezTo>
                  <a:cubicBezTo>
                    <a:pt x="69" y="33"/>
                    <a:pt x="69" y="33"/>
                    <a:pt x="69" y="33"/>
                  </a:cubicBezTo>
                  <a:cubicBezTo>
                    <a:pt x="70" y="35"/>
                    <a:pt x="70" y="35"/>
                    <a:pt x="70" y="35"/>
                  </a:cubicBezTo>
                  <a:cubicBezTo>
                    <a:pt x="68" y="34"/>
                    <a:pt x="68" y="34"/>
                    <a:pt x="68" y="34"/>
                  </a:cubicBezTo>
                  <a:cubicBezTo>
                    <a:pt x="68" y="37"/>
                    <a:pt x="68" y="37"/>
                    <a:pt x="68" y="37"/>
                  </a:cubicBezTo>
                  <a:cubicBezTo>
                    <a:pt x="70" y="39"/>
                    <a:pt x="70" y="39"/>
                    <a:pt x="70" y="39"/>
                  </a:cubicBezTo>
                  <a:cubicBezTo>
                    <a:pt x="71" y="40"/>
                    <a:pt x="71" y="40"/>
                    <a:pt x="71" y="40"/>
                  </a:cubicBezTo>
                  <a:cubicBezTo>
                    <a:pt x="68" y="39"/>
                    <a:pt x="68" y="39"/>
                    <a:pt x="67" y="38"/>
                  </a:cubicBezTo>
                  <a:cubicBezTo>
                    <a:pt x="67" y="39"/>
                    <a:pt x="67" y="39"/>
                    <a:pt x="67" y="40"/>
                  </a:cubicBezTo>
                  <a:cubicBezTo>
                    <a:pt x="68" y="40"/>
                    <a:pt x="69" y="40"/>
                    <a:pt x="69" y="40"/>
                  </a:cubicBezTo>
                  <a:cubicBezTo>
                    <a:pt x="70" y="42"/>
                    <a:pt x="70" y="42"/>
                    <a:pt x="70" y="42"/>
                  </a:cubicBezTo>
                  <a:cubicBezTo>
                    <a:pt x="70" y="42"/>
                    <a:pt x="70" y="42"/>
                    <a:pt x="70" y="42"/>
                  </a:cubicBezTo>
                  <a:cubicBezTo>
                    <a:pt x="68" y="42"/>
                    <a:pt x="67" y="41"/>
                    <a:pt x="66" y="40"/>
                  </a:cubicBezTo>
                  <a:cubicBezTo>
                    <a:pt x="65" y="40"/>
                    <a:pt x="65" y="40"/>
                    <a:pt x="65" y="40"/>
                  </a:cubicBezTo>
                  <a:cubicBezTo>
                    <a:pt x="63" y="37"/>
                    <a:pt x="63" y="37"/>
                    <a:pt x="63" y="37"/>
                  </a:cubicBezTo>
                  <a:cubicBezTo>
                    <a:pt x="60" y="36"/>
                    <a:pt x="60" y="36"/>
                    <a:pt x="59" y="35"/>
                  </a:cubicBezTo>
                  <a:cubicBezTo>
                    <a:pt x="61" y="35"/>
                    <a:pt x="62" y="36"/>
                    <a:pt x="64" y="36"/>
                  </a:cubicBezTo>
                  <a:moveTo>
                    <a:pt x="44" y="25"/>
                  </a:moveTo>
                  <a:cubicBezTo>
                    <a:pt x="43" y="25"/>
                    <a:pt x="43" y="25"/>
                    <a:pt x="43" y="25"/>
                  </a:cubicBezTo>
                  <a:cubicBezTo>
                    <a:pt x="43" y="25"/>
                    <a:pt x="40" y="23"/>
                    <a:pt x="39" y="21"/>
                  </a:cubicBezTo>
                  <a:cubicBezTo>
                    <a:pt x="41" y="21"/>
                    <a:pt x="41" y="21"/>
                    <a:pt x="42" y="23"/>
                  </a:cubicBezTo>
                  <a:cubicBezTo>
                    <a:pt x="44" y="23"/>
                    <a:pt x="44" y="23"/>
                    <a:pt x="44" y="23"/>
                  </a:cubicBezTo>
                  <a:cubicBezTo>
                    <a:pt x="45" y="24"/>
                    <a:pt x="46" y="24"/>
                    <a:pt x="47" y="25"/>
                  </a:cubicBezTo>
                  <a:cubicBezTo>
                    <a:pt x="47" y="24"/>
                    <a:pt x="46" y="24"/>
                    <a:pt x="46" y="23"/>
                  </a:cubicBezTo>
                  <a:cubicBezTo>
                    <a:pt x="55" y="27"/>
                    <a:pt x="55" y="27"/>
                    <a:pt x="56" y="28"/>
                  </a:cubicBezTo>
                  <a:cubicBezTo>
                    <a:pt x="56" y="29"/>
                    <a:pt x="55" y="29"/>
                    <a:pt x="55" y="29"/>
                  </a:cubicBezTo>
                  <a:cubicBezTo>
                    <a:pt x="54" y="29"/>
                    <a:pt x="52" y="28"/>
                    <a:pt x="50" y="28"/>
                  </a:cubicBezTo>
                  <a:cubicBezTo>
                    <a:pt x="50" y="27"/>
                    <a:pt x="50" y="27"/>
                    <a:pt x="50" y="27"/>
                  </a:cubicBezTo>
                  <a:cubicBezTo>
                    <a:pt x="50" y="26"/>
                    <a:pt x="50" y="26"/>
                    <a:pt x="50" y="26"/>
                  </a:cubicBezTo>
                  <a:cubicBezTo>
                    <a:pt x="48" y="25"/>
                    <a:pt x="48" y="25"/>
                    <a:pt x="48" y="25"/>
                  </a:cubicBezTo>
                  <a:cubicBezTo>
                    <a:pt x="47" y="26"/>
                    <a:pt x="47" y="26"/>
                    <a:pt x="47" y="26"/>
                  </a:cubicBezTo>
                  <a:cubicBezTo>
                    <a:pt x="46" y="25"/>
                    <a:pt x="46" y="25"/>
                    <a:pt x="46" y="25"/>
                  </a:cubicBezTo>
                  <a:cubicBezTo>
                    <a:pt x="46" y="25"/>
                    <a:pt x="46" y="25"/>
                    <a:pt x="46" y="25"/>
                  </a:cubicBezTo>
                  <a:cubicBezTo>
                    <a:pt x="46" y="26"/>
                    <a:pt x="46" y="26"/>
                    <a:pt x="46" y="26"/>
                  </a:cubicBezTo>
                  <a:cubicBezTo>
                    <a:pt x="46" y="26"/>
                    <a:pt x="46" y="26"/>
                    <a:pt x="46" y="26"/>
                  </a:cubicBezTo>
                  <a:cubicBezTo>
                    <a:pt x="45" y="26"/>
                    <a:pt x="45" y="25"/>
                    <a:pt x="44" y="25"/>
                  </a:cubicBezTo>
                  <a:cubicBezTo>
                    <a:pt x="44" y="25"/>
                    <a:pt x="44" y="25"/>
                    <a:pt x="44" y="25"/>
                  </a:cubicBezTo>
                  <a:cubicBezTo>
                    <a:pt x="44" y="25"/>
                    <a:pt x="44" y="25"/>
                    <a:pt x="44" y="25"/>
                  </a:cubicBezTo>
                  <a:moveTo>
                    <a:pt x="49" y="0"/>
                  </a:moveTo>
                  <a:cubicBezTo>
                    <a:pt x="49" y="0"/>
                    <a:pt x="49" y="0"/>
                    <a:pt x="49" y="0"/>
                  </a:cubicBezTo>
                  <a:cubicBezTo>
                    <a:pt x="51" y="1"/>
                    <a:pt x="51" y="1"/>
                    <a:pt x="51" y="1"/>
                  </a:cubicBezTo>
                  <a:cubicBezTo>
                    <a:pt x="51" y="1"/>
                    <a:pt x="51" y="1"/>
                    <a:pt x="51" y="1"/>
                  </a:cubicBezTo>
                  <a:cubicBezTo>
                    <a:pt x="53" y="2"/>
                    <a:pt x="55" y="3"/>
                    <a:pt x="56" y="4"/>
                  </a:cubicBezTo>
                  <a:cubicBezTo>
                    <a:pt x="56" y="4"/>
                    <a:pt x="56" y="4"/>
                    <a:pt x="56" y="4"/>
                  </a:cubicBezTo>
                  <a:cubicBezTo>
                    <a:pt x="57" y="5"/>
                    <a:pt x="58" y="5"/>
                    <a:pt x="59" y="6"/>
                  </a:cubicBezTo>
                  <a:cubicBezTo>
                    <a:pt x="59" y="6"/>
                    <a:pt x="59" y="6"/>
                    <a:pt x="59" y="6"/>
                  </a:cubicBezTo>
                  <a:cubicBezTo>
                    <a:pt x="58" y="6"/>
                    <a:pt x="57" y="6"/>
                    <a:pt x="55" y="5"/>
                  </a:cubicBezTo>
                  <a:cubicBezTo>
                    <a:pt x="54" y="4"/>
                    <a:pt x="54" y="4"/>
                    <a:pt x="54" y="4"/>
                  </a:cubicBezTo>
                  <a:cubicBezTo>
                    <a:pt x="55" y="5"/>
                    <a:pt x="55" y="5"/>
                    <a:pt x="55" y="5"/>
                  </a:cubicBezTo>
                  <a:cubicBezTo>
                    <a:pt x="54" y="5"/>
                    <a:pt x="54" y="5"/>
                    <a:pt x="54" y="5"/>
                  </a:cubicBezTo>
                  <a:cubicBezTo>
                    <a:pt x="54" y="5"/>
                    <a:pt x="54" y="5"/>
                    <a:pt x="54" y="5"/>
                  </a:cubicBezTo>
                  <a:cubicBezTo>
                    <a:pt x="54" y="5"/>
                    <a:pt x="54" y="5"/>
                    <a:pt x="56" y="6"/>
                  </a:cubicBezTo>
                  <a:cubicBezTo>
                    <a:pt x="58" y="8"/>
                    <a:pt x="58" y="8"/>
                    <a:pt x="58" y="9"/>
                  </a:cubicBezTo>
                  <a:cubicBezTo>
                    <a:pt x="50" y="5"/>
                    <a:pt x="46" y="4"/>
                    <a:pt x="43" y="4"/>
                  </a:cubicBezTo>
                  <a:cubicBezTo>
                    <a:pt x="42" y="4"/>
                    <a:pt x="41" y="4"/>
                    <a:pt x="41" y="4"/>
                  </a:cubicBezTo>
                  <a:cubicBezTo>
                    <a:pt x="41" y="5"/>
                    <a:pt x="41" y="5"/>
                    <a:pt x="41" y="5"/>
                  </a:cubicBezTo>
                  <a:cubicBezTo>
                    <a:pt x="41" y="6"/>
                    <a:pt x="41" y="6"/>
                    <a:pt x="41" y="6"/>
                  </a:cubicBezTo>
                  <a:cubicBezTo>
                    <a:pt x="40" y="6"/>
                    <a:pt x="40" y="6"/>
                    <a:pt x="39" y="6"/>
                  </a:cubicBezTo>
                  <a:cubicBezTo>
                    <a:pt x="38" y="6"/>
                    <a:pt x="37" y="6"/>
                    <a:pt x="35" y="6"/>
                  </a:cubicBezTo>
                  <a:cubicBezTo>
                    <a:pt x="34" y="6"/>
                    <a:pt x="34" y="6"/>
                    <a:pt x="34" y="6"/>
                  </a:cubicBezTo>
                  <a:cubicBezTo>
                    <a:pt x="34" y="6"/>
                    <a:pt x="34" y="7"/>
                    <a:pt x="35" y="7"/>
                  </a:cubicBezTo>
                  <a:cubicBezTo>
                    <a:pt x="35" y="7"/>
                    <a:pt x="34" y="7"/>
                    <a:pt x="34" y="7"/>
                  </a:cubicBezTo>
                  <a:cubicBezTo>
                    <a:pt x="34" y="7"/>
                    <a:pt x="33" y="7"/>
                    <a:pt x="33" y="7"/>
                  </a:cubicBezTo>
                  <a:cubicBezTo>
                    <a:pt x="28" y="7"/>
                    <a:pt x="28" y="7"/>
                    <a:pt x="28" y="7"/>
                  </a:cubicBezTo>
                  <a:cubicBezTo>
                    <a:pt x="27" y="7"/>
                    <a:pt x="27" y="7"/>
                    <a:pt x="27" y="7"/>
                  </a:cubicBezTo>
                  <a:cubicBezTo>
                    <a:pt x="26" y="7"/>
                    <a:pt x="26" y="7"/>
                    <a:pt x="26" y="7"/>
                  </a:cubicBezTo>
                  <a:cubicBezTo>
                    <a:pt x="26" y="7"/>
                    <a:pt x="26" y="7"/>
                    <a:pt x="26" y="7"/>
                  </a:cubicBezTo>
                  <a:cubicBezTo>
                    <a:pt x="25" y="8"/>
                    <a:pt x="25" y="8"/>
                    <a:pt x="25" y="8"/>
                  </a:cubicBezTo>
                  <a:cubicBezTo>
                    <a:pt x="25" y="8"/>
                    <a:pt x="25" y="8"/>
                    <a:pt x="25" y="8"/>
                  </a:cubicBezTo>
                  <a:cubicBezTo>
                    <a:pt x="25" y="8"/>
                    <a:pt x="25" y="8"/>
                    <a:pt x="25" y="8"/>
                  </a:cubicBezTo>
                  <a:cubicBezTo>
                    <a:pt x="25" y="8"/>
                    <a:pt x="25" y="8"/>
                    <a:pt x="25" y="8"/>
                  </a:cubicBezTo>
                  <a:cubicBezTo>
                    <a:pt x="25" y="8"/>
                    <a:pt x="24" y="8"/>
                    <a:pt x="24" y="8"/>
                  </a:cubicBezTo>
                  <a:cubicBezTo>
                    <a:pt x="25" y="8"/>
                    <a:pt x="25" y="8"/>
                    <a:pt x="25" y="8"/>
                  </a:cubicBezTo>
                  <a:cubicBezTo>
                    <a:pt x="24" y="7"/>
                    <a:pt x="24" y="7"/>
                    <a:pt x="24" y="7"/>
                  </a:cubicBezTo>
                  <a:cubicBezTo>
                    <a:pt x="23" y="7"/>
                    <a:pt x="23" y="7"/>
                    <a:pt x="23" y="7"/>
                  </a:cubicBezTo>
                  <a:cubicBezTo>
                    <a:pt x="23" y="7"/>
                    <a:pt x="23" y="7"/>
                    <a:pt x="23" y="7"/>
                  </a:cubicBezTo>
                  <a:cubicBezTo>
                    <a:pt x="23" y="6"/>
                    <a:pt x="23" y="6"/>
                    <a:pt x="23" y="6"/>
                  </a:cubicBezTo>
                  <a:cubicBezTo>
                    <a:pt x="21" y="6"/>
                    <a:pt x="20" y="6"/>
                    <a:pt x="19" y="5"/>
                  </a:cubicBezTo>
                  <a:cubicBezTo>
                    <a:pt x="19" y="5"/>
                    <a:pt x="19" y="5"/>
                    <a:pt x="19" y="5"/>
                  </a:cubicBezTo>
                  <a:cubicBezTo>
                    <a:pt x="18" y="5"/>
                    <a:pt x="18" y="5"/>
                    <a:pt x="18" y="5"/>
                  </a:cubicBezTo>
                  <a:cubicBezTo>
                    <a:pt x="18" y="5"/>
                    <a:pt x="18" y="5"/>
                    <a:pt x="18" y="5"/>
                  </a:cubicBezTo>
                  <a:cubicBezTo>
                    <a:pt x="17" y="5"/>
                    <a:pt x="17" y="4"/>
                    <a:pt x="16" y="4"/>
                  </a:cubicBezTo>
                  <a:cubicBezTo>
                    <a:pt x="16" y="4"/>
                    <a:pt x="16" y="4"/>
                    <a:pt x="16" y="5"/>
                  </a:cubicBezTo>
                  <a:cubicBezTo>
                    <a:pt x="17" y="6"/>
                    <a:pt x="17" y="6"/>
                    <a:pt x="17" y="6"/>
                  </a:cubicBezTo>
                  <a:cubicBezTo>
                    <a:pt x="17" y="6"/>
                    <a:pt x="17" y="6"/>
                    <a:pt x="17" y="6"/>
                  </a:cubicBezTo>
                  <a:cubicBezTo>
                    <a:pt x="16" y="5"/>
                    <a:pt x="16" y="5"/>
                    <a:pt x="16" y="5"/>
                  </a:cubicBezTo>
                  <a:cubicBezTo>
                    <a:pt x="15" y="5"/>
                    <a:pt x="15" y="5"/>
                    <a:pt x="15" y="5"/>
                  </a:cubicBezTo>
                  <a:cubicBezTo>
                    <a:pt x="15" y="5"/>
                    <a:pt x="15" y="5"/>
                    <a:pt x="15" y="5"/>
                  </a:cubicBezTo>
                  <a:cubicBezTo>
                    <a:pt x="14" y="5"/>
                    <a:pt x="14" y="5"/>
                    <a:pt x="14" y="5"/>
                  </a:cubicBezTo>
                  <a:cubicBezTo>
                    <a:pt x="14" y="5"/>
                    <a:pt x="14" y="5"/>
                    <a:pt x="13" y="5"/>
                  </a:cubicBezTo>
                  <a:cubicBezTo>
                    <a:pt x="13" y="5"/>
                    <a:pt x="13" y="5"/>
                    <a:pt x="13" y="5"/>
                  </a:cubicBezTo>
                  <a:cubicBezTo>
                    <a:pt x="14" y="6"/>
                    <a:pt x="14" y="6"/>
                    <a:pt x="14" y="6"/>
                  </a:cubicBezTo>
                  <a:cubicBezTo>
                    <a:pt x="12" y="7"/>
                    <a:pt x="9" y="9"/>
                    <a:pt x="6" y="12"/>
                  </a:cubicBezTo>
                  <a:cubicBezTo>
                    <a:pt x="5" y="11"/>
                    <a:pt x="5" y="11"/>
                    <a:pt x="5" y="11"/>
                  </a:cubicBezTo>
                  <a:cubicBezTo>
                    <a:pt x="5" y="10"/>
                    <a:pt x="5" y="10"/>
                    <a:pt x="5" y="10"/>
                  </a:cubicBezTo>
                  <a:cubicBezTo>
                    <a:pt x="1" y="10"/>
                    <a:pt x="1" y="10"/>
                    <a:pt x="0" y="12"/>
                  </a:cubicBezTo>
                  <a:cubicBezTo>
                    <a:pt x="1" y="13"/>
                    <a:pt x="1" y="13"/>
                    <a:pt x="1" y="13"/>
                  </a:cubicBezTo>
                  <a:cubicBezTo>
                    <a:pt x="1" y="13"/>
                    <a:pt x="2" y="13"/>
                    <a:pt x="4" y="13"/>
                  </a:cubicBezTo>
                  <a:cubicBezTo>
                    <a:pt x="4" y="14"/>
                    <a:pt x="4" y="14"/>
                    <a:pt x="4" y="14"/>
                  </a:cubicBezTo>
                  <a:cubicBezTo>
                    <a:pt x="5" y="16"/>
                    <a:pt x="5" y="16"/>
                    <a:pt x="5" y="16"/>
                  </a:cubicBezTo>
                  <a:cubicBezTo>
                    <a:pt x="9" y="15"/>
                    <a:pt x="9" y="15"/>
                    <a:pt x="9" y="14"/>
                  </a:cubicBezTo>
                  <a:cubicBezTo>
                    <a:pt x="9" y="13"/>
                    <a:pt x="9" y="13"/>
                    <a:pt x="9" y="13"/>
                  </a:cubicBezTo>
                  <a:cubicBezTo>
                    <a:pt x="10" y="13"/>
                    <a:pt x="11" y="13"/>
                    <a:pt x="11" y="13"/>
                  </a:cubicBezTo>
                  <a:cubicBezTo>
                    <a:pt x="12" y="13"/>
                    <a:pt x="12" y="13"/>
                    <a:pt x="13" y="13"/>
                  </a:cubicBezTo>
                  <a:cubicBezTo>
                    <a:pt x="12" y="12"/>
                    <a:pt x="12" y="12"/>
                    <a:pt x="12" y="12"/>
                  </a:cubicBezTo>
                  <a:cubicBezTo>
                    <a:pt x="13" y="12"/>
                    <a:pt x="13" y="12"/>
                    <a:pt x="13" y="12"/>
                  </a:cubicBezTo>
                  <a:cubicBezTo>
                    <a:pt x="13" y="12"/>
                    <a:pt x="14" y="12"/>
                    <a:pt x="14" y="12"/>
                  </a:cubicBezTo>
                  <a:cubicBezTo>
                    <a:pt x="15" y="15"/>
                    <a:pt x="16" y="15"/>
                    <a:pt x="17" y="15"/>
                  </a:cubicBezTo>
                  <a:cubicBezTo>
                    <a:pt x="18" y="15"/>
                    <a:pt x="19" y="15"/>
                    <a:pt x="20" y="15"/>
                  </a:cubicBezTo>
                  <a:cubicBezTo>
                    <a:pt x="20" y="16"/>
                    <a:pt x="20" y="16"/>
                    <a:pt x="20" y="16"/>
                  </a:cubicBezTo>
                  <a:cubicBezTo>
                    <a:pt x="18" y="16"/>
                    <a:pt x="17" y="17"/>
                    <a:pt x="18" y="19"/>
                  </a:cubicBezTo>
                  <a:cubicBezTo>
                    <a:pt x="26" y="22"/>
                    <a:pt x="26" y="22"/>
                    <a:pt x="33" y="25"/>
                  </a:cubicBezTo>
                  <a:cubicBezTo>
                    <a:pt x="34" y="24"/>
                    <a:pt x="34" y="24"/>
                    <a:pt x="34" y="24"/>
                  </a:cubicBezTo>
                  <a:cubicBezTo>
                    <a:pt x="37" y="25"/>
                    <a:pt x="37" y="25"/>
                    <a:pt x="39" y="26"/>
                  </a:cubicBezTo>
                  <a:cubicBezTo>
                    <a:pt x="40" y="25"/>
                    <a:pt x="40" y="25"/>
                    <a:pt x="40" y="25"/>
                  </a:cubicBezTo>
                  <a:cubicBezTo>
                    <a:pt x="41" y="26"/>
                    <a:pt x="41" y="26"/>
                    <a:pt x="41" y="26"/>
                  </a:cubicBezTo>
                  <a:cubicBezTo>
                    <a:pt x="42" y="26"/>
                    <a:pt x="42" y="27"/>
                    <a:pt x="43" y="27"/>
                  </a:cubicBezTo>
                  <a:cubicBezTo>
                    <a:pt x="43" y="27"/>
                    <a:pt x="43" y="27"/>
                    <a:pt x="43" y="27"/>
                  </a:cubicBezTo>
                  <a:cubicBezTo>
                    <a:pt x="43" y="28"/>
                    <a:pt x="43" y="28"/>
                    <a:pt x="43" y="28"/>
                  </a:cubicBezTo>
                  <a:cubicBezTo>
                    <a:pt x="42" y="27"/>
                    <a:pt x="42" y="27"/>
                    <a:pt x="42" y="27"/>
                  </a:cubicBezTo>
                  <a:cubicBezTo>
                    <a:pt x="41" y="27"/>
                    <a:pt x="41" y="27"/>
                    <a:pt x="41" y="27"/>
                  </a:cubicBezTo>
                  <a:cubicBezTo>
                    <a:pt x="42" y="28"/>
                    <a:pt x="42" y="28"/>
                    <a:pt x="42" y="28"/>
                  </a:cubicBezTo>
                  <a:cubicBezTo>
                    <a:pt x="41" y="29"/>
                    <a:pt x="41" y="29"/>
                    <a:pt x="41" y="29"/>
                  </a:cubicBezTo>
                  <a:cubicBezTo>
                    <a:pt x="40" y="28"/>
                    <a:pt x="40" y="28"/>
                    <a:pt x="40" y="28"/>
                  </a:cubicBezTo>
                  <a:cubicBezTo>
                    <a:pt x="39" y="28"/>
                    <a:pt x="39" y="28"/>
                    <a:pt x="39" y="28"/>
                  </a:cubicBezTo>
                  <a:cubicBezTo>
                    <a:pt x="40" y="30"/>
                    <a:pt x="40" y="30"/>
                    <a:pt x="40" y="30"/>
                  </a:cubicBezTo>
                  <a:cubicBezTo>
                    <a:pt x="39" y="29"/>
                    <a:pt x="39" y="29"/>
                    <a:pt x="39" y="29"/>
                  </a:cubicBezTo>
                  <a:cubicBezTo>
                    <a:pt x="39" y="30"/>
                    <a:pt x="39" y="30"/>
                    <a:pt x="39" y="30"/>
                  </a:cubicBezTo>
                  <a:cubicBezTo>
                    <a:pt x="40" y="31"/>
                    <a:pt x="40" y="31"/>
                    <a:pt x="40" y="31"/>
                  </a:cubicBezTo>
                  <a:cubicBezTo>
                    <a:pt x="39" y="32"/>
                    <a:pt x="39" y="32"/>
                    <a:pt x="39" y="32"/>
                  </a:cubicBezTo>
                  <a:cubicBezTo>
                    <a:pt x="38" y="31"/>
                    <a:pt x="38" y="31"/>
                    <a:pt x="38" y="31"/>
                  </a:cubicBezTo>
                  <a:cubicBezTo>
                    <a:pt x="37" y="31"/>
                    <a:pt x="37" y="31"/>
                    <a:pt x="37" y="31"/>
                  </a:cubicBezTo>
                  <a:cubicBezTo>
                    <a:pt x="38" y="33"/>
                    <a:pt x="38" y="33"/>
                    <a:pt x="38" y="33"/>
                  </a:cubicBezTo>
                  <a:cubicBezTo>
                    <a:pt x="39" y="33"/>
                    <a:pt x="39" y="33"/>
                    <a:pt x="39" y="33"/>
                  </a:cubicBezTo>
                  <a:cubicBezTo>
                    <a:pt x="40" y="32"/>
                    <a:pt x="40" y="32"/>
                    <a:pt x="40" y="32"/>
                  </a:cubicBezTo>
                  <a:cubicBezTo>
                    <a:pt x="40" y="33"/>
                    <a:pt x="40" y="33"/>
                    <a:pt x="40" y="33"/>
                  </a:cubicBezTo>
                  <a:cubicBezTo>
                    <a:pt x="39" y="34"/>
                    <a:pt x="39" y="34"/>
                    <a:pt x="39" y="34"/>
                  </a:cubicBezTo>
                  <a:cubicBezTo>
                    <a:pt x="40" y="35"/>
                    <a:pt x="40" y="35"/>
                    <a:pt x="40" y="35"/>
                  </a:cubicBezTo>
                  <a:cubicBezTo>
                    <a:pt x="39" y="37"/>
                    <a:pt x="39" y="37"/>
                    <a:pt x="39" y="37"/>
                  </a:cubicBezTo>
                  <a:cubicBezTo>
                    <a:pt x="39" y="38"/>
                    <a:pt x="39" y="38"/>
                    <a:pt x="39" y="38"/>
                  </a:cubicBezTo>
                  <a:cubicBezTo>
                    <a:pt x="39" y="39"/>
                    <a:pt x="39" y="39"/>
                    <a:pt x="39" y="39"/>
                  </a:cubicBezTo>
                  <a:cubicBezTo>
                    <a:pt x="39" y="43"/>
                    <a:pt x="39" y="43"/>
                    <a:pt x="39" y="43"/>
                  </a:cubicBezTo>
                  <a:cubicBezTo>
                    <a:pt x="39" y="44"/>
                    <a:pt x="39" y="44"/>
                    <a:pt x="39" y="44"/>
                  </a:cubicBezTo>
                  <a:cubicBezTo>
                    <a:pt x="38" y="45"/>
                    <a:pt x="38" y="45"/>
                    <a:pt x="38" y="45"/>
                  </a:cubicBezTo>
                  <a:cubicBezTo>
                    <a:pt x="39" y="46"/>
                    <a:pt x="39" y="46"/>
                    <a:pt x="39" y="46"/>
                  </a:cubicBezTo>
                  <a:cubicBezTo>
                    <a:pt x="39" y="46"/>
                    <a:pt x="38" y="46"/>
                    <a:pt x="38" y="46"/>
                  </a:cubicBezTo>
                  <a:cubicBezTo>
                    <a:pt x="38" y="46"/>
                    <a:pt x="38" y="47"/>
                    <a:pt x="37" y="48"/>
                  </a:cubicBezTo>
                  <a:cubicBezTo>
                    <a:pt x="37" y="48"/>
                    <a:pt x="35" y="49"/>
                    <a:pt x="35" y="49"/>
                  </a:cubicBezTo>
                  <a:cubicBezTo>
                    <a:pt x="34" y="51"/>
                    <a:pt x="34" y="51"/>
                    <a:pt x="37" y="55"/>
                  </a:cubicBezTo>
                  <a:cubicBezTo>
                    <a:pt x="36" y="56"/>
                    <a:pt x="36" y="56"/>
                    <a:pt x="36" y="56"/>
                  </a:cubicBezTo>
                  <a:cubicBezTo>
                    <a:pt x="36" y="57"/>
                    <a:pt x="36" y="57"/>
                    <a:pt x="36" y="57"/>
                  </a:cubicBezTo>
                  <a:cubicBezTo>
                    <a:pt x="38" y="57"/>
                    <a:pt x="38" y="57"/>
                    <a:pt x="38" y="57"/>
                  </a:cubicBezTo>
                  <a:cubicBezTo>
                    <a:pt x="37" y="59"/>
                    <a:pt x="37" y="59"/>
                    <a:pt x="37" y="59"/>
                  </a:cubicBezTo>
                  <a:cubicBezTo>
                    <a:pt x="39" y="60"/>
                    <a:pt x="39" y="60"/>
                    <a:pt x="39" y="60"/>
                  </a:cubicBezTo>
                  <a:cubicBezTo>
                    <a:pt x="41" y="61"/>
                    <a:pt x="41" y="61"/>
                    <a:pt x="41" y="61"/>
                  </a:cubicBezTo>
                  <a:cubicBezTo>
                    <a:pt x="43" y="59"/>
                    <a:pt x="43" y="59"/>
                    <a:pt x="43" y="59"/>
                  </a:cubicBezTo>
                  <a:cubicBezTo>
                    <a:pt x="43" y="57"/>
                    <a:pt x="43" y="57"/>
                    <a:pt x="43" y="57"/>
                  </a:cubicBezTo>
                  <a:cubicBezTo>
                    <a:pt x="44" y="57"/>
                    <a:pt x="44" y="57"/>
                    <a:pt x="44" y="57"/>
                  </a:cubicBezTo>
                  <a:cubicBezTo>
                    <a:pt x="44" y="56"/>
                    <a:pt x="44" y="56"/>
                    <a:pt x="44" y="56"/>
                  </a:cubicBezTo>
                  <a:cubicBezTo>
                    <a:pt x="45" y="57"/>
                    <a:pt x="45" y="57"/>
                    <a:pt x="45" y="57"/>
                  </a:cubicBezTo>
                  <a:cubicBezTo>
                    <a:pt x="46" y="58"/>
                    <a:pt x="46" y="58"/>
                    <a:pt x="46" y="58"/>
                  </a:cubicBezTo>
                  <a:cubicBezTo>
                    <a:pt x="49" y="62"/>
                    <a:pt x="49" y="62"/>
                    <a:pt x="49" y="62"/>
                  </a:cubicBezTo>
                  <a:cubicBezTo>
                    <a:pt x="51" y="65"/>
                    <a:pt x="51" y="65"/>
                    <a:pt x="51" y="65"/>
                  </a:cubicBezTo>
                  <a:cubicBezTo>
                    <a:pt x="52" y="66"/>
                    <a:pt x="52" y="66"/>
                    <a:pt x="52" y="66"/>
                  </a:cubicBezTo>
                  <a:cubicBezTo>
                    <a:pt x="53" y="66"/>
                    <a:pt x="53" y="66"/>
                    <a:pt x="53" y="66"/>
                  </a:cubicBezTo>
                  <a:cubicBezTo>
                    <a:pt x="53" y="64"/>
                    <a:pt x="53" y="64"/>
                    <a:pt x="53" y="64"/>
                  </a:cubicBezTo>
                  <a:cubicBezTo>
                    <a:pt x="54" y="64"/>
                    <a:pt x="54" y="64"/>
                    <a:pt x="55" y="64"/>
                  </a:cubicBezTo>
                  <a:cubicBezTo>
                    <a:pt x="55" y="62"/>
                    <a:pt x="55" y="62"/>
                    <a:pt x="55" y="62"/>
                  </a:cubicBezTo>
                  <a:cubicBezTo>
                    <a:pt x="54" y="58"/>
                    <a:pt x="54" y="58"/>
                    <a:pt x="54" y="58"/>
                  </a:cubicBezTo>
                  <a:cubicBezTo>
                    <a:pt x="55" y="57"/>
                    <a:pt x="55" y="57"/>
                    <a:pt x="55" y="57"/>
                  </a:cubicBezTo>
                  <a:cubicBezTo>
                    <a:pt x="55" y="56"/>
                    <a:pt x="55" y="56"/>
                    <a:pt x="55" y="56"/>
                  </a:cubicBezTo>
                  <a:cubicBezTo>
                    <a:pt x="55" y="54"/>
                    <a:pt x="55" y="54"/>
                    <a:pt x="55" y="54"/>
                  </a:cubicBezTo>
                  <a:cubicBezTo>
                    <a:pt x="53" y="53"/>
                    <a:pt x="53" y="53"/>
                    <a:pt x="53" y="53"/>
                  </a:cubicBezTo>
                  <a:cubicBezTo>
                    <a:pt x="51" y="52"/>
                    <a:pt x="51" y="52"/>
                    <a:pt x="51" y="52"/>
                  </a:cubicBezTo>
                  <a:cubicBezTo>
                    <a:pt x="50" y="50"/>
                    <a:pt x="50" y="50"/>
                    <a:pt x="50" y="50"/>
                  </a:cubicBezTo>
                  <a:cubicBezTo>
                    <a:pt x="50" y="49"/>
                    <a:pt x="50" y="49"/>
                    <a:pt x="50" y="49"/>
                  </a:cubicBezTo>
                  <a:cubicBezTo>
                    <a:pt x="50" y="47"/>
                    <a:pt x="50" y="47"/>
                    <a:pt x="50" y="47"/>
                  </a:cubicBezTo>
                  <a:cubicBezTo>
                    <a:pt x="50" y="46"/>
                    <a:pt x="50" y="46"/>
                    <a:pt x="50" y="46"/>
                  </a:cubicBezTo>
                  <a:cubicBezTo>
                    <a:pt x="51" y="45"/>
                    <a:pt x="51" y="45"/>
                    <a:pt x="51" y="45"/>
                  </a:cubicBezTo>
                  <a:cubicBezTo>
                    <a:pt x="51" y="45"/>
                    <a:pt x="51" y="45"/>
                    <a:pt x="51" y="40"/>
                  </a:cubicBezTo>
                  <a:cubicBezTo>
                    <a:pt x="51" y="39"/>
                    <a:pt x="51" y="39"/>
                    <a:pt x="51" y="39"/>
                  </a:cubicBezTo>
                  <a:cubicBezTo>
                    <a:pt x="52" y="39"/>
                    <a:pt x="53" y="39"/>
                    <a:pt x="54" y="39"/>
                  </a:cubicBezTo>
                  <a:cubicBezTo>
                    <a:pt x="54" y="40"/>
                    <a:pt x="54" y="40"/>
                    <a:pt x="54" y="40"/>
                  </a:cubicBezTo>
                  <a:cubicBezTo>
                    <a:pt x="54" y="40"/>
                    <a:pt x="54" y="40"/>
                    <a:pt x="55" y="41"/>
                  </a:cubicBezTo>
                  <a:cubicBezTo>
                    <a:pt x="54" y="41"/>
                    <a:pt x="54" y="41"/>
                    <a:pt x="54" y="41"/>
                  </a:cubicBezTo>
                  <a:cubicBezTo>
                    <a:pt x="54" y="44"/>
                    <a:pt x="54" y="44"/>
                    <a:pt x="54" y="44"/>
                  </a:cubicBezTo>
                  <a:cubicBezTo>
                    <a:pt x="54" y="45"/>
                    <a:pt x="54" y="45"/>
                    <a:pt x="54" y="45"/>
                  </a:cubicBezTo>
                  <a:cubicBezTo>
                    <a:pt x="53" y="46"/>
                    <a:pt x="53" y="46"/>
                    <a:pt x="53" y="46"/>
                  </a:cubicBezTo>
                  <a:cubicBezTo>
                    <a:pt x="54" y="48"/>
                    <a:pt x="54" y="48"/>
                    <a:pt x="54" y="48"/>
                  </a:cubicBezTo>
                  <a:cubicBezTo>
                    <a:pt x="56" y="50"/>
                    <a:pt x="56" y="50"/>
                    <a:pt x="56" y="50"/>
                  </a:cubicBezTo>
                  <a:cubicBezTo>
                    <a:pt x="56" y="50"/>
                    <a:pt x="56" y="51"/>
                    <a:pt x="57" y="52"/>
                  </a:cubicBezTo>
                  <a:cubicBezTo>
                    <a:pt x="60" y="53"/>
                    <a:pt x="60" y="53"/>
                    <a:pt x="60" y="53"/>
                  </a:cubicBezTo>
                  <a:cubicBezTo>
                    <a:pt x="61" y="52"/>
                    <a:pt x="63" y="52"/>
                    <a:pt x="64" y="51"/>
                  </a:cubicBezTo>
                  <a:cubicBezTo>
                    <a:pt x="65" y="50"/>
                    <a:pt x="65" y="50"/>
                    <a:pt x="65" y="50"/>
                  </a:cubicBezTo>
                  <a:cubicBezTo>
                    <a:pt x="66" y="52"/>
                    <a:pt x="66" y="52"/>
                    <a:pt x="66" y="52"/>
                  </a:cubicBezTo>
                  <a:cubicBezTo>
                    <a:pt x="67" y="52"/>
                    <a:pt x="67" y="52"/>
                    <a:pt x="67" y="52"/>
                  </a:cubicBezTo>
                  <a:cubicBezTo>
                    <a:pt x="66" y="53"/>
                    <a:pt x="66" y="53"/>
                    <a:pt x="66" y="53"/>
                  </a:cubicBezTo>
                  <a:cubicBezTo>
                    <a:pt x="66" y="54"/>
                    <a:pt x="65" y="54"/>
                    <a:pt x="65" y="54"/>
                  </a:cubicBezTo>
                  <a:cubicBezTo>
                    <a:pt x="64" y="54"/>
                    <a:pt x="64" y="54"/>
                    <a:pt x="64" y="54"/>
                  </a:cubicBezTo>
                  <a:cubicBezTo>
                    <a:pt x="61" y="55"/>
                    <a:pt x="61" y="55"/>
                    <a:pt x="61" y="55"/>
                  </a:cubicBezTo>
                  <a:cubicBezTo>
                    <a:pt x="62" y="56"/>
                    <a:pt x="62" y="56"/>
                    <a:pt x="62" y="56"/>
                  </a:cubicBezTo>
                  <a:cubicBezTo>
                    <a:pt x="63" y="57"/>
                    <a:pt x="63" y="57"/>
                    <a:pt x="63" y="57"/>
                  </a:cubicBezTo>
                  <a:cubicBezTo>
                    <a:pt x="64" y="58"/>
                    <a:pt x="64" y="58"/>
                    <a:pt x="64" y="58"/>
                  </a:cubicBezTo>
                  <a:cubicBezTo>
                    <a:pt x="64" y="59"/>
                    <a:pt x="64" y="59"/>
                    <a:pt x="64" y="59"/>
                  </a:cubicBezTo>
                  <a:cubicBezTo>
                    <a:pt x="64" y="59"/>
                    <a:pt x="65" y="60"/>
                    <a:pt x="65" y="60"/>
                  </a:cubicBezTo>
                  <a:cubicBezTo>
                    <a:pt x="64" y="60"/>
                    <a:pt x="62" y="60"/>
                    <a:pt x="61" y="60"/>
                  </a:cubicBezTo>
                  <a:cubicBezTo>
                    <a:pt x="61" y="62"/>
                    <a:pt x="61" y="62"/>
                    <a:pt x="61" y="62"/>
                  </a:cubicBezTo>
                  <a:cubicBezTo>
                    <a:pt x="62" y="64"/>
                    <a:pt x="62" y="64"/>
                    <a:pt x="62" y="64"/>
                  </a:cubicBezTo>
                  <a:cubicBezTo>
                    <a:pt x="63" y="66"/>
                    <a:pt x="63" y="66"/>
                    <a:pt x="63" y="66"/>
                  </a:cubicBezTo>
                  <a:cubicBezTo>
                    <a:pt x="63" y="66"/>
                    <a:pt x="63" y="66"/>
                    <a:pt x="63" y="66"/>
                  </a:cubicBezTo>
                  <a:cubicBezTo>
                    <a:pt x="62" y="66"/>
                    <a:pt x="62" y="66"/>
                    <a:pt x="62" y="66"/>
                  </a:cubicBezTo>
                  <a:cubicBezTo>
                    <a:pt x="62" y="68"/>
                    <a:pt x="62" y="68"/>
                    <a:pt x="62" y="68"/>
                  </a:cubicBezTo>
                  <a:cubicBezTo>
                    <a:pt x="61" y="68"/>
                    <a:pt x="60" y="67"/>
                    <a:pt x="59" y="67"/>
                  </a:cubicBezTo>
                  <a:cubicBezTo>
                    <a:pt x="58" y="68"/>
                    <a:pt x="57" y="69"/>
                    <a:pt x="55" y="70"/>
                  </a:cubicBezTo>
                  <a:cubicBezTo>
                    <a:pt x="55" y="69"/>
                    <a:pt x="54" y="69"/>
                    <a:pt x="53" y="69"/>
                  </a:cubicBezTo>
                  <a:cubicBezTo>
                    <a:pt x="51" y="69"/>
                    <a:pt x="50" y="69"/>
                    <a:pt x="49" y="69"/>
                  </a:cubicBezTo>
                  <a:cubicBezTo>
                    <a:pt x="46" y="69"/>
                    <a:pt x="46" y="68"/>
                    <a:pt x="46" y="66"/>
                  </a:cubicBezTo>
                  <a:cubicBezTo>
                    <a:pt x="46" y="65"/>
                    <a:pt x="47" y="65"/>
                    <a:pt x="47" y="64"/>
                  </a:cubicBezTo>
                  <a:cubicBezTo>
                    <a:pt x="46" y="63"/>
                    <a:pt x="46" y="63"/>
                    <a:pt x="46" y="63"/>
                  </a:cubicBezTo>
                  <a:cubicBezTo>
                    <a:pt x="46" y="61"/>
                    <a:pt x="46" y="61"/>
                    <a:pt x="46" y="61"/>
                  </a:cubicBezTo>
                  <a:cubicBezTo>
                    <a:pt x="45" y="62"/>
                    <a:pt x="45" y="63"/>
                    <a:pt x="44" y="63"/>
                  </a:cubicBezTo>
                  <a:cubicBezTo>
                    <a:pt x="44" y="64"/>
                    <a:pt x="44" y="65"/>
                    <a:pt x="44" y="65"/>
                  </a:cubicBezTo>
                  <a:cubicBezTo>
                    <a:pt x="46" y="68"/>
                    <a:pt x="46" y="68"/>
                    <a:pt x="46" y="68"/>
                  </a:cubicBezTo>
                  <a:cubicBezTo>
                    <a:pt x="47" y="71"/>
                    <a:pt x="47" y="71"/>
                    <a:pt x="47" y="71"/>
                  </a:cubicBezTo>
                  <a:cubicBezTo>
                    <a:pt x="46" y="72"/>
                    <a:pt x="46" y="72"/>
                    <a:pt x="46" y="72"/>
                  </a:cubicBezTo>
                  <a:cubicBezTo>
                    <a:pt x="44" y="71"/>
                    <a:pt x="44" y="71"/>
                    <a:pt x="44" y="71"/>
                  </a:cubicBezTo>
                  <a:cubicBezTo>
                    <a:pt x="43" y="72"/>
                    <a:pt x="43" y="72"/>
                    <a:pt x="43" y="72"/>
                  </a:cubicBezTo>
                  <a:cubicBezTo>
                    <a:pt x="42" y="72"/>
                    <a:pt x="42" y="72"/>
                    <a:pt x="42" y="72"/>
                  </a:cubicBezTo>
                  <a:cubicBezTo>
                    <a:pt x="42" y="74"/>
                    <a:pt x="42" y="74"/>
                    <a:pt x="42" y="74"/>
                  </a:cubicBezTo>
                  <a:cubicBezTo>
                    <a:pt x="41" y="73"/>
                    <a:pt x="41" y="73"/>
                    <a:pt x="41" y="73"/>
                  </a:cubicBezTo>
                  <a:cubicBezTo>
                    <a:pt x="40" y="78"/>
                    <a:pt x="40" y="78"/>
                    <a:pt x="37" y="79"/>
                  </a:cubicBezTo>
                  <a:cubicBezTo>
                    <a:pt x="37" y="81"/>
                    <a:pt x="37" y="81"/>
                    <a:pt x="37" y="81"/>
                  </a:cubicBezTo>
                  <a:cubicBezTo>
                    <a:pt x="36" y="81"/>
                    <a:pt x="36" y="81"/>
                    <a:pt x="36" y="81"/>
                  </a:cubicBezTo>
                  <a:cubicBezTo>
                    <a:pt x="35" y="83"/>
                    <a:pt x="35" y="83"/>
                    <a:pt x="35" y="83"/>
                  </a:cubicBezTo>
                  <a:cubicBezTo>
                    <a:pt x="33" y="83"/>
                    <a:pt x="33" y="83"/>
                    <a:pt x="33" y="83"/>
                  </a:cubicBezTo>
                  <a:cubicBezTo>
                    <a:pt x="32" y="83"/>
                    <a:pt x="32" y="83"/>
                    <a:pt x="32" y="83"/>
                  </a:cubicBezTo>
                  <a:cubicBezTo>
                    <a:pt x="33" y="85"/>
                    <a:pt x="33" y="85"/>
                    <a:pt x="33" y="85"/>
                  </a:cubicBezTo>
                  <a:cubicBezTo>
                    <a:pt x="32" y="85"/>
                    <a:pt x="32" y="85"/>
                    <a:pt x="32" y="85"/>
                  </a:cubicBezTo>
                  <a:cubicBezTo>
                    <a:pt x="31" y="85"/>
                    <a:pt x="31" y="85"/>
                    <a:pt x="31" y="85"/>
                  </a:cubicBezTo>
                  <a:cubicBezTo>
                    <a:pt x="30" y="84"/>
                    <a:pt x="30" y="84"/>
                    <a:pt x="30" y="84"/>
                  </a:cubicBezTo>
                  <a:cubicBezTo>
                    <a:pt x="28" y="84"/>
                    <a:pt x="28" y="84"/>
                    <a:pt x="28" y="84"/>
                  </a:cubicBezTo>
                  <a:cubicBezTo>
                    <a:pt x="27" y="85"/>
                    <a:pt x="27" y="85"/>
                    <a:pt x="27" y="85"/>
                  </a:cubicBezTo>
                  <a:cubicBezTo>
                    <a:pt x="28" y="86"/>
                    <a:pt x="28" y="86"/>
                    <a:pt x="28" y="86"/>
                  </a:cubicBezTo>
                  <a:cubicBezTo>
                    <a:pt x="31" y="87"/>
                    <a:pt x="31" y="87"/>
                    <a:pt x="31" y="87"/>
                  </a:cubicBezTo>
                  <a:cubicBezTo>
                    <a:pt x="33" y="89"/>
                    <a:pt x="33" y="89"/>
                    <a:pt x="33" y="89"/>
                  </a:cubicBezTo>
                  <a:cubicBezTo>
                    <a:pt x="35" y="91"/>
                    <a:pt x="35" y="91"/>
                    <a:pt x="35" y="91"/>
                  </a:cubicBezTo>
                  <a:cubicBezTo>
                    <a:pt x="36" y="92"/>
                    <a:pt x="36" y="92"/>
                    <a:pt x="36" y="92"/>
                  </a:cubicBezTo>
                  <a:cubicBezTo>
                    <a:pt x="35" y="93"/>
                    <a:pt x="35" y="93"/>
                    <a:pt x="35" y="93"/>
                  </a:cubicBezTo>
                  <a:cubicBezTo>
                    <a:pt x="35" y="95"/>
                    <a:pt x="35" y="95"/>
                    <a:pt x="35" y="95"/>
                  </a:cubicBezTo>
                  <a:cubicBezTo>
                    <a:pt x="35" y="97"/>
                    <a:pt x="35" y="97"/>
                    <a:pt x="35" y="97"/>
                  </a:cubicBezTo>
                  <a:cubicBezTo>
                    <a:pt x="30" y="98"/>
                    <a:pt x="30" y="98"/>
                    <a:pt x="30" y="98"/>
                  </a:cubicBezTo>
                  <a:cubicBezTo>
                    <a:pt x="29" y="97"/>
                    <a:pt x="29" y="97"/>
                    <a:pt x="29" y="97"/>
                  </a:cubicBezTo>
                  <a:cubicBezTo>
                    <a:pt x="24" y="97"/>
                    <a:pt x="24" y="97"/>
                    <a:pt x="24" y="97"/>
                  </a:cubicBezTo>
                  <a:cubicBezTo>
                    <a:pt x="22" y="98"/>
                    <a:pt x="22" y="98"/>
                    <a:pt x="22" y="98"/>
                  </a:cubicBezTo>
                  <a:cubicBezTo>
                    <a:pt x="21" y="99"/>
                    <a:pt x="21" y="99"/>
                    <a:pt x="21" y="99"/>
                  </a:cubicBezTo>
                  <a:cubicBezTo>
                    <a:pt x="22" y="101"/>
                    <a:pt x="22" y="101"/>
                    <a:pt x="22" y="101"/>
                  </a:cubicBezTo>
                  <a:cubicBezTo>
                    <a:pt x="22" y="107"/>
                    <a:pt x="22" y="107"/>
                    <a:pt x="22" y="107"/>
                  </a:cubicBezTo>
                  <a:cubicBezTo>
                    <a:pt x="21" y="108"/>
                    <a:pt x="21" y="108"/>
                    <a:pt x="21" y="108"/>
                  </a:cubicBezTo>
                  <a:cubicBezTo>
                    <a:pt x="23" y="111"/>
                    <a:pt x="23" y="111"/>
                    <a:pt x="23" y="111"/>
                  </a:cubicBezTo>
                  <a:cubicBezTo>
                    <a:pt x="23" y="112"/>
                    <a:pt x="23" y="113"/>
                    <a:pt x="23" y="114"/>
                  </a:cubicBezTo>
                  <a:cubicBezTo>
                    <a:pt x="26" y="113"/>
                    <a:pt x="26" y="113"/>
                    <a:pt x="26" y="113"/>
                  </a:cubicBezTo>
                  <a:cubicBezTo>
                    <a:pt x="27" y="113"/>
                    <a:pt x="27" y="113"/>
                    <a:pt x="27" y="113"/>
                  </a:cubicBezTo>
                  <a:cubicBezTo>
                    <a:pt x="28" y="115"/>
                    <a:pt x="28" y="115"/>
                    <a:pt x="28" y="115"/>
                  </a:cubicBezTo>
                  <a:cubicBezTo>
                    <a:pt x="30" y="115"/>
                    <a:pt x="30" y="115"/>
                    <a:pt x="30" y="115"/>
                  </a:cubicBezTo>
                  <a:cubicBezTo>
                    <a:pt x="33" y="114"/>
                    <a:pt x="33" y="114"/>
                    <a:pt x="33" y="114"/>
                  </a:cubicBezTo>
                  <a:cubicBezTo>
                    <a:pt x="34" y="114"/>
                    <a:pt x="35" y="114"/>
                    <a:pt x="36" y="114"/>
                  </a:cubicBezTo>
                  <a:cubicBezTo>
                    <a:pt x="37" y="113"/>
                    <a:pt x="37" y="113"/>
                    <a:pt x="37" y="113"/>
                  </a:cubicBezTo>
                  <a:cubicBezTo>
                    <a:pt x="37" y="111"/>
                    <a:pt x="37" y="111"/>
                    <a:pt x="37" y="111"/>
                  </a:cubicBezTo>
                  <a:cubicBezTo>
                    <a:pt x="39" y="111"/>
                    <a:pt x="39" y="111"/>
                    <a:pt x="39" y="111"/>
                  </a:cubicBezTo>
                  <a:cubicBezTo>
                    <a:pt x="40" y="109"/>
                    <a:pt x="40" y="109"/>
                    <a:pt x="40" y="109"/>
                  </a:cubicBezTo>
                  <a:cubicBezTo>
                    <a:pt x="39" y="108"/>
                    <a:pt x="39" y="108"/>
                    <a:pt x="39" y="108"/>
                  </a:cubicBezTo>
                  <a:cubicBezTo>
                    <a:pt x="40" y="104"/>
                    <a:pt x="40" y="104"/>
                    <a:pt x="40" y="104"/>
                  </a:cubicBezTo>
                  <a:cubicBezTo>
                    <a:pt x="42" y="103"/>
                    <a:pt x="42" y="103"/>
                    <a:pt x="42" y="103"/>
                  </a:cubicBezTo>
                  <a:cubicBezTo>
                    <a:pt x="44" y="101"/>
                    <a:pt x="44" y="101"/>
                    <a:pt x="44" y="101"/>
                  </a:cubicBezTo>
                  <a:cubicBezTo>
                    <a:pt x="44" y="100"/>
                    <a:pt x="44" y="100"/>
                    <a:pt x="44" y="100"/>
                  </a:cubicBezTo>
                  <a:cubicBezTo>
                    <a:pt x="44" y="97"/>
                    <a:pt x="44" y="97"/>
                    <a:pt x="44" y="97"/>
                  </a:cubicBezTo>
                  <a:cubicBezTo>
                    <a:pt x="46" y="97"/>
                    <a:pt x="46" y="97"/>
                    <a:pt x="46" y="97"/>
                  </a:cubicBezTo>
                  <a:cubicBezTo>
                    <a:pt x="48" y="97"/>
                    <a:pt x="48" y="97"/>
                    <a:pt x="48" y="97"/>
                  </a:cubicBezTo>
                  <a:cubicBezTo>
                    <a:pt x="50" y="98"/>
                    <a:pt x="50" y="98"/>
                    <a:pt x="50" y="98"/>
                  </a:cubicBezTo>
                  <a:cubicBezTo>
                    <a:pt x="50" y="96"/>
                    <a:pt x="51" y="96"/>
                    <a:pt x="52" y="95"/>
                  </a:cubicBezTo>
                  <a:cubicBezTo>
                    <a:pt x="52" y="94"/>
                    <a:pt x="53" y="94"/>
                    <a:pt x="53" y="94"/>
                  </a:cubicBezTo>
                  <a:cubicBezTo>
                    <a:pt x="54" y="94"/>
                    <a:pt x="54" y="94"/>
                    <a:pt x="55" y="95"/>
                  </a:cubicBezTo>
                  <a:cubicBezTo>
                    <a:pt x="55" y="96"/>
                    <a:pt x="56" y="97"/>
                    <a:pt x="56" y="98"/>
                  </a:cubicBezTo>
                  <a:cubicBezTo>
                    <a:pt x="58" y="99"/>
                    <a:pt x="58" y="99"/>
                    <a:pt x="58" y="99"/>
                  </a:cubicBezTo>
                  <a:cubicBezTo>
                    <a:pt x="61" y="101"/>
                    <a:pt x="61" y="101"/>
                    <a:pt x="61" y="101"/>
                  </a:cubicBezTo>
                  <a:cubicBezTo>
                    <a:pt x="63" y="101"/>
                    <a:pt x="63" y="101"/>
                    <a:pt x="63" y="101"/>
                  </a:cubicBezTo>
                  <a:cubicBezTo>
                    <a:pt x="65" y="104"/>
                    <a:pt x="65" y="104"/>
                    <a:pt x="65" y="104"/>
                  </a:cubicBezTo>
                  <a:cubicBezTo>
                    <a:pt x="68" y="105"/>
                    <a:pt x="68" y="105"/>
                    <a:pt x="68" y="105"/>
                  </a:cubicBezTo>
                  <a:cubicBezTo>
                    <a:pt x="67" y="108"/>
                    <a:pt x="67" y="108"/>
                    <a:pt x="67" y="108"/>
                  </a:cubicBezTo>
                  <a:cubicBezTo>
                    <a:pt x="68" y="109"/>
                    <a:pt x="68" y="109"/>
                    <a:pt x="68" y="109"/>
                  </a:cubicBezTo>
                  <a:cubicBezTo>
                    <a:pt x="69" y="108"/>
                    <a:pt x="69" y="107"/>
                    <a:pt x="70" y="106"/>
                  </a:cubicBezTo>
                  <a:cubicBezTo>
                    <a:pt x="70" y="106"/>
                    <a:pt x="69" y="105"/>
                    <a:pt x="69" y="104"/>
                  </a:cubicBezTo>
                  <a:cubicBezTo>
                    <a:pt x="69" y="103"/>
                    <a:pt x="69" y="103"/>
                    <a:pt x="69" y="103"/>
                  </a:cubicBezTo>
                  <a:cubicBezTo>
                    <a:pt x="70" y="103"/>
                    <a:pt x="70" y="103"/>
                    <a:pt x="71" y="103"/>
                  </a:cubicBezTo>
                  <a:cubicBezTo>
                    <a:pt x="72" y="103"/>
                    <a:pt x="72" y="103"/>
                    <a:pt x="72" y="103"/>
                  </a:cubicBezTo>
                  <a:cubicBezTo>
                    <a:pt x="70" y="101"/>
                    <a:pt x="69" y="101"/>
                    <a:pt x="67" y="101"/>
                  </a:cubicBezTo>
                  <a:cubicBezTo>
                    <a:pt x="67" y="100"/>
                    <a:pt x="67" y="100"/>
                    <a:pt x="66" y="99"/>
                  </a:cubicBezTo>
                  <a:cubicBezTo>
                    <a:pt x="63" y="99"/>
                    <a:pt x="63" y="99"/>
                    <a:pt x="62" y="95"/>
                  </a:cubicBezTo>
                  <a:cubicBezTo>
                    <a:pt x="58" y="94"/>
                    <a:pt x="58" y="93"/>
                    <a:pt x="57" y="91"/>
                  </a:cubicBezTo>
                  <a:cubicBezTo>
                    <a:pt x="58" y="91"/>
                    <a:pt x="58" y="91"/>
                    <a:pt x="59" y="90"/>
                  </a:cubicBezTo>
                  <a:cubicBezTo>
                    <a:pt x="59" y="90"/>
                    <a:pt x="59" y="90"/>
                    <a:pt x="59" y="90"/>
                  </a:cubicBezTo>
                  <a:cubicBezTo>
                    <a:pt x="60" y="90"/>
                    <a:pt x="60" y="90"/>
                    <a:pt x="60" y="90"/>
                  </a:cubicBezTo>
                  <a:cubicBezTo>
                    <a:pt x="60" y="92"/>
                    <a:pt x="60" y="92"/>
                    <a:pt x="60" y="92"/>
                  </a:cubicBezTo>
                  <a:cubicBezTo>
                    <a:pt x="62" y="92"/>
                    <a:pt x="62" y="92"/>
                    <a:pt x="62" y="92"/>
                  </a:cubicBezTo>
                  <a:cubicBezTo>
                    <a:pt x="62" y="92"/>
                    <a:pt x="62" y="92"/>
                    <a:pt x="62" y="92"/>
                  </a:cubicBezTo>
                  <a:cubicBezTo>
                    <a:pt x="66" y="97"/>
                    <a:pt x="73" y="100"/>
                    <a:pt x="76" y="106"/>
                  </a:cubicBezTo>
                  <a:cubicBezTo>
                    <a:pt x="77" y="106"/>
                    <a:pt x="77" y="106"/>
                    <a:pt x="78" y="106"/>
                  </a:cubicBezTo>
                  <a:cubicBezTo>
                    <a:pt x="77" y="107"/>
                    <a:pt x="77" y="107"/>
                    <a:pt x="77" y="107"/>
                  </a:cubicBezTo>
                  <a:cubicBezTo>
                    <a:pt x="77" y="109"/>
                    <a:pt x="78" y="111"/>
                    <a:pt x="80" y="111"/>
                  </a:cubicBezTo>
                  <a:cubicBezTo>
                    <a:pt x="80" y="110"/>
                    <a:pt x="80" y="110"/>
                    <a:pt x="80" y="110"/>
                  </a:cubicBezTo>
                  <a:cubicBezTo>
                    <a:pt x="79" y="109"/>
                    <a:pt x="79" y="109"/>
                    <a:pt x="79" y="109"/>
                  </a:cubicBezTo>
                  <a:cubicBezTo>
                    <a:pt x="80" y="109"/>
                    <a:pt x="80" y="108"/>
                    <a:pt x="80" y="108"/>
                  </a:cubicBezTo>
                  <a:cubicBezTo>
                    <a:pt x="81" y="108"/>
                    <a:pt x="81" y="108"/>
                    <a:pt x="81" y="108"/>
                  </a:cubicBezTo>
                  <a:cubicBezTo>
                    <a:pt x="81" y="107"/>
                    <a:pt x="81" y="107"/>
                    <a:pt x="81" y="107"/>
                  </a:cubicBezTo>
                  <a:cubicBezTo>
                    <a:pt x="81" y="106"/>
                    <a:pt x="81" y="106"/>
                    <a:pt x="81" y="106"/>
                  </a:cubicBezTo>
                  <a:cubicBezTo>
                    <a:pt x="80" y="105"/>
                    <a:pt x="80" y="105"/>
                    <a:pt x="80" y="105"/>
                  </a:cubicBezTo>
                  <a:cubicBezTo>
                    <a:pt x="79" y="105"/>
                    <a:pt x="78" y="104"/>
                    <a:pt x="78" y="104"/>
                  </a:cubicBezTo>
                  <a:cubicBezTo>
                    <a:pt x="77" y="103"/>
                    <a:pt x="77" y="103"/>
                    <a:pt x="77" y="103"/>
                  </a:cubicBezTo>
                  <a:cubicBezTo>
                    <a:pt x="77" y="102"/>
                    <a:pt x="77" y="102"/>
                    <a:pt x="77" y="102"/>
                  </a:cubicBezTo>
                  <a:cubicBezTo>
                    <a:pt x="77" y="102"/>
                    <a:pt x="77" y="102"/>
                    <a:pt x="77" y="102"/>
                  </a:cubicBezTo>
                  <a:cubicBezTo>
                    <a:pt x="77" y="102"/>
                    <a:pt x="77" y="102"/>
                    <a:pt x="77" y="102"/>
                  </a:cubicBezTo>
                  <a:cubicBezTo>
                    <a:pt x="77" y="102"/>
                    <a:pt x="77" y="102"/>
                    <a:pt x="77" y="102"/>
                  </a:cubicBezTo>
                  <a:cubicBezTo>
                    <a:pt x="77" y="102"/>
                    <a:pt x="77" y="102"/>
                    <a:pt x="77" y="102"/>
                  </a:cubicBezTo>
                  <a:cubicBezTo>
                    <a:pt x="77" y="102"/>
                    <a:pt x="77" y="102"/>
                    <a:pt x="77" y="102"/>
                  </a:cubicBezTo>
                  <a:cubicBezTo>
                    <a:pt x="78" y="101"/>
                    <a:pt x="78" y="101"/>
                    <a:pt x="78" y="101"/>
                  </a:cubicBezTo>
                  <a:cubicBezTo>
                    <a:pt x="79" y="102"/>
                    <a:pt x="79" y="102"/>
                    <a:pt x="79" y="102"/>
                  </a:cubicBezTo>
                  <a:cubicBezTo>
                    <a:pt x="79" y="102"/>
                    <a:pt x="79" y="102"/>
                    <a:pt x="79" y="102"/>
                  </a:cubicBezTo>
                  <a:cubicBezTo>
                    <a:pt x="79" y="100"/>
                    <a:pt x="79" y="100"/>
                    <a:pt x="79" y="100"/>
                  </a:cubicBezTo>
                  <a:cubicBezTo>
                    <a:pt x="80" y="100"/>
                    <a:pt x="81" y="100"/>
                    <a:pt x="82" y="100"/>
                  </a:cubicBezTo>
                  <a:cubicBezTo>
                    <a:pt x="83" y="101"/>
                    <a:pt x="83" y="101"/>
                    <a:pt x="83" y="101"/>
                  </a:cubicBezTo>
                  <a:cubicBezTo>
                    <a:pt x="84" y="101"/>
                    <a:pt x="84" y="101"/>
                    <a:pt x="84" y="101"/>
                  </a:cubicBezTo>
                  <a:cubicBezTo>
                    <a:pt x="84" y="100"/>
                    <a:pt x="85" y="99"/>
                    <a:pt x="85" y="99"/>
                  </a:cubicBezTo>
                  <a:cubicBezTo>
                    <a:pt x="86" y="99"/>
                    <a:pt x="87" y="99"/>
                    <a:pt x="88" y="100"/>
                  </a:cubicBezTo>
                  <a:cubicBezTo>
                    <a:pt x="88" y="100"/>
                    <a:pt x="87" y="100"/>
                    <a:pt x="87" y="101"/>
                  </a:cubicBezTo>
                  <a:cubicBezTo>
                    <a:pt x="84" y="101"/>
                    <a:pt x="84" y="101"/>
                    <a:pt x="83" y="103"/>
                  </a:cubicBezTo>
                  <a:cubicBezTo>
                    <a:pt x="84" y="103"/>
                    <a:pt x="84" y="103"/>
                    <a:pt x="84" y="103"/>
                  </a:cubicBezTo>
                  <a:cubicBezTo>
                    <a:pt x="85" y="104"/>
                    <a:pt x="85" y="104"/>
                    <a:pt x="85" y="104"/>
                  </a:cubicBezTo>
                  <a:cubicBezTo>
                    <a:pt x="85" y="104"/>
                    <a:pt x="85" y="105"/>
                    <a:pt x="85" y="106"/>
                  </a:cubicBezTo>
                  <a:cubicBezTo>
                    <a:pt x="88" y="110"/>
                    <a:pt x="88" y="110"/>
                    <a:pt x="92" y="110"/>
                  </a:cubicBezTo>
                  <a:cubicBezTo>
                    <a:pt x="92" y="110"/>
                    <a:pt x="91" y="110"/>
                    <a:pt x="91" y="109"/>
                  </a:cubicBezTo>
                  <a:cubicBezTo>
                    <a:pt x="92" y="109"/>
                    <a:pt x="92" y="109"/>
                    <a:pt x="93" y="109"/>
                  </a:cubicBezTo>
                  <a:cubicBezTo>
                    <a:pt x="93" y="109"/>
                    <a:pt x="94" y="110"/>
                    <a:pt x="94" y="110"/>
                  </a:cubicBezTo>
                  <a:cubicBezTo>
                    <a:pt x="95" y="110"/>
                    <a:pt x="95" y="110"/>
                    <a:pt x="96" y="110"/>
                  </a:cubicBezTo>
                  <a:cubicBezTo>
                    <a:pt x="97" y="109"/>
                    <a:pt x="97" y="109"/>
                    <a:pt x="97" y="109"/>
                  </a:cubicBezTo>
                  <a:cubicBezTo>
                    <a:pt x="98" y="108"/>
                    <a:pt x="98" y="108"/>
                    <a:pt x="98" y="108"/>
                  </a:cubicBezTo>
                  <a:cubicBezTo>
                    <a:pt x="99" y="108"/>
                    <a:pt x="99" y="108"/>
                    <a:pt x="99" y="108"/>
                  </a:cubicBezTo>
                  <a:cubicBezTo>
                    <a:pt x="100" y="108"/>
                    <a:pt x="100" y="108"/>
                    <a:pt x="100" y="108"/>
                  </a:cubicBezTo>
                  <a:cubicBezTo>
                    <a:pt x="99" y="109"/>
                    <a:pt x="99" y="109"/>
                    <a:pt x="99" y="109"/>
                  </a:cubicBezTo>
                  <a:cubicBezTo>
                    <a:pt x="100" y="112"/>
                    <a:pt x="101" y="114"/>
                    <a:pt x="100" y="121"/>
                  </a:cubicBezTo>
                  <a:cubicBezTo>
                    <a:pt x="98" y="122"/>
                    <a:pt x="98" y="122"/>
                    <a:pt x="97" y="122"/>
                  </a:cubicBezTo>
                  <a:cubicBezTo>
                    <a:pt x="97" y="122"/>
                    <a:pt x="96" y="122"/>
                    <a:pt x="96" y="121"/>
                  </a:cubicBezTo>
                  <a:cubicBezTo>
                    <a:pt x="93" y="121"/>
                    <a:pt x="91" y="123"/>
                    <a:pt x="89" y="123"/>
                  </a:cubicBezTo>
                  <a:cubicBezTo>
                    <a:pt x="89" y="123"/>
                    <a:pt x="88" y="122"/>
                    <a:pt x="88" y="122"/>
                  </a:cubicBezTo>
                  <a:cubicBezTo>
                    <a:pt x="87" y="122"/>
                    <a:pt x="87" y="122"/>
                    <a:pt x="86" y="122"/>
                  </a:cubicBezTo>
                  <a:cubicBezTo>
                    <a:pt x="86" y="122"/>
                    <a:pt x="86" y="122"/>
                    <a:pt x="85" y="122"/>
                  </a:cubicBezTo>
                  <a:cubicBezTo>
                    <a:pt x="82" y="120"/>
                    <a:pt x="82" y="120"/>
                    <a:pt x="79" y="120"/>
                  </a:cubicBezTo>
                  <a:cubicBezTo>
                    <a:pt x="77" y="122"/>
                    <a:pt x="77" y="122"/>
                    <a:pt x="77" y="122"/>
                  </a:cubicBezTo>
                  <a:cubicBezTo>
                    <a:pt x="78" y="124"/>
                    <a:pt x="78" y="124"/>
                    <a:pt x="78" y="124"/>
                  </a:cubicBezTo>
                  <a:cubicBezTo>
                    <a:pt x="77" y="127"/>
                    <a:pt x="77" y="127"/>
                    <a:pt x="77" y="127"/>
                  </a:cubicBezTo>
                  <a:cubicBezTo>
                    <a:pt x="73" y="124"/>
                    <a:pt x="73" y="124"/>
                    <a:pt x="71" y="124"/>
                  </a:cubicBezTo>
                  <a:cubicBezTo>
                    <a:pt x="68" y="121"/>
                    <a:pt x="63" y="122"/>
                    <a:pt x="60" y="118"/>
                  </a:cubicBezTo>
                  <a:cubicBezTo>
                    <a:pt x="60" y="118"/>
                    <a:pt x="61" y="117"/>
                    <a:pt x="61" y="116"/>
                  </a:cubicBezTo>
                  <a:cubicBezTo>
                    <a:pt x="61" y="116"/>
                    <a:pt x="60" y="115"/>
                    <a:pt x="60" y="115"/>
                  </a:cubicBezTo>
                  <a:cubicBezTo>
                    <a:pt x="60" y="115"/>
                    <a:pt x="60" y="114"/>
                    <a:pt x="60" y="114"/>
                  </a:cubicBezTo>
                  <a:cubicBezTo>
                    <a:pt x="61" y="113"/>
                    <a:pt x="61" y="113"/>
                    <a:pt x="61" y="113"/>
                  </a:cubicBezTo>
                  <a:cubicBezTo>
                    <a:pt x="60" y="112"/>
                    <a:pt x="59" y="112"/>
                    <a:pt x="59" y="111"/>
                  </a:cubicBezTo>
                  <a:cubicBezTo>
                    <a:pt x="43" y="115"/>
                    <a:pt x="41" y="116"/>
                    <a:pt x="40" y="116"/>
                  </a:cubicBezTo>
                  <a:cubicBezTo>
                    <a:pt x="40" y="116"/>
                    <a:pt x="40" y="116"/>
                    <a:pt x="40" y="116"/>
                  </a:cubicBezTo>
                  <a:cubicBezTo>
                    <a:pt x="39" y="116"/>
                    <a:pt x="38" y="117"/>
                    <a:pt x="38" y="118"/>
                  </a:cubicBezTo>
                  <a:cubicBezTo>
                    <a:pt x="36" y="118"/>
                    <a:pt x="34" y="118"/>
                    <a:pt x="33" y="118"/>
                  </a:cubicBezTo>
                  <a:cubicBezTo>
                    <a:pt x="31" y="117"/>
                    <a:pt x="31" y="117"/>
                    <a:pt x="31" y="117"/>
                  </a:cubicBezTo>
                  <a:cubicBezTo>
                    <a:pt x="31" y="116"/>
                    <a:pt x="31" y="116"/>
                    <a:pt x="31" y="116"/>
                  </a:cubicBezTo>
                  <a:cubicBezTo>
                    <a:pt x="31" y="117"/>
                    <a:pt x="31" y="117"/>
                    <a:pt x="26" y="122"/>
                  </a:cubicBezTo>
                  <a:cubicBezTo>
                    <a:pt x="24" y="122"/>
                    <a:pt x="24" y="122"/>
                    <a:pt x="24" y="122"/>
                  </a:cubicBezTo>
                  <a:cubicBezTo>
                    <a:pt x="22" y="125"/>
                    <a:pt x="22" y="125"/>
                    <a:pt x="22" y="125"/>
                  </a:cubicBezTo>
                  <a:cubicBezTo>
                    <a:pt x="23" y="134"/>
                    <a:pt x="14" y="136"/>
                    <a:pt x="12" y="143"/>
                  </a:cubicBezTo>
                  <a:cubicBezTo>
                    <a:pt x="10" y="144"/>
                    <a:pt x="10" y="144"/>
                    <a:pt x="10" y="144"/>
                  </a:cubicBezTo>
                  <a:cubicBezTo>
                    <a:pt x="8" y="150"/>
                    <a:pt x="8" y="150"/>
                    <a:pt x="8" y="150"/>
                  </a:cubicBezTo>
                  <a:cubicBezTo>
                    <a:pt x="8" y="151"/>
                    <a:pt x="8" y="151"/>
                    <a:pt x="8" y="152"/>
                  </a:cubicBezTo>
                  <a:cubicBezTo>
                    <a:pt x="8" y="152"/>
                    <a:pt x="9" y="153"/>
                    <a:pt x="10" y="154"/>
                  </a:cubicBezTo>
                  <a:cubicBezTo>
                    <a:pt x="9" y="155"/>
                    <a:pt x="9" y="155"/>
                    <a:pt x="9" y="155"/>
                  </a:cubicBezTo>
                  <a:cubicBezTo>
                    <a:pt x="9" y="156"/>
                    <a:pt x="10" y="157"/>
                    <a:pt x="10" y="157"/>
                  </a:cubicBezTo>
                  <a:cubicBezTo>
                    <a:pt x="8" y="164"/>
                    <a:pt x="8" y="164"/>
                    <a:pt x="8" y="165"/>
                  </a:cubicBezTo>
                  <a:cubicBezTo>
                    <a:pt x="8" y="168"/>
                    <a:pt x="9" y="171"/>
                    <a:pt x="9" y="171"/>
                  </a:cubicBezTo>
                  <a:cubicBezTo>
                    <a:pt x="11" y="173"/>
                    <a:pt x="11" y="173"/>
                    <a:pt x="16" y="179"/>
                  </a:cubicBezTo>
                  <a:cubicBezTo>
                    <a:pt x="17" y="181"/>
                    <a:pt x="17" y="181"/>
                    <a:pt x="17" y="181"/>
                  </a:cubicBezTo>
                  <a:cubicBezTo>
                    <a:pt x="19" y="183"/>
                    <a:pt x="19" y="183"/>
                    <a:pt x="19" y="183"/>
                  </a:cubicBezTo>
                  <a:cubicBezTo>
                    <a:pt x="21" y="184"/>
                    <a:pt x="21" y="184"/>
                    <a:pt x="21" y="184"/>
                  </a:cubicBezTo>
                  <a:cubicBezTo>
                    <a:pt x="23" y="186"/>
                    <a:pt x="23" y="186"/>
                    <a:pt x="23" y="186"/>
                  </a:cubicBezTo>
                  <a:cubicBezTo>
                    <a:pt x="24" y="188"/>
                    <a:pt x="26" y="188"/>
                    <a:pt x="28" y="188"/>
                  </a:cubicBezTo>
                  <a:cubicBezTo>
                    <a:pt x="30" y="188"/>
                    <a:pt x="31" y="188"/>
                    <a:pt x="33" y="187"/>
                  </a:cubicBezTo>
                  <a:cubicBezTo>
                    <a:pt x="35" y="187"/>
                    <a:pt x="36" y="187"/>
                    <a:pt x="38" y="187"/>
                  </a:cubicBezTo>
                  <a:cubicBezTo>
                    <a:pt x="38" y="187"/>
                    <a:pt x="38" y="187"/>
                    <a:pt x="38" y="187"/>
                  </a:cubicBezTo>
                  <a:cubicBezTo>
                    <a:pt x="39" y="187"/>
                    <a:pt x="40" y="187"/>
                    <a:pt x="40" y="187"/>
                  </a:cubicBezTo>
                  <a:cubicBezTo>
                    <a:pt x="50" y="185"/>
                    <a:pt x="53" y="184"/>
                    <a:pt x="54" y="184"/>
                  </a:cubicBezTo>
                  <a:cubicBezTo>
                    <a:pt x="54" y="184"/>
                    <a:pt x="54" y="184"/>
                    <a:pt x="54" y="184"/>
                  </a:cubicBezTo>
                  <a:cubicBezTo>
                    <a:pt x="55" y="186"/>
                    <a:pt x="55" y="186"/>
                    <a:pt x="55" y="186"/>
                  </a:cubicBezTo>
                  <a:cubicBezTo>
                    <a:pt x="61" y="187"/>
                    <a:pt x="61" y="187"/>
                    <a:pt x="62" y="187"/>
                  </a:cubicBezTo>
                  <a:cubicBezTo>
                    <a:pt x="62" y="190"/>
                    <a:pt x="62" y="190"/>
                    <a:pt x="61" y="195"/>
                  </a:cubicBezTo>
                  <a:cubicBezTo>
                    <a:pt x="60" y="197"/>
                    <a:pt x="60" y="197"/>
                    <a:pt x="60" y="197"/>
                  </a:cubicBezTo>
                  <a:cubicBezTo>
                    <a:pt x="60" y="198"/>
                    <a:pt x="60" y="198"/>
                    <a:pt x="60" y="198"/>
                  </a:cubicBezTo>
                  <a:cubicBezTo>
                    <a:pt x="61" y="201"/>
                    <a:pt x="63" y="203"/>
                    <a:pt x="64" y="205"/>
                  </a:cubicBezTo>
                  <a:cubicBezTo>
                    <a:pt x="65" y="207"/>
                    <a:pt x="65" y="207"/>
                    <a:pt x="65" y="207"/>
                  </a:cubicBezTo>
                  <a:cubicBezTo>
                    <a:pt x="65" y="208"/>
                    <a:pt x="65" y="208"/>
                    <a:pt x="64" y="209"/>
                  </a:cubicBezTo>
                  <a:cubicBezTo>
                    <a:pt x="66" y="212"/>
                    <a:pt x="66" y="212"/>
                    <a:pt x="66" y="212"/>
                  </a:cubicBezTo>
                  <a:cubicBezTo>
                    <a:pt x="65" y="214"/>
                    <a:pt x="65" y="214"/>
                    <a:pt x="65" y="214"/>
                  </a:cubicBezTo>
                  <a:cubicBezTo>
                    <a:pt x="66" y="220"/>
                    <a:pt x="62" y="223"/>
                    <a:pt x="61" y="228"/>
                  </a:cubicBezTo>
                  <a:cubicBezTo>
                    <a:pt x="60" y="228"/>
                    <a:pt x="60" y="228"/>
                    <a:pt x="60" y="229"/>
                  </a:cubicBezTo>
                  <a:cubicBezTo>
                    <a:pt x="60" y="229"/>
                    <a:pt x="60" y="229"/>
                    <a:pt x="60" y="229"/>
                  </a:cubicBezTo>
                  <a:cubicBezTo>
                    <a:pt x="60" y="230"/>
                    <a:pt x="60" y="230"/>
                    <a:pt x="60" y="230"/>
                  </a:cubicBezTo>
                  <a:cubicBezTo>
                    <a:pt x="60" y="231"/>
                    <a:pt x="60" y="231"/>
                    <a:pt x="60" y="231"/>
                  </a:cubicBezTo>
                  <a:cubicBezTo>
                    <a:pt x="60" y="231"/>
                    <a:pt x="60" y="231"/>
                    <a:pt x="60" y="231"/>
                  </a:cubicBezTo>
                  <a:cubicBezTo>
                    <a:pt x="60" y="232"/>
                    <a:pt x="60" y="232"/>
                    <a:pt x="60" y="232"/>
                  </a:cubicBezTo>
                  <a:cubicBezTo>
                    <a:pt x="60" y="232"/>
                    <a:pt x="60" y="232"/>
                    <a:pt x="60" y="232"/>
                  </a:cubicBezTo>
                  <a:cubicBezTo>
                    <a:pt x="59" y="232"/>
                    <a:pt x="59" y="232"/>
                    <a:pt x="59" y="232"/>
                  </a:cubicBezTo>
                  <a:cubicBezTo>
                    <a:pt x="61" y="235"/>
                    <a:pt x="61" y="235"/>
                    <a:pt x="61" y="249"/>
                  </a:cubicBezTo>
                  <a:cubicBezTo>
                    <a:pt x="61" y="250"/>
                    <a:pt x="61" y="250"/>
                    <a:pt x="61" y="250"/>
                  </a:cubicBezTo>
                  <a:cubicBezTo>
                    <a:pt x="61" y="250"/>
                    <a:pt x="61" y="250"/>
                    <a:pt x="61" y="250"/>
                  </a:cubicBezTo>
                  <a:cubicBezTo>
                    <a:pt x="61" y="251"/>
                    <a:pt x="61" y="252"/>
                    <a:pt x="61" y="253"/>
                  </a:cubicBezTo>
                  <a:cubicBezTo>
                    <a:pt x="61" y="255"/>
                    <a:pt x="61" y="255"/>
                    <a:pt x="61" y="255"/>
                  </a:cubicBezTo>
                  <a:cubicBezTo>
                    <a:pt x="61" y="256"/>
                    <a:pt x="61" y="256"/>
                    <a:pt x="60" y="258"/>
                  </a:cubicBezTo>
                  <a:cubicBezTo>
                    <a:pt x="60" y="259"/>
                    <a:pt x="60" y="260"/>
                    <a:pt x="60" y="260"/>
                  </a:cubicBezTo>
                  <a:cubicBezTo>
                    <a:pt x="61" y="261"/>
                    <a:pt x="61" y="261"/>
                    <a:pt x="61" y="261"/>
                  </a:cubicBezTo>
                  <a:cubicBezTo>
                    <a:pt x="61" y="261"/>
                    <a:pt x="61" y="261"/>
                    <a:pt x="70" y="259"/>
                  </a:cubicBezTo>
                  <a:cubicBezTo>
                    <a:pt x="72" y="258"/>
                    <a:pt x="72" y="258"/>
                    <a:pt x="72" y="258"/>
                  </a:cubicBezTo>
                  <a:cubicBezTo>
                    <a:pt x="76" y="255"/>
                    <a:pt x="79" y="251"/>
                    <a:pt x="83" y="248"/>
                  </a:cubicBezTo>
                  <a:cubicBezTo>
                    <a:pt x="85" y="245"/>
                    <a:pt x="85" y="245"/>
                    <a:pt x="85" y="245"/>
                  </a:cubicBezTo>
                  <a:cubicBezTo>
                    <a:pt x="86" y="244"/>
                    <a:pt x="86" y="244"/>
                    <a:pt x="86" y="244"/>
                  </a:cubicBezTo>
                  <a:cubicBezTo>
                    <a:pt x="86" y="243"/>
                    <a:pt x="86" y="243"/>
                    <a:pt x="86" y="243"/>
                  </a:cubicBezTo>
                  <a:cubicBezTo>
                    <a:pt x="87" y="242"/>
                    <a:pt x="87" y="242"/>
                    <a:pt x="87" y="242"/>
                  </a:cubicBezTo>
                  <a:cubicBezTo>
                    <a:pt x="90" y="240"/>
                    <a:pt x="90" y="240"/>
                    <a:pt x="90" y="240"/>
                  </a:cubicBezTo>
                  <a:cubicBezTo>
                    <a:pt x="92" y="236"/>
                    <a:pt x="92" y="236"/>
                    <a:pt x="92" y="236"/>
                  </a:cubicBezTo>
                  <a:cubicBezTo>
                    <a:pt x="92" y="234"/>
                    <a:pt x="93" y="232"/>
                    <a:pt x="94" y="231"/>
                  </a:cubicBezTo>
                  <a:cubicBezTo>
                    <a:pt x="95" y="231"/>
                    <a:pt x="95" y="232"/>
                    <a:pt x="95" y="232"/>
                  </a:cubicBezTo>
                  <a:cubicBezTo>
                    <a:pt x="95" y="233"/>
                    <a:pt x="96" y="233"/>
                    <a:pt x="97" y="233"/>
                  </a:cubicBezTo>
                  <a:cubicBezTo>
                    <a:pt x="97" y="234"/>
                    <a:pt x="97" y="234"/>
                    <a:pt x="97" y="234"/>
                  </a:cubicBezTo>
                  <a:cubicBezTo>
                    <a:pt x="98" y="234"/>
                    <a:pt x="98" y="234"/>
                    <a:pt x="98" y="234"/>
                  </a:cubicBezTo>
                  <a:cubicBezTo>
                    <a:pt x="97" y="235"/>
                    <a:pt x="97" y="236"/>
                    <a:pt x="96" y="236"/>
                  </a:cubicBezTo>
                  <a:cubicBezTo>
                    <a:pt x="97" y="237"/>
                    <a:pt x="97" y="237"/>
                    <a:pt x="97" y="237"/>
                  </a:cubicBezTo>
                  <a:cubicBezTo>
                    <a:pt x="97" y="237"/>
                    <a:pt x="98" y="238"/>
                    <a:pt x="99" y="238"/>
                  </a:cubicBezTo>
                  <a:cubicBezTo>
                    <a:pt x="99" y="239"/>
                    <a:pt x="99" y="239"/>
                    <a:pt x="99" y="239"/>
                  </a:cubicBezTo>
                  <a:cubicBezTo>
                    <a:pt x="100" y="239"/>
                    <a:pt x="100" y="239"/>
                    <a:pt x="100" y="239"/>
                  </a:cubicBezTo>
                  <a:cubicBezTo>
                    <a:pt x="99" y="240"/>
                    <a:pt x="99" y="240"/>
                    <a:pt x="99" y="241"/>
                  </a:cubicBezTo>
                  <a:cubicBezTo>
                    <a:pt x="100" y="241"/>
                    <a:pt x="100" y="241"/>
                    <a:pt x="100" y="241"/>
                  </a:cubicBezTo>
                  <a:cubicBezTo>
                    <a:pt x="101" y="241"/>
                    <a:pt x="101" y="240"/>
                    <a:pt x="103" y="239"/>
                  </a:cubicBezTo>
                  <a:cubicBezTo>
                    <a:pt x="104" y="238"/>
                    <a:pt x="104" y="238"/>
                    <a:pt x="104" y="238"/>
                  </a:cubicBezTo>
                  <a:cubicBezTo>
                    <a:pt x="104" y="238"/>
                    <a:pt x="104" y="238"/>
                    <a:pt x="104" y="238"/>
                  </a:cubicBezTo>
                  <a:cubicBezTo>
                    <a:pt x="104" y="237"/>
                    <a:pt x="105" y="236"/>
                    <a:pt x="105" y="235"/>
                  </a:cubicBezTo>
                  <a:cubicBezTo>
                    <a:pt x="106" y="234"/>
                    <a:pt x="107" y="233"/>
                    <a:pt x="108" y="231"/>
                  </a:cubicBezTo>
                  <a:cubicBezTo>
                    <a:pt x="110" y="228"/>
                    <a:pt x="112" y="226"/>
                    <a:pt x="114" y="223"/>
                  </a:cubicBezTo>
                  <a:cubicBezTo>
                    <a:pt x="113" y="224"/>
                    <a:pt x="113" y="224"/>
                    <a:pt x="113" y="224"/>
                  </a:cubicBezTo>
                  <a:cubicBezTo>
                    <a:pt x="113" y="222"/>
                    <a:pt x="113" y="222"/>
                    <a:pt x="113" y="222"/>
                  </a:cubicBezTo>
                  <a:cubicBezTo>
                    <a:pt x="116" y="219"/>
                    <a:pt x="117" y="215"/>
                    <a:pt x="117" y="214"/>
                  </a:cubicBezTo>
                  <a:cubicBezTo>
                    <a:pt x="116" y="214"/>
                    <a:pt x="116" y="214"/>
                    <a:pt x="116" y="214"/>
                  </a:cubicBezTo>
                  <a:cubicBezTo>
                    <a:pt x="116" y="211"/>
                    <a:pt x="116" y="211"/>
                    <a:pt x="114" y="209"/>
                  </a:cubicBezTo>
                  <a:cubicBezTo>
                    <a:pt x="114" y="209"/>
                    <a:pt x="112" y="206"/>
                    <a:pt x="114" y="203"/>
                  </a:cubicBezTo>
                  <a:cubicBezTo>
                    <a:pt x="114" y="202"/>
                    <a:pt x="114" y="202"/>
                    <a:pt x="114" y="202"/>
                  </a:cubicBezTo>
                  <a:cubicBezTo>
                    <a:pt x="113" y="202"/>
                    <a:pt x="113" y="202"/>
                    <a:pt x="113" y="202"/>
                  </a:cubicBezTo>
                  <a:cubicBezTo>
                    <a:pt x="113" y="200"/>
                    <a:pt x="113" y="200"/>
                    <a:pt x="113" y="200"/>
                  </a:cubicBezTo>
                  <a:cubicBezTo>
                    <a:pt x="113" y="201"/>
                    <a:pt x="113" y="201"/>
                    <a:pt x="113" y="201"/>
                  </a:cubicBezTo>
                  <a:cubicBezTo>
                    <a:pt x="112" y="201"/>
                    <a:pt x="112" y="201"/>
                    <a:pt x="113" y="199"/>
                  </a:cubicBezTo>
                  <a:cubicBezTo>
                    <a:pt x="113" y="198"/>
                    <a:pt x="113" y="198"/>
                    <a:pt x="113" y="197"/>
                  </a:cubicBezTo>
                  <a:cubicBezTo>
                    <a:pt x="112" y="197"/>
                    <a:pt x="112" y="197"/>
                    <a:pt x="112" y="197"/>
                  </a:cubicBezTo>
                  <a:cubicBezTo>
                    <a:pt x="112" y="196"/>
                    <a:pt x="112" y="196"/>
                    <a:pt x="112" y="196"/>
                  </a:cubicBezTo>
                  <a:cubicBezTo>
                    <a:pt x="111" y="195"/>
                    <a:pt x="111" y="195"/>
                    <a:pt x="111" y="195"/>
                  </a:cubicBezTo>
                  <a:cubicBezTo>
                    <a:pt x="110" y="196"/>
                    <a:pt x="109" y="197"/>
                    <a:pt x="109" y="197"/>
                  </a:cubicBezTo>
                  <a:cubicBezTo>
                    <a:pt x="111" y="193"/>
                    <a:pt x="113" y="190"/>
                    <a:pt x="116" y="186"/>
                  </a:cubicBezTo>
                  <a:cubicBezTo>
                    <a:pt x="116" y="188"/>
                    <a:pt x="117" y="189"/>
                    <a:pt x="117" y="189"/>
                  </a:cubicBezTo>
                  <a:cubicBezTo>
                    <a:pt x="117" y="188"/>
                    <a:pt x="117" y="188"/>
                    <a:pt x="117" y="187"/>
                  </a:cubicBezTo>
                  <a:cubicBezTo>
                    <a:pt x="116" y="185"/>
                    <a:pt x="116" y="185"/>
                    <a:pt x="116" y="185"/>
                  </a:cubicBezTo>
                  <a:cubicBezTo>
                    <a:pt x="117" y="184"/>
                    <a:pt x="118" y="182"/>
                    <a:pt x="119" y="181"/>
                  </a:cubicBezTo>
                  <a:cubicBezTo>
                    <a:pt x="119" y="179"/>
                    <a:pt x="120" y="178"/>
                    <a:pt x="121" y="176"/>
                  </a:cubicBezTo>
                  <a:cubicBezTo>
                    <a:pt x="121" y="176"/>
                    <a:pt x="121" y="176"/>
                    <a:pt x="121" y="176"/>
                  </a:cubicBezTo>
                  <a:cubicBezTo>
                    <a:pt x="121" y="177"/>
                    <a:pt x="121" y="177"/>
                    <a:pt x="122" y="177"/>
                  </a:cubicBezTo>
                  <a:cubicBezTo>
                    <a:pt x="122" y="177"/>
                    <a:pt x="122" y="177"/>
                    <a:pt x="122" y="176"/>
                  </a:cubicBezTo>
                  <a:cubicBezTo>
                    <a:pt x="123" y="175"/>
                    <a:pt x="123" y="175"/>
                    <a:pt x="123" y="173"/>
                  </a:cubicBezTo>
                  <a:cubicBezTo>
                    <a:pt x="123" y="173"/>
                    <a:pt x="123" y="173"/>
                    <a:pt x="123" y="173"/>
                  </a:cubicBezTo>
                  <a:cubicBezTo>
                    <a:pt x="124" y="174"/>
                    <a:pt x="124" y="174"/>
                    <a:pt x="124" y="174"/>
                  </a:cubicBezTo>
                  <a:cubicBezTo>
                    <a:pt x="123" y="176"/>
                    <a:pt x="123" y="176"/>
                    <a:pt x="123" y="176"/>
                  </a:cubicBezTo>
                  <a:cubicBezTo>
                    <a:pt x="123" y="179"/>
                    <a:pt x="123" y="179"/>
                    <a:pt x="123" y="179"/>
                  </a:cubicBezTo>
                  <a:cubicBezTo>
                    <a:pt x="123" y="179"/>
                    <a:pt x="123" y="179"/>
                    <a:pt x="123" y="179"/>
                  </a:cubicBezTo>
                  <a:cubicBezTo>
                    <a:pt x="124" y="178"/>
                    <a:pt x="124" y="178"/>
                    <a:pt x="124" y="178"/>
                  </a:cubicBezTo>
                  <a:cubicBezTo>
                    <a:pt x="124" y="176"/>
                    <a:pt x="124" y="176"/>
                    <a:pt x="124" y="176"/>
                  </a:cubicBezTo>
                  <a:cubicBezTo>
                    <a:pt x="125" y="175"/>
                    <a:pt x="125" y="175"/>
                    <a:pt x="125" y="175"/>
                  </a:cubicBezTo>
                  <a:cubicBezTo>
                    <a:pt x="125" y="174"/>
                    <a:pt x="125" y="174"/>
                    <a:pt x="125" y="172"/>
                  </a:cubicBezTo>
                  <a:cubicBezTo>
                    <a:pt x="125" y="171"/>
                    <a:pt x="125" y="171"/>
                    <a:pt x="126" y="170"/>
                  </a:cubicBezTo>
                  <a:cubicBezTo>
                    <a:pt x="126" y="169"/>
                    <a:pt x="125" y="169"/>
                    <a:pt x="125" y="168"/>
                  </a:cubicBezTo>
                  <a:cubicBezTo>
                    <a:pt x="125" y="168"/>
                    <a:pt x="125" y="167"/>
                    <a:pt x="126" y="167"/>
                  </a:cubicBezTo>
                  <a:cubicBezTo>
                    <a:pt x="126" y="165"/>
                    <a:pt x="126" y="165"/>
                    <a:pt x="126" y="165"/>
                  </a:cubicBezTo>
                  <a:cubicBezTo>
                    <a:pt x="124" y="164"/>
                    <a:pt x="124" y="164"/>
                    <a:pt x="124" y="164"/>
                  </a:cubicBezTo>
                  <a:cubicBezTo>
                    <a:pt x="124" y="164"/>
                    <a:pt x="124" y="164"/>
                    <a:pt x="124" y="164"/>
                  </a:cubicBezTo>
                  <a:cubicBezTo>
                    <a:pt x="124" y="163"/>
                    <a:pt x="124" y="163"/>
                    <a:pt x="124" y="162"/>
                  </a:cubicBezTo>
                  <a:cubicBezTo>
                    <a:pt x="123" y="162"/>
                    <a:pt x="122" y="163"/>
                    <a:pt x="121" y="164"/>
                  </a:cubicBezTo>
                  <a:cubicBezTo>
                    <a:pt x="121" y="163"/>
                    <a:pt x="121" y="163"/>
                    <a:pt x="121" y="163"/>
                  </a:cubicBezTo>
                  <a:cubicBezTo>
                    <a:pt x="120" y="163"/>
                    <a:pt x="120" y="163"/>
                    <a:pt x="120" y="163"/>
                  </a:cubicBezTo>
                  <a:cubicBezTo>
                    <a:pt x="120" y="163"/>
                    <a:pt x="120" y="163"/>
                    <a:pt x="120" y="163"/>
                  </a:cubicBezTo>
                  <a:cubicBezTo>
                    <a:pt x="120" y="164"/>
                    <a:pt x="120" y="164"/>
                    <a:pt x="120" y="164"/>
                  </a:cubicBezTo>
                  <a:cubicBezTo>
                    <a:pt x="119" y="166"/>
                    <a:pt x="117" y="167"/>
                    <a:pt x="117" y="167"/>
                  </a:cubicBezTo>
                  <a:cubicBezTo>
                    <a:pt x="116" y="165"/>
                    <a:pt x="116" y="165"/>
                    <a:pt x="116" y="165"/>
                  </a:cubicBezTo>
                  <a:cubicBezTo>
                    <a:pt x="115" y="166"/>
                    <a:pt x="115" y="166"/>
                    <a:pt x="115" y="166"/>
                  </a:cubicBezTo>
                  <a:cubicBezTo>
                    <a:pt x="114" y="164"/>
                    <a:pt x="114" y="164"/>
                    <a:pt x="114" y="164"/>
                  </a:cubicBezTo>
                  <a:cubicBezTo>
                    <a:pt x="115" y="163"/>
                    <a:pt x="115" y="163"/>
                    <a:pt x="115" y="163"/>
                  </a:cubicBezTo>
                  <a:cubicBezTo>
                    <a:pt x="114" y="160"/>
                    <a:pt x="114" y="160"/>
                    <a:pt x="114" y="160"/>
                  </a:cubicBezTo>
                  <a:cubicBezTo>
                    <a:pt x="112" y="158"/>
                    <a:pt x="112" y="158"/>
                    <a:pt x="112" y="158"/>
                  </a:cubicBezTo>
                  <a:cubicBezTo>
                    <a:pt x="110" y="157"/>
                    <a:pt x="110" y="157"/>
                    <a:pt x="110" y="157"/>
                  </a:cubicBezTo>
                  <a:cubicBezTo>
                    <a:pt x="110" y="155"/>
                    <a:pt x="110" y="155"/>
                    <a:pt x="110" y="155"/>
                  </a:cubicBezTo>
                  <a:cubicBezTo>
                    <a:pt x="108" y="149"/>
                    <a:pt x="108" y="149"/>
                    <a:pt x="108" y="149"/>
                  </a:cubicBezTo>
                  <a:cubicBezTo>
                    <a:pt x="107" y="149"/>
                    <a:pt x="107" y="149"/>
                    <a:pt x="107" y="149"/>
                  </a:cubicBezTo>
                  <a:cubicBezTo>
                    <a:pt x="106" y="143"/>
                    <a:pt x="106" y="143"/>
                    <a:pt x="106" y="143"/>
                  </a:cubicBezTo>
                  <a:cubicBezTo>
                    <a:pt x="105" y="141"/>
                    <a:pt x="105" y="141"/>
                    <a:pt x="105" y="141"/>
                  </a:cubicBezTo>
                  <a:cubicBezTo>
                    <a:pt x="104" y="140"/>
                    <a:pt x="104" y="140"/>
                    <a:pt x="104" y="140"/>
                  </a:cubicBezTo>
                  <a:cubicBezTo>
                    <a:pt x="104" y="138"/>
                    <a:pt x="104" y="138"/>
                    <a:pt x="104" y="138"/>
                  </a:cubicBezTo>
                  <a:cubicBezTo>
                    <a:pt x="100" y="132"/>
                    <a:pt x="100" y="132"/>
                    <a:pt x="101" y="129"/>
                  </a:cubicBezTo>
                  <a:cubicBezTo>
                    <a:pt x="101" y="126"/>
                    <a:pt x="101" y="126"/>
                    <a:pt x="101" y="126"/>
                  </a:cubicBezTo>
                  <a:cubicBezTo>
                    <a:pt x="101" y="130"/>
                    <a:pt x="105" y="133"/>
                    <a:pt x="106" y="136"/>
                  </a:cubicBezTo>
                  <a:cubicBezTo>
                    <a:pt x="106" y="137"/>
                    <a:pt x="106" y="137"/>
                    <a:pt x="106" y="137"/>
                  </a:cubicBezTo>
                  <a:cubicBezTo>
                    <a:pt x="108" y="138"/>
                    <a:pt x="108" y="138"/>
                    <a:pt x="109" y="143"/>
                  </a:cubicBezTo>
                  <a:cubicBezTo>
                    <a:pt x="110" y="145"/>
                    <a:pt x="110" y="145"/>
                    <a:pt x="110" y="145"/>
                  </a:cubicBezTo>
                  <a:cubicBezTo>
                    <a:pt x="111" y="145"/>
                    <a:pt x="111" y="145"/>
                    <a:pt x="111" y="145"/>
                  </a:cubicBezTo>
                  <a:cubicBezTo>
                    <a:pt x="114" y="153"/>
                    <a:pt x="114" y="153"/>
                    <a:pt x="115" y="157"/>
                  </a:cubicBezTo>
                  <a:cubicBezTo>
                    <a:pt x="115" y="160"/>
                    <a:pt x="115" y="160"/>
                    <a:pt x="115" y="160"/>
                  </a:cubicBezTo>
                  <a:cubicBezTo>
                    <a:pt x="116" y="162"/>
                    <a:pt x="116" y="162"/>
                    <a:pt x="116" y="162"/>
                  </a:cubicBezTo>
                  <a:cubicBezTo>
                    <a:pt x="116" y="162"/>
                    <a:pt x="116" y="162"/>
                    <a:pt x="116" y="162"/>
                  </a:cubicBezTo>
                  <a:cubicBezTo>
                    <a:pt x="116" y="162"/>
                    <a:pt x="116" y="162"/>
                    <a:pt x="116" y="162"/>
                  </a:cubicBezTo>
                  <a:cubicBezTo>
                    <a:pt x="116" y="164"/>
                    <a:pt x="116" y="164"/>
                    <a:pt x="116" y="164"/>
                  </a:cubicBezTo>
                  <a:cubicBezTo>
                    <a:pt x="116" y="166"/>
                    <a:pt x="116" y="166"/>
                    <a:pt x="116" y="166"/>
                  </a:cubicBezTo>
                  <a:cubicBezTo>
                    <a:pt x="117" y="163"/>
                    <a:pt x="117" y="163"/>
                    <a:pt x="117" y="163"/>
                  </a:cubicBezTo>
                  <a:cubicBezTo>
                    <a:pt x="117" y="161"/>
                    <a:pt x="117" y="161"/>
                    <a:pt x="117" y="161"/>
                  </a:cubicBezTo>
                  <a:cubicBezTo>
                    <a:pt x="118" y="161"/>
                    <a:pt x="119" y="160"/>
                    <a:pt x="120" y="159"/>
                  </a:cubicBezTo>
                  <a:cubicBezTo>
                    <a:pt x="121" y="158"/>
                    <a:pt x="121" y="158"/>
                    <a:pt x="121" y="158"/>
                  </a:cubicBezTo>
                  <a:cubicBezTo>
                    <a:pt x="121" y="158"/>
                    <a:pt x="122" y="158"/>
                    <a:pt x="122" y="157"/>
                  </a:cubicBezTo>
                  <a:cubicBezTo>
                    <a:pt x="123" y="156"/>
                    <a:pt x="124" y="154"/>
                    <a:pt x="125" y="152"/>
                  </a:cubicBezTo>
                  <a:cubicBezTo>
                    <a:pt x="126" y="150"/>
                    <a:pt x="126" y="150"/>
                    <a:pt x="126" y="150"/>
                  </a:cubicBezTo>
                  <a:cubicBezTo>
                    <a:pt x="126" y="150"/>
                    <a:pt x="127" y="150"/>
                    <a:pt x="127" y="150"/>
                  </a:cubicBezTo>
                  <a:cubicBezTo>
                    <a:pt x="128" y="149"/>
                    <a:pt x="128" y="148"/>
                    <a:pt x="128" y="147"/>
                  </a:cubicBezTo>
                  <a:cubicBezTo>
                    <a:pt x="128" y="148"/>
                    <a:pt x="128" y="148"/>
                    <a:pt x="128" y="148"/>
                  </a:cubicBezTo>
                  <a:cubicBezTo>
                    <a:pt x="129" y="149"/>
                    <a:pt x="129" y="149"/>
                    <a:pt x="129" y="149"/>
                  </a:cubicBezTo>
                  <a:cubicBezTo>
                    <a:pt x="129" y="149"/>
                    <a:pt x="129" y="150"/>
                    <a:pt x="130" y="151"/>
                  </a:cubicBezTo>
                  <a:cubicBezTo>
                    <a:pt x="130" y="150"/>
                    <a:pt x="130" y="150"/>
                    <a:pt x="130" y="150"/>
                  </a:cubicBezTo>
                  <a:cubicBezTo>
                    <a:pt x="129" y="149"/>
                    <a:pt x="129" y="149"/>
                    <a:pt x="129" y="148"/>
                  </a:cubicBezTo>
                  <a:cubicBezTo>
                    <a:pt x="129" y="148"/>
                    <a:pt x="129" y="147"/>
                    <a:pt x="129" y="147"/>
                  </a:cubicBezTo>
                  <a:cubicBezTo>
                    <a:pt x="129" y="147"/>
                    <a:pt x="129" y="147"/>
                    <a:pt x="129" y="147"/>
                  </a:cubicBezTo>
                  <a:cubicBezTo>
                    <a:pt x="129" y="145"/>
                    <a:pt x="129" y="145"/>
                    <a:pt x="129" y="145"/>
                  </a:cubicBezTo>
                  <a:cubicBezTo>
                    <a:pt x="130" y="144"/>
                    <a:pt x="130" y="144"/>
                    <a:pt x="130" y="144"/>
                  </a:cubicBezTo>
                  <a:cubicBezTo>
                    <a:pt x="130" y="141"/>
                    <a:pt x="130" y="141"/>
                    <a:pt x="130" y="141"/>
                  </a:cubicBezTo>
                  <a:cubicBezTo>
                    <a:pt x="130" y="140"/>
                    <a:pt x="130" y="140"/>
                    <a:pt x="130" y="140"/>
                  </a:cubicBezTo>
                  <a:cubicBezTo>
                    <a:pt x="131" y="138"/>
                    <a:pt x="131" y="138"/>
                    <a:pt x="131" y="138"/>
                  </a:cubicBezTo>
                  <a:cubicBezTo>
                    <a:pt x="131" y="136"/>
                    <a:pt x="131" y="136"/>
                    <a:pt x="131" y="136"/>
                  </a:cubicBezTo>
                  <a:cubicBezTo>
                    <a:pt x="130" y="133"/>
                    <a:pt x="130" y="133"/>
                    <a:pt x="130" y="133"/>
                  </a:cubicBezTo>
                  <a:cubicBezTo>
                    <a:pt x="129" y="133"/>
                    <a:pt x="129" y="133"/>
                    <a:pt x="129" y="133"/>
                  </a:cubicBezTo>
                  <a:cubicBezTo>
                    <a:pt x="128" y="133"/>
                    <a:pt x="128" y="133"/>
                    <a:pt x="128" y="133"/>
                  </a:cubicBezTo>
                  <a:cubicBezTo>
                    <a:pt x="127" y="129"/>
                    <a:pt x="127" y="129"/>
                    <a:pt x="127" y="129"/>
                  </a:cubicBezTo>
                  <a:cubicBezTo>
                    <a:pt x="126" y="130"/>
                    <a:pt x="126" y="130"/>
                    <a:pt x="126" y="130"/>
                  </a:cubicBezTo>
                  <a:cubicBezTo>
                    <a:pt x="126" y="127"/>
                    <a:pt x="126" y="127"/>
                    <a:pt x="126" y="127"/>
                  </a:cubicBezTo>
                  <a:cubicBezTo>
                    <a:pt x="126" y="126"/>
                    <a:pt x="126" y="126"/>
                    <a:pt x="126" y="126"/>
                  </a:cubicBezTo>
                  <a:cubicBezTo>
                    <a:pt x="126" y="126"/>
                    <a:pt x="126" y="126"/>
                    <a:pt x="126" y="126"/>
                  </a:cubicBezTo>
                  <a:cubicBezTo>
                    <a:pt x="126" y="126"/>
                    <a:pt x="127" y="126"/>
                    <a:pt x="127" y="127"/>
                  </a:cubicBezTo>
                  <a:cubicBezTo>
                    <a:pt x="128" y="129"/>
                    <a:pt x="128" y="129"/>
                    <a:pt x="129" y="129"/>
                  </a:cubicBezTo>
                  <a:cubicBezTo>
                    <a:pt x="131" y="129"/>
                    <a:pt x="132" y="128"/>
                    <a:pt x="134" y="127"/>
                  </a:cubicBezTo>
                  <a:cubicBezTo>
                    <a:pt x="134" y="127"/>
                    <a:pt x="134" y="127"/>
                    <a:pt x="134" y="127"/>
                  </a:cubicBezTo>
                  <a:cubicBezTo>
                    <a:pt x="134" y="127"/>
                    <a:pt x="134" y="127"/>
                    <a:pt x="134" y="127"/>
                  </a:cubicBezTo>
                  <a:cubicBezTo>
                    <a:pt x="134" y="129"/>
                    <a:pt x="134" y="129"/>
                    <a:pt x="134" y="129"/>
                  </a:cubicBezTo>
                  <a:cubicBezTo>
                    <a:pt x="135" y="129"/>
                    <a:pt x="135" y="129"/>
                    <a:pt x="135" y="129"/>
                  </a:cubicBezTo>
                  <a:cubicBezTo>
                    <a:pt x="135" y="130"/>
                    <a:pt x="135" y="130"/>
                    <a:pt x="135" y="130"/>
                  </a:cubicBezTo>
                  <a:cubicBezTo>
                    <a:pt x="135" y="130"/>
                    <a:pt x="135" y="130"/>
                    <a:pt x="135" y="130"/>
                  </a:cubicBezTo>
                  <a:cubicBezTo>
                    <a:pt x="136" y="130"/>
                    <a:pt x="136" y="130"/>
                    <a:pt x="136" y="130"/>
                  </a:cubicBezTo>
                  <a:cubicBezTo>
                    <a:pt x="136" y="129"/>
                    <a:pt x="136" y="129"/>
                    <a:pt x="136" y="129"/>
                  </a:cubicBezTo>
                  <a:cubicBezTo>
                    <a:pt x="136" y="130"/>
                    <a:pt x="136" y="130"/>
                    <a:pt x="136" y="130"/>
                  </a:cubicBezTo>
                  <a:cubicBezTo>
                    <a:pt x="136" y="132"/>
                    <a:pt x="136" y="135"/>
                    <a:pt x="136" y="140"/>
                  </a:cubicBezTo>
                  <a:cubicBezTo>
                    <a:pt x="136" y="145"/>
                    <a:pt x="136" y="147"/>
                    <a:pt x="137" y="148"/>
                  </a:cubicBezTo>
                  <a:cubicBezTo>
                    <a:pt x="138" y="150"/>
                    <a:pt x="138" y="150"/>
                    <a:pt x="138" y="150"/>
                  </a:cubicBezTo>
                  <a:cubicBezTo>
                    <a:pt x="138" y="151"/>
                    <a:pt x="138" y="152"/>
                    <a:pt x="138" y="152"/>
                  </a:cubicBezTo>
                  <a:cubicBezTo>
                    <a:pt x="138" y="151"/>
                    <a:pt x="138" y="150"/>
                    <a:pt x="138" y="150"/>
                  </a:cubicBezTo>
                  <a:cubicBezTo>
                    <a:pt x="139" y="148"/>
                    <a:pt x="139" y="146"/>
                    <a:pt x="140" y="145"/>
                  </a:cubicBezTo>
                  <a:cubicBezTo>
                    <a:pt x="140" y="146"/>
                    <a:pt x="141" y="149"/>
                    <a:pt x="141" y="151"/>
                  </a:cubicBezTo>
                  <a:cubicBezTo>
                    <a:pt x="141" y="153"/>
                    <a:pt x="141" y="154"/>
                    <a:pt x="140" y="156"/>
                  </a:cubicBezTo>
                  <a:cubicBezTo>
                    <a:pt x="140" y="161"/>
                    <a:pt x="135" y="164"/>
                    <a:pt x="138" y="169"/>
                  </a:cubicBezTo>
                  <a:cubicBezTo>
                    <a:pt x="141" y="164"/>
                    <a:pt x="140" y="159"/>
                    <a:pt x="141" y="155"/>
                  </a:cubicBezTo>
                  <a:cubicBezTo>
                    <a:pt x="142" y="157"/>
                    <a:pt x="142" y="159"/>
                    <a:pt x="142" y="162"/>
                  </a:cubicBezTo>
                  <a:cubicBezTo>
                    <a:pt x="142" y="160"/>
                    <a:pt x="142" y="160"/>
                    <a:pt x="143" y="156"/>
                  </a:cubicBezTo>
                  <a:cubicBezTo>
                    <a:pt x="143" y="149"/>
                    <a:pt x="143" y="148"/>
                    <a:pt x="143" y="146"/>
                  </a:cubicBezTo>
                  <a:cubicBezTo>
                    <a:pt x="143" y="143"/>
                    <a:pt x="143" y="139"/>
                    <a:pt x="143" y="139"/>
                  </a:cubicBezTo>
                  <a:cubicBezTo>
                    <a:pt x="143" y="136"/>
                    <a:pt x="143" y="132"/>
                    <a:pt x="142" y="127"/>
                  </a:cubicBezTo>
                  <a:cubicBezTo>
                    <a:pt x="142" y="128"/>
                    <a:pt x="142" y="128"/>
                    <a:pt x="142" y="128"/>
                  </a:cubicBezTo>
                  <a:cubicBezTo>
                    <a:pt x="142" y="127"/>
                    <a:pt x="142" y="127"/>
                    <a:pt x="142" y="127"/>
                  </a:cubicBezTo>
                  <a:cubicBezTo>
                    <a:pt x="140" y="115"/>
                    <a:pt x="137" y="103"/>
                    <a:pt x="132" y="89"/>
                  </a:cubicBezTo>
                  <a:cubicBezTo>
                    <a:pt x="129" y="80"/>
                    <a:pt x="124" y="72"/>
                    <a:pt x="120" y="64"/>
                  </a:cubicBezTo>
                  <a:cubicBezTo>
                    <a:pt x="112" y="50"/>
                    <a:pt x="101" y="36"/>
                    <a:pt x="86" y="24"/>
                  </a:cubicBezTo>
                  <a:cubicBezTo>
                    <a:pt x="79" y="19"/>
                    <a:pt x="74" y="15"/>
                    <a:pt x="69" y="12"/>
                  </a:cubicBezTo>
                  <a:cubicBezTo>
                    <a:pt x="68" y="11"/>
                    <a:pt x="67" y="10"/>
                    <a:pt x="65" y="9"/>
                  </a:cubicBezTo>
                  <a:cubicBezTo>
                    <a:pt x="65" y="9"/>
                    <a:pt x="65" y="9"/>
                    <a:pt x="65" y="9"/>
                  </a:cubicBezTo>
                  <a:cubicBezTo>
                    <a:pt x="65" y="9"/>
                    <a:pt x="65" y="9"/>
                    <a:pt x="65" y="9"/>
                  </a:cubicBezTo>
                  <a:cubicBezTo>
                    <a:pt x="62" y="7"/>
                    <a:pt x="57" y="4"/>
                    <a:pt x="52" y="1"/>
                  </a:cubicBezTo>
                  <a:cubicBezTo>
                    <a:pt x="52" y="2"/>
                    <a:pt x="52" y="2"/>
                    <a:pt x="52" y="2"/>
                  </a:cubicBezTo>
                  <a:cubicBezTo>
                    <a:pt x="52" y="1"/>
                    <a:pt x="52" y="1"/>
                    <a:pt x="52" y="1"/>
                  </a:cubicBezTo>
                  <a:cubicBezTo>
                    <a:pt x="52" y="1"/>
                    <a:pt x="52" y="1"/>
                    <a:pt x="52" y="1"/>
                  </a:cubicBezTo>
                  <a:cubicBezTo>
                    <a:pt x="52" y="1"/>
                    <a:pt x="52" y="1"/>
                    <a:pt x="52" y="1"/>
                  </a:cubicBezTo>
                  <a:cubicBezTo>
                    <a:pt x="50" y="1"/>
                    <a:pt x="50" y="1"/>
                    <a:pt x="50" y="1"/>
                  </a:cubicBezTo>
                  <a:cubicBezTo>
                    <a:pt x="49" y="0"/>
                    <a:pt x="49" y="0"/>
                    <a:pt x="49" y="0"/>
                  </a:cubicBezTo>
                </a:path>
              </a:pathLst>
            </a:custGeom>
            <a:solidFill>
              <a:schemeClr val="tx1">
                <a:lumMod val="50000"/>
                <a:lumOff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nvGrpSpPr>
          <p:cNvPr id="9" name="Group 8"/>
          <p:cNvGrpSpPr/>
          <p:nvPr/>
        </p:nvGrpSpPr>
        <p:grpSpPr>
          <a:xfrm>
            <a:off x="5825005" y="2607655"/>
            <a:ext cx="1273033" cy="2343221"/>
            <a:chOff x="5825005" y="2607655"/>
            <a:chExt cx="1273033" cy="2343221"/>
          </a:xfrm>
        </p:grpSpPr>
        <p:grpSp>
          <p:nvGrpSpPr>
            <p:cNvPr id="281" name="Group 280"/>
            <p:cNvGrpSpPr/>
            <p:nvPr/>
          </p:nvGrpSpPr>
          <p:grpSpPr>
            <a:xfrm>
              <a:off x="5825005" y="2607655"/>
              <a:ext cx="1273033" cy="2343221"/>
              <a:chOff x="5164138" y="2205038"/>
              <a:chExt cx="866775" cy="1595438"/>
            </a:xfrm>
          </p:grpSpPr>
          <p:sp>
            <p:nvSpPr>
              <p:cNvPr id="282" name="Freeform 11"/>
              <p:cNvSpPr>
                <a:spLocks/>
              </p:cNvSpPr>
              <p:nvPr/>
            </p:nvSpPr>
            <p:spPr bwMode="auto">
              <a:xfrm>
                <a:off x="5164138" y="2205038"/>
                <a:ext cx="866775" cy="1595438"/>
              </a:xfrm>
              <a:custGeom>
                <a:avLst/>
                <a:gdLst/>
                <a:ahLst/>
                <a:cxnLst>
                  <a:cxn ang="0">
                    <a:pos x="241" y="334"/>
                  </a:cxn>
                  <a:cxn ang="0">
                    <a:pos x="77" y="0"/>
                  </a:cxn>
                  <a:cxn ang="0">
                    <a:pos x="24" y="262"/>
                  </a:cxn>
                  <a:cxn ang="0">
                    <a:pos x="21" y="266"/>
                  </a:cxn>
                  <a:cxn ang="0">
                    <a:pos x="0" y="334"/>
                  </a:cxn>
                  <a:cxn ang="0">
                    <a:pos x="121" y="455"/>
                  </a:cxn>
                  <a:cxn ang="0">
                    <a:pos x="241" y="334"/>
                  </a:cxn>
                </a:cxnLst>
                <a:rect l="0" t="0" r="r" b="b"/>
                <a:pathLst>
                  <a:path w="247" h="455">
                    <a:moveTo>
                      <a:pt x="241" y="334"/>
                    </a:moveTo>
                    <a:cubicBezTo>
                      <a:pt x="247" y="200"/>
                      <a:pt x="184" y="73"/>
                      <a:pt x="77" y="0"/>
                    </a:cubicBezTo>
                    <a:cubicBezTo>
                      <a:pt x="92" y="70"/>
                      <a:pt x="85" y="175"/>
                      <a:pt x="24" y="262"/>
                    </a:cubicBezTo>
                    <a:cubicBezTo>
                      <a:pt x="23" y="263"/>
                      <a:pt x="22" y="265"/>
                      <a:pt x="21" y="266"/>
                    </a:cubicBezTo>
                    <a:cubicBezTo>
                      <a:pt x="8" y="285"/>
                      <a:pt x="0" y="309"/>
                      <a:pt x="0" y="334"/>
                    </a:cubicBezTo>
                    <a:cubicBezTo>
                      <a:pt x="0" y="401"/>
                      <a:pt x="54" y="455"/>
                      <a:pt x="121" y="455"/>
                    </a:cubicBezTo>
                    <a:cubicBezTo>
                      <a:pt x="187" y="455"/>
                      <a:pt x="238" y="400"/>
                      <a:pt x="241" y="334"/>
                    </a:cubicBezTo>
                    <a:close/>
                  </a:path>
                </a:pathLst>
              </a:custGeom>
              <a:solidFill>
                <a:schemeClr val="accent3">
                  <a:lumMod val="75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83" name="Freeform 12"/>
              <p:cNvSpPr>
                <a:spLocks/>
              </p:cNvSpPr>
              <p:nvPr/>
            </p:nvSpPr>
            <p:spPr bwMode="auto">
              <a:xfrm>
                <a:off x="5248275" y="2405063"/>
                <a:ext cx="684213" cy="1308100"/>
              </a:xfrm>
              <a:custGeom>
                <a:avLst/>
                <a:gdLst/>
                <a:ahLst/>
                <a:cxnLst>
                  <a:cxn ang="0">
                    <a:pos x="176" y="150"/>
                  </a:cxn>
                  <a:cxn ang="0">
                    <a:pos x="120" y="40"/>
                  </a:cxn>
                  <a:cxn ang="0">
                    <a:pos x="84" y="0"/>
                  </a:cxn>
                  <a:cxn ang="0">
                    <a:pos x="79" y="71"/>
                  </a:cxn>
                  <a:cxn ang="0">
                    <a:pos x="20" y="219"/>
                  </a:cxn>
                  <a:cxn ang="0">
                    <a:pos x="17" y="223"/>
                  </a:cxn>
                  <a:cxn ang="0">
                    <a:pos x="0" y="277"/>
                  </a:cxn>
                  <a:cxn ang="0">
                    <a:pos x="97" y="373"/>
                  </a:cxn>
                  <a:cxn ang="0">
                    <a:pos x="193" y="276"/>
                  </a:cxn>
                  <a:cxn ang="0">
                    <a:pos x="176" y="150"/>
                  </a:cxn>
                </a:cxnLst>
                <a:rect l="0" t="0" r="r" b="b"/>
                <a:pathLst>
                  <a:path w="195" h="373">
                    <a:moveTo>
                      <a:pt x="176" y="150"/>
                    </a:moveTo>
                    <a:cubicBezTo>
                      <a:pt x="164" y="111"/>
                      <a:pt x="145" y="73"/>
                      <a:pt x="120" y="40"/>
                    </a:cubicBezTo>
                    <a:cubicBezTo>
                      <a:pt x="109" y="26"/>
                      <a:pt x="97" y="12"/>
                      <a:pt x="84" y="0"/>
                    </a:cubicBezTo>
                    <a:cubicBezTo>
                      <a:pt x="85" y="24"/>
                      <a:pt x="83" y="48"/>
                      <a:pt x="79" y="71"/>
                    </a:cubicBezTo>
                    <a:cubicBezTo>
                      <a:pt x="70" y="124"/>
                      <a:pt x="51" y="175"/>
                      <a:pt x="20" y="219"/>
                    </a:cubicBezTo>
                    <a:cubicBezTo>
                      <a:pt x="19" y="220"/>
                      <a:pt x="18" y="222"/>
                      <a:pt x="17" y="223"/>
                    </a:cubicBezTo>
                    <a:cubicBezTo>
                      <a:pt x="6" y="239"/>
                      <a:pt x="0" y="258"/>
                      <a:pt x="0" y="277"/>
                    </a:cubicBezTo>
                    <a:cubicBezTo>
                      <a:pt x="0" y="330"/>
                      <a:pt x="43" y="373"/>
                      <a:pt x="97" y="373"/>
                    </a:cubicBezTo>
                    <a:cubicBezTo>
                      <a:pt x="151" y="373"/>
                      <a:pt x="191" y="329"/>
                      <a:pt x="193" y="276"/>
                    </a:cubicBezTo>
                    <a:cubicBezTo>
                      <a:pt x="195" y="233"/>
                      <a:pt x="189" y="191"/>
                      <a:pt x="176" y="150"/>
                    </a:cubicBezTo>
                    <a:close/>
                  </a:path>
                </a:pathLst>
              </a:custGeom>
              <a:solidFill>
                <a:schemeClr val="accent3"/>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sp>
          <p:nvSpPr>
            <p:cNvPr id="161" name="TextBox 160"/>
            <p:cNvSpPr txBox="1"/>
            <p:nvPr/>
          </p:nvSpPr>
          <p:spPr>
            <a:xfrm>
              <a:off x="6114044" y="4125620"/>
              <a:ext cx="632844" cy="577297"/>
            </a:xfrm>
            <a:prstGeom prst="rect">
              <a:avLst/>
            </a:prstGeom>
            <a:noFill/>
          </p:spPr>
          <p:txBody>
            <a:bodyPr wrap="none" rtlCol="0">
              <a:spAutoFit/>
            </a:bodyPr>
            <a:lstStyle/>
            <a:p>
              <a:pPr algn="ctr"/>
              <a:r>
                <a:rPr lang="en-US" sz="2167" b="1" dirty="0">
                  <a:solidFill>
                    <a:schemeClr val="bg1"/>
                  </a:solidFill>
                </a:rPr>
                <a:t>03</a:t>
              </a:r>
              <a:endParaRPr lang="en-US" sz="1517" dirty="0">
                <a:solidFill>
                  <a:schemeClr val="bg1"/>
                </a:solidFill>
              </a:endParaRPr>
            </a:p>
          </p:txBody>
        </p:sp>
      </p:grpSp>
      <p:grpSp>
        <p:nvGrpSpPr>
          <p:cNvPr id="7" name="Group 6"/>
          <p:cNvGrpSpPr/>
          <p:nvPr/>
        </p:nvGrpSpPr>
        <p:grpSpPr>
          <a:xfrm>
            <a:off x="2807961" y="2607655"/>
            <a:ext cx="1270702" cy="2343221"/>
            <a:chOff x="2807961" y="2607655"/>
            <a:chExt cx="1270702" cy="2343221"/>
          </a:xfrm>
        </p:grpSpPr>
        <p:grpSp>
          <p:nvGrpSpPr>
            <p:cNvPr id="278" name="Group 277"/>
            <p:cNvGrpSpPr/>
            <p:nvPr/>
          </p:nvGrpSpPr>
          <p:grpSpPr>
            <a:xfrm>
              <a:off x="2807961" y="2607655"/>
              <a:ext cx="1270702" cy="2343221"/>
              <a:chOff x="3109913" y="2205038"/>
              <a:chExt cx="865188" cy="1595438"/>
            </a:xfrm>
          </p:grpSpPr>
          <p:sp>
            <p:nvSpPr>
              <p:cNvPr id="279" name="Freeform 9"/>
              <p:cNvSpPr>
                <a:spLocks/>
              </p:cNvSpPr>
              <p:nvPr/>
            </p:nvSpPr>
            <p:spPr bwMode="auto">
              <a:xfrm>
                <a:off x="3109913" y="2205038"/>
                <a:ext cx="865188" cy="1595438"/>
              </a:xfrm>
              <a:custGeom>
                <a:avLst/>
                <a:gdLst/>
                <a:ahLst/>
                <a:cxnLst>
                  <a:cxn ang="0">
                    <a:pos x="6" y="121"/>
                  </a:cxn>
                  <a:cxn ang="0">
                    <a:pos x="171" y="455"/>
                  </a:cxn>
                  <a:cxn ang="0">
                    <a:pos x="224" y="193"/>
                  </a:cxn>
                  <a:cxn ang="0">
                    <a:pos x="226" y="189"/>
                  </a:cxn>
                  <a:cxn ang="0">
                    <a:pos x="247" y="121"/>
                  </a:cxn>
                  <a:cxn ang="0">
                    <a:pos x="127" y="0"/>
                  </a:cxn>
                  <a:cxn ang="0">
                    <a:pos x="6" y="121"/>
                  </a:cxn>
                </a:cxnLst>
                <a:rect l="0" t="0" r="r" b="b"/>
                <a:pathLst>
                  <a:path w="247" h="455">
                    <a:moveTo>
                      <a:pt x="6" y="121"/>
                    </a:moveTo>
                    <a:cubicBezTo>
                      <a:pt x="0" y="255"/>
                      <a:pt x="64" y="381"/>
                      <a:pt x="171" y="455"/>
                    </a:cubicBezTo>
                    <a:cubicBezTo>
                      <a:pt x="155" y="385"/>
                      <a:pt x="162" y="280"/>
                      <a:pt x="224" y="193"/>
                    </a:cubicBezTo>
                    <a:cubicBezTo>
                      <a:pt x="225" y="191"/>
                      <a:pt x="225" y="190"/>
                      <a:pt x="226" y="189"/>
                    </a:cubicBezTo>
                    <a:cubicBezTo>
                      <a:pt x="240" y="170"/>
                      <a:pt x="247" y="146"/>
                      <a:pt x="247" y="121"/>
                    </a:cubicBezTo>
                    <a:cubicBezTo>
                      <a:pt x="247" y="54"/>
                      <a:pt x="193" y="0"/>
                      <a:pt x="127" y="0"/>
                    </a:cubicBezTo>
                    <a:cubicBezTo>
                      <a:pt x="60" y="0"/>
                      <a:pt x="9" y="54"/>
                      <a:pt x="6" y="121"/>
                    </a:cubicBezTo>
                    <a:close/>
                  </a:path>
                </a:pathLst>
              </a:custGeom>
              <a:solidFill>
                <a:schemeClr val="accent1">
                  <a:lumMod val="75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80" name="Freeform 10"/>
              <p:cNvSpPr>
                <a:spLocks/>
              </p:cNvSpPr>
              <p:nvPr/>
            </p:nvSpPr>
            <p:spPr bwMode="auto">
              <a:xfrm>
                <a:off x="3211513" y="2289175"/>
                <a:ext cx="679450" cy="1311275"/>
              </a:xfrm>
              <a:custGeom>
                <a:avLst/>
                <a:gdLst/>
                <a:ahLst/>
                <a:cxnLst>
                  <a:cxn ang="0">
                    <a:pos x="18" y="223"/>
                  </a:cxn>
                  <a:cxn ang="0">
                    <a:pos x="74" y="333"/>
                  </a:cxn>
                  <a:cxn ang="0">
                    <a:pos x="110" y="374"/>
                  </a:cxn>
                  <a:cxn ang="0">
                    <a:pos x="115" y="302"/>
                  </a:cxn>
                  <a:cxn ang="0">
                    <a:pos x="175" y="154"/>
                  </a:cxn>
                  <a:cxn ang="0">
                    <a:pos x="177" y="151"/>
                  </a:cxn>
                  <a:cxn ang="0">
                    <a:pos x="194" y="97"/>
                  </a:cxn>
                  <a:cxn ang="0">
                    <a:pos x="98" y="0"/>
                  </a:cxn>
                  <a:cxn ang="0">
                    <a:pos x="1" y="98"/>
                  </a:cxn>
                  <a:cxn ang="0">
                    <a:pos x="18" y="223"/>
                  </a:cxn>
                </a:cxnLst>
                <a:rect l="0" t="0" r="r" b="b"/>
                <a:pathLst>
                  <a:path w="194" h="374">
                    <a:moveTo>
                      <a:pt x="18" y="223"/>
                    </a:moveTo>
                    <a:cubicBezTo>
                      <a:pt x="30" y="263"/>
                      <a:pt x="49" y="300"/>
                      <a:pt x="74" y="333"/>
                    </a:cubicBezTo>
                    <a:cubicBezTo>
                      <a:pt x="85" y="348"/>
                      <a:pt x="97" y="361"/>
                      <a:pt x="110" y="374"/>
                    </a:cubicBezTo>
                    <a:cubicBezTo>
                      <a:pt x="110" y="350"/>
                      <a:pt x="111" y="326"/>
                      <a:pt x="115" y="302"/>
                    </a:cubicBezTo>
                    <a:cubicBezTo>
                      <a:pt x="124" y="249"/>
                      <a:pt x="144" y="199"/>
                      <a:pt x="175" y="154"/>
                    </a:cubicBezTo>
                    <a:cubicBezTo>
                      <a:pt x="176" y="153"/>
                      <a:pt x="176" y="152"/>
                      <a:pt x="177" y="151"/>
                    </a:cubicBezTo>
                    <a:cubicBezTo>
                      <a:pt x="188" y="135"/>
                      <a:pt x="194" y="116"/>
                      <a:pt x="194" y="97"/>
                    </a:cubicBezTo>
                    <a:cubicBezTo>
                      <a:pt x="194" y="44"/>
                      <a:pt x="151" y="0"/>
                      <a:pt x="98" y="0"/>
                    </a:cubicBezTo>
                    <a:cubicBezTo>
                      <a:pt x="43" y="0"/>
                      <a:pt x="4" y="45"/>
                      <a:pt x="1" y="98"/>
                    </a:cubicBezTo>
                    <a:cubicBezTo>
                      <a:pt x="0" y="140"/>
                      <a:pt x="5" y="183"/>
                      <a:pt x="18" y="223"/>
                    </a:cubicBezTo>
                    <a:close/>
                  </a:path>
                </a:pathLst>
              </a:custGeom>
              <a:solidFill>
                <a:schemeClr val="accent1"/>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sp>
          <p:nvSpPr>
            <p:cNvPr id="285" name="TextBox 284"/>
            <p:cNvSpPr txBox="1"/>
            <p:nvPr/>
          </p:nvSpPr>
          <p:spPr>
            <a:xfrm>
              <a:off x="3130476" y="2797785"/>
              <a:ext cx="632844" cy="577297"/>
            </a:xfrm>
            <a:prstGeom prst="rect">
              <a:avLst/>
            </a:prstGeom>
            <a:noFill/>
          </p:spPr>
          <p:txBody>
            <a:bodyPr wrap="none" rtlCol="0">
              <a:spAutoFit/>
            </a:bodyPr>
            <a:lstStyle/>
            <a:p>
              <a:pPr algn="ctr"/>
              <a:r>
                <a:rPr lang="en-US" sz="2167" b="1" dirty="0">
                  <a:solidFill>
                    <a:schemeClr val="bg1"/>
                  </a:solidFill>
                </a:rPr>
                <a:t>01</a:t>
              </a:r>
              <a:endParaRPr lang="en-US" sz="1517" dirty="0">
                <a:solidFill>
                  <a:schemeClr val="bg1"/>
                </a:solidFill>
              </a:endParaRPr>
            </a:p>
          </p:txBody>
        </p:sp>
      </p:grpSp>
      <p:grpSp>
        <p:nvGrpSpPr>
          <p:cNvPr id="6" name="Group 5"/>
          <p:cNvGrpSpPr/>
          <p:nvPr/>
        </p:nvGrpSpPr>
        <p:grpSpPr>
          <a:xfrm>
            <a:off x="3780224" y="1633062"/>
            <a:ext cx="2345551" cy="1273033"/>
            <a:chOff x="3780224" y="1633062"/>
            <a:chExt cx="2345551" cy="1273033"/>
          </a:xfrm>
        </p:grpSpPr>
        <p:grpSp>
          <p:nvGrpSpPr>
            <p:cNvPr id="272" name="Group 271"/>
            <p:cNvGrpSpPr/>
            <p:nvPr/>
          </p:nvGrpSpPr>
          <p:grpSpPr>
            <a:xfrm>
              <a:off x="3780224" y="1633062"/>
              <a:ext cx="2345551" cy="1273033"/>
              <a:chOff x="3771900" y="1541463"/>
              <a:chExt cx="1597025" cy="866775"/>
            </a:xfrm>
          </p:grpSpPr>
          <p:sp>
            <p:nvSpPr>
              <p:cNvPr id="273" name="Freeform 5"/>
              <p:cNvSpPr>
                <a:spLocks/>
              </p:cNvSpPr>
              <p:nvPr/>
            </p:nvSpPr>
            <p:spPr bwMode="auto">
              <a:xfrm>
                <a:off x="3771900" y="1541463"/>
                <a:ext cx="1597025" cy="866775"/>
              </a:xfrm>
              <a:custGeom>
                <a:avLst/>
                <a:gdLst/>
                <a:ahLst/>
                <a:cxnLst>
                  <a:cxn ang="0">
                    <a:pos x="334" y="6"/>
                  </a:cxn>
                  <a:cxn ang="0">
                    <a:pos x="0" y="170"/>
                  </a:cxn>
                  <a:cxn ang="0">
                    <a:pos x="262" y="223"/>
                  </a:cxn>
                  <a:cxn ang="0">
                    <a:pos x="266" y="226"/>
                  </a:cxn>
                  <a:cxn ang="0">
                    <a:pos x="334" y="247"/>
                  </a:cxn>
                  <a:cxn ang="0">
                    <a:pos x="455" y="126"/>
                  </a:cxn>
                  <a:cxn ang="0">
                    <a:pos x="334" y="6"/>
                  </a:cxn>
                </a:cxnLst>
                <a:rect l="0" t="0" r="r" b="b"/>
                <a:pathLst>
                  <a:path w="455" h="247">
                    <a:moveTo>
                      <a:pt x="334" y="6"/>
                    </a:moveTo>
                    <a:cubicBezTo>
                      <a:pt x="200" y="0"/>
                      <a:pt x="73" y="63"/>
                      <a:pt x="0" y="170"/>
                    </a:cubicBezTo>
                    <a:cubicBezTo>
                      <a:pt x="70" y="155"/>
                      <a:pt x="175" y="162"/>
                      <a:pt x="262" y="223"/>
                    </a:cubicBezTo>
                    <a:cubicBezTo>
                      <a:pt x="264" y="224"/>
                      <a:pt x="265" y="225"/>
                      <a:pt x="266" y="226"/>
                    </a:cubicBezTo>
                    <a:cubicBezTo>
                      <a:pt x="285" y="239"/>
                      <a:pt x="309" y="247"/>
                      <a:pt x="334" y="247"/>
                    </a:cubicBezTo>
                    <a:cubicBezTo>
                      <a:pt x="401" y="247"/>
                      <a:pt x="455" y="193"/>
                      <a:pt x="455" y="126"/>
                    </a:cubicBezTo>
                    <a:cubicBezTo>
                      <a:pt x="455" y="60"/>
                      <a:pt x="401" y="9"/>
                      <a:pt x="334" y="6"/>
                    </a:cubicBezTo>
                    <a:close/>
                  </a:path>
                </a:pathLst>
              </a:custGeom>
              <a:solidFill>
                <a:schemeClr val="accent2">
                  <a:lumMod val="75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74" name="Freeform 6"/>
              <p:cNvSpPr>
                <a:spLocks/>
              </p:cNvSpPr>
              <p:nvPr/>
            </p:nvSpPr>
            <p:spPr bwMode="auto">
              <a:xfrm>
                <a:off x="3971925" y="1639888"/>
                <a:ext cx="1312863" cy="684213"/>
              </a:xfrm>
              <a:custGeom>
                <a:avLst/>
                <a:gdLst/>
                <a:ahLst/>
                <a:cxnLst>
                  <a:cxn ang="0">
                    <a:pos x="151" y="18"/>
                  </a:cxn>
                  <a:cxn ang="0">
                    <a:pos x="41" y="75"/>
                  </a:cxn>
                  <a:cxn ang="0">
                    <a:pos x="0" y="111"/>
                  </a:cxn>
                  <a:cxn ang="0">
                    <a:pos x="72" y="116"/>
                  </a:cxn>
                  <a:cxn ang="0">
                    <a:pos x="219" y="175"/>
                  </a:cxn>
                  <a:cxn ang="0">
                    <a:pos x="223" y="178"/>
                  </a:cxn>
                  <a:cxn ang="0">
                    <a:pos x="277" y="195"/>
                  </a:cxn>
                  <a:cxn ang="0">
                    <a:pos x="374" y="98"/>
                  </a:cxn>
                  <a:cxn ang="0">
                    <a:pos x="276" y="2"/>
                  </a:cxn>
                  <a:cxn ang="0">
                    <a:pos x="151" y="18"/>
                  </a:cxn>
                </a:cxnLst>
                <a:rect l="0" t="0" r="r" b="b"/>
                <a:pathLst>
                  <a:path w="374" h="195">
                    <a:moveTo>
                      <a:pt x="151" y="18"/>
                    </a:moveTo>
                    <a:cubicBezTo>
                      <a:pt x="111" y="31"/>
                      <a:pt x="74" y="50"/>
                      <a:pt x="41" y="75"/>
                    </a:cubicBezTo>
                    <a:cubicBezTo>
                      <a:pt x="26" y="86"/>
                      <a:pt x="13" y="98"/>
                      <a:pt x="0" y="111"/>
                    </a:cubicBezTo>
                    <a:cubicBezTo>
                      <a:pt x="24" y="110"/>
                      <a:pt x="48" y="112"/>
                      <a:pt x="72" y="116"/>
                    </a:cubicBezTo>
                    <a:cubicBezTo>
                      <a:pt x="125" y="125"/>
                      <a:pt x="175" y="144"/>
                      <a:pt x="219" y="175"/>
                    </a:cubicBezTo>
                    <a:cubicBezTo>
                      <a:pt x="221" y="176"/>
                      <a:pt x="222" y="177"/>
                      <a:pt x="223" y="178"/>
                    </a:cubicBezTo>
                    <a:cubicBezTo>
                      <a:pt x="239" y="189"/>
                      <a:pt x="258" y="195"/>
                      <a:pt x="277" y="195"/>
                    </a:cubicBezTo>
                    <a:cubicBezTo>
                      <a:pt x="330" y="195"/>
                      <a:pt x="374" y="152"/>
                      <a:pt x="374" y="98"/>
                    </a:cubicBezTo>
                    <a:cubicBezTo>
                      <a:pt x="374" y="44"/>
                      <a:pt x="329" y="4"/>
                      <a:pt x="276" y="2"/>
                    </a:cubicBezTo>
                    <a:cubicBezTo>
                      <a:pt x="234" y="0"/>
                      <a:pt x="191" y="6"/>
                      <a:pt x="151" y="18"/>
                    </a:cubicBezTo>
                    <a:close/>
                  </a:path>
                </a:pathLst>
              </a:custGeom>
              <a:solidFill>
                <a:schemeClr val="accent2"/>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sp>
          <p:nvSpPr>
            <p:cNvPr id="286" name="TextBox 285"/>
            <p:cNvSpPr txBox="1"/>
            <p:nvPr/>
          </p:nvSpPr>
          <p:spPr>
            <a:xfrm>
              <a:off x="5217823" y="1980930"/>
              <a:ext cx="632844" cy="577297"/>
            </a:xfrm>
            <a:prstGeom prst="rect">
              <a:avLst/>
            </a:prstGeom>
            <a:noFill/>
          </p:spPr>
          <p:txBody>
            <a:bodyPr wrap="none" rtlCol="0">
              <a:spAutoFit/>
            </a:bodyPr>
            <a:lstStyle/>
            <a:p>
              <a:pPr algn="ctr"/>
              <a:r>
                <a:rPr lang="en-US" sz="2167" b="1" dirty="0">
                  <a:solidFill>
                    <a:schemeClr val="bg1"/>
                  </a:solidFill>
                </a:rPr>
                <a:t>02</a:t>
              </a:r>
              <a:endParaRPr lang="en-US" sz="1517" dirty="0">
                <a:solidFill>
                  <a:schemeClr val="bg1"/>
                </a:solidFill>
              </a:endParaRPr>
            </a:p>
          </p:txBody>
        </p:sp>
      </p:grpSp>
      <p:grpSp>
        <p:nvGrpSpPr>
          <p:cNvPr id="8" name="Group 7"/>
          <p:cNvGrpSpPr/>
          <p:nvPr/>
        </p:nvGrpSpPr>
        <p:grpSpPr>
          <a:xfrm>
            <a:off x="3780224" y="4652434"/>
            <a:ext cx="2345551" cy="1270702"/>
            <a:chOff x="3780224" y="4652434"/>
            <a:chExt cx="2345551" cy="1270702"/>
          </a:xfrm>
        </p:grpSpPr>
        <p:grpSp>
          <p:nvGrpSpPr>
            <p:cNvPr id="275" name="Group 274"/>
            <p:cNvGrpSpPr/>
            <p:nvPr/>
          </p:nvGrpSpPr>
          <p:grpSpPr>
            <a:xfrm>
              <a:off x="3780224" y="4652434"/>
              <a:ext cx="2345551" cy="1270702"/>
              <a:chOff x="3771900" y="3597275"/>
              <a:chExt cx="1597025" cy="865188"/>
            </a:xfrm>
          </p:grpSpPr>
          <p:sp>
            <p:nvSpPr>
              <p:cNvPr id="276" name="Freeform 7"/>
              <p:cNvSpPr>
                <a:spLocks/>
              </p:cNvSpPr>
              <p:nvPr/>
            </p:nvSpPr>
            <p:spPr bwMode="auto">
              <a:xfrm>
                <a:off x="3771900" y="3597275"/>
                <a:ext cx="1597025" cy="865188"/>
              </a:xfrm>
              <a:custGeom>
                <a:avLst/>
                <a:gdLst/>
                <a:ahLst/>
                <a:cxnLst>
                  <a:cxn ang="0">
                    <a:pos x="121" y="241"/>
                  </a:cxn>
                  <a:cxn ang="0">
                    <a:pos x="455" y="76"/>
                  </a:cxn>
                  <a:cxn ang="0">
                    <a:pos x="193" y="23"/>
                  </a:cxn>
                  <a:cxn ang="0">
                    <a:pos x="189" y="21"/>
                  </a:cxn>
                  <a:cxn ang="0">
                    <a:pos x="121" y="0"/>
                  </a:cxn>
                  <a:cxn ang="0">
                    <a:pos x="0" y="120"/>
                  </a:cxn>
                  <a:cxn ang="0">
                    <a:pos x="121" y="241"/>
                  </a:cxn>
                </a:cxnLst>
                <a:rect l="0" t="0" r="r" b="b"/>
                <a:pathLst>
                  <a:path w="455" h="247">
                    <a:moveTo>
                      <a:pt x="121" y="241"/>
                    </a:moveTo>
                    <a:cubicBezTo>
                      <a:pt x="255" y="247"/>
                      <a:pt x="382" y="183"/>
                      <a:pt x="455" y="76"/>
                    </a:cubicBezTo>
                    <a:cubicBezTo>
                      <a:pt x="385" y="92"/>
                      <a:pt x="280" y="85"/>
                      <a:pt x="193" y="23"/>
                    </a:cubicBezTo>
                    <a:cubicBezTo>
                      <a:pt x="192" y="22"/>
                      <a:pt x="190" y="22"/>
                      <a:pt x="189" y="21"/>
                    </a:cubicBezTo>
                    <a:cubicBezTo>
                      <a:pt x="170" y="7"/>
                      <a:pt x="146" y="0"/>
                      <a:pt x="121" y="0"/>
                    </a:cubicBezTo>
                    <a:cubicBezTo>
                      <a:pt x="54" y="0"/>
                      <a:pt x="0" y="54"/>
                      <a:pt x="0" y="120"/>
                    </a:cubicBezTo>
                    <a:cubicBezTo>
                      <a:pt x="0" y="187"/>
                      <a:pt x="54" y="238"/>
                      <a:pt x="121" y="241"/>
                    </a:cubicBezTo>
                    <a:close/>
                  </a:path>
                </a:pathLst>
              </a:custGeom>
              <a:solidFill>
                <a:schemeClr val="accent4">
                  <a:lumMod val="75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77" name="Freeform 8"/>
              <p:cNvSpPr>
                <a:spLocks/>
              </p:cNvSpPr>
              <p:nvPr/>
            </p:nvSpPr>
            <p:spPr bwMode="auto">
              <a:xfrm>
                <a:off x="3860800" y="3681413"/>
                <a:ext cx="1308100" cy="679450"/>
              </a:xfrm>
              <a:custGeom>
                <a:avLst/>
                <a:gdLst/>
                <a:ahLst/>
                <a:cxnLst>
                  <a:cxn ang="0">
                    <a:pos x="223" y="176"/>
                  </a:cxn>
                  <a:cxn ang="0">
                    <a:pos x="333" y="120"/>
                  </a:cxn>
                  <a:cxn ang="0">
                    <a:pos x="373" y="84"/>
                  </a:cxn>
                  <a:cxn ang="0">
                    <a:pos x="302" y="79"/>
                  </a:cxn>
                  <a:cxn ang="0">
                    <a:pos x="154" y="19"/>
                  </a:cxn>
                  <a:cxn ang="0">
                    <a:pos x="150" y="17"/>
                  </a:cxn>
                  <a:cxn ang="0">
                    <a:pos x="96" y="0"/>
                  </a:cxn>
                  <a:cxn ang="0">
                    <a:pos x="0" y="96"/>
                  </a:cxn>
                  <a:cxn ang="0">
                    <a:pos x="97" y="193"/>
                  </a:cxn>
                  <a:cxn ang="0">
                    <a:pos x="223" y="176"/>
                  </a:cxn>
                </a:cxnLst>
                <a:rect l="0" t="0" r="r" b="b"/>
                <a:pathLst>
                  <a:path w="373" h="194">
                    <a:moveTo>
                      <a:pt x="223" y="176"/>
                    </a:moveTo>
                    <a:cubicBezTo>
                      <a:pt x="262" y="164"/>
                      <a:pt x="300" y="145"/>
                      <a:pt x="333" y="120"/>
                    </a:cubicBezTo>
                    <a:cubicBezTo>
                      <a:pt x="347" y="109"/>
                      <a:pt x="361" y="97"/>
                      <a:pt x="373" y="84"/>
                    </a:cubicBezTo>
                    <a:cubicBezTo>
                      <a:pt x="349" y="84"/>
                      <a:pt x="325" y="83"/>
                      <a:pt x="302" y="79"/>
                    </a:cubicBezTo>
                    <a:cubicBezTo>
                      <a:pt x="249" y="70"/>
                      <a:pt x="198" y="50"/>
                      <a:pt x="154" y="19"/>
                    </a:cubicBezTo>
                    <a:cubicBezTo>
                      <a:pt x="153" y="18"/>
                      <a:pt x="151" y="18"/>
                      <a:pt x="150" y="17"/>
                    </a:cubicBezTo>
                    <a:cubicBezTo>
                      <a:pt x="134" y="6"/>
                      <a:pt x="115" y="0"/>
                      <a:pt x="96" y="0"/>
                    </a:cubicBezTo>
                    <a:cubicBezTo>
                      <a:pt x="43" y="0"/>
                      <a:pt x="0" y="43"/>
                      <a:pt x="0" y="96"/>
                    </a:cubicBezTo>
                    <a:cubicBezTo>
                      <a:pt x="0" y="150"/>
                      <a:pt x="44" y="190"/>
                      <a:pt x="97" y="193"/>
                    </a:cubicBezTo>
                    <a:cubicBezTo>
                      <a:pt x="140" y="194"/>
                      <a:pt x="182" y="189"/>
                      <a:pt x="223" y="176"/>
                    </a:cubicBezTo>
                    <a:close/>
                  </a:path>
                </a:pathLst>
              </a:custGeom>
              <a:solidFill>
                <a:schemeClr val="accent4"/>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sp>
          <p:nvSpPr>
            <p:cNvPr id="287" name="TextBox 286"/>
            <p:cNvSpPr txBox="1"/>
            <p:nvPr/>
          </p:nvSpPr>
          <p:spPr>
            <a:xfrm>
              <a:off x="4045375" y="4931133"/>
              <a:ext cx="632844" cy="577297"/>
            </a:xfrm>
            <a:prstGeom prst="rect">
              <a:avLst/>
            </a:prstGeom>
            <a:noFill/>
          </p:spPr>
          <p:txBody>
            <a:bodyPr wrap="none" rtlCol="0">
              <a:spAutoFit/>
            </a:bodyPr>
            <a:lstStyle/>
            <a:p>
              <a:pPr algn="ctr"/>
              <a:r>
                <a:rPr lang="en-US" sz="2167" b="1" dirty="0">
                  <a:solidFill>
                    <a:schemeClr val="bg1"/>
                  </a:solidFill>
                </a:rPr>
                <a:t>04</a:t>
              </a:r>
              <a:endParaRPr lang="en-US" sz="1517" dirty="0">
                <a:solidFill>
                  <a:schemeClr val="bg1"/>
                </a:solidFill>
              </a:endParaRPr>
            </a:p>
          </p:txBody>
        </p:sp>
      </p:grpSp>
    </p:spTree>
    <p:extLst>
      <p:ext uri="{BB962C8B-B14F-4D97-AF65-F5344CB8AC3E}">
        <p14:creationId xmlns:p14="http://schemas.microsoft.com/office/powerpoint/2010/main" val="2615339180"/>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265"/>
                                        </p:tgtEl>
                                        <p:attrNameLst>
                                          <p:attrName>style.visibility</p:attrName>
                                        </p:attrNameLst>
                                      </p:cBhvr>
                                      <p:to>
                                        <p:strVal val="visible"/>
                                      </p:to>
                                    </p:set>
                                    <p:anim calcmode="lin" valueType="num">
                                      <p:cBhvr additive="base">
                                        <p:cTn id="11" dur="500" fill="hold"/>
                                        <p:tgtEl>
                                          <p:spTgt spid="265"/>
                                        </p:tgtEl>
                                        <p:attrNameLst>
                                          <p:attrName>ppt_x</p:attrName>
                                        </p:attrNameLst>
                                      </p:cBhvr>
                                      <p:tavLst>
                                        <p:tav tm="0">
                                          <p:val>
                                            <p:strVal val="0-#ppt_w/2"/>
                                          </p:val>
                                        </p:tav>
                                        <p:tav tm="100000">
                                          <p:val>
                                            <p:strVal val="#ppt_x"/>
                                          </p:val>
                                        </p:tav>
                                      </p:tavLst>
                                    </p:anim>
                                    <p:anim calcmode="lin" valueType="num">
                                      <p:cBhvr additive="base">
                                        <p:cTn id="12" dur="500" fill="hold"/>
                                        <p:tgtEl>
                                          <p:spTgt spid="26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right)">
                                      <p:cBhvr>
                                        <p:cTn id="17" dur="500"/>
                                        <p:tgtEl>
                                          <p:spTgt spid="6"/>
                                        </p:tgtEl>
                                      </p:cBhvr>
                                    </p:animEffect>
                                  </p:childTnLst>
                                </p:cTn>
                              </p:par>
                            </p:childTnLst>
                          </p:cTn>
                        </p:par>
                        <p:par>
                          <p:cTn id="18" fill="hold">
                            <p:stCondLst>
                              <p:cond delay="500"/>
                            </p:stCondLst>
                            <p:childTnLst>
                              <p:par>
                                <p:cTn id="19" presetID="2" presetClass="entr" presetSubtype="2" fill="hold" nodeType="afterEffect">
                                  <p:stCondLst>
                                    <p:cond delay="0"/>
                                  </p:stCondLst>
                                  <p:childTnLst>
                                    <p:set>
                                      <p:cBhvr>
                                        <p:cTn id="20" dur="1" fill="hold">
                                          <p:stCondLst>
                                            <p:cond delay="0"/>
                                          </p:stCondLst>
                                        </p:cTn>
                                        <p:tgtEl>
                                          <p:spTgt spid="256"/>
                                        </p:tgtEl>
                                        <p:attrNameLst>
                                          <p:attrName>style.visibility</p:attrName>
                                        </p:attrNameLst>
                                      </p:cBhvr>
                                      <p:to>
                                        <p:strVal val="visible"/>
                                      </p:to>
                                    </p:set>
                                    <p:anim calcmode="lin" valueType="num">
                                      <p:cBhvr additive="base">
                                        <p:cTn id="21" dur="500" fill="hold"/>
                                        <p:tgtEl>
                                          <p:spTgt spid="256"/>
                                        </p:tgtEl>
                                        <p:attrNameLst>
                                          <p:attrName>ppt_x</p:attrName>
                                        </p:attrNameLst>
                                      </p:cBhvr>
                                      <p:tavLst>
                                        <p:tav tm="0">
                                          <p:val>
                                            <p:strVal val="1+#ppt_w/2"/>
                                          </p:val>
                                        </p:tav>
                                        <p:tav tm="100000">
                                          <p:val>
                                            <p:strVal val="#ppt_x"/>
                                          </p:val>
                                        </p:tav>
                                      </p:tavLst>
                                    </p:anim>
                                    <p:anim calcmode="lin" valueType="num">
                                      <p:cBhvr additive="base">
                                        <p:cTn id="22" dur="500" fill="hold"/>
                                        <p:tgtEl>
                                          <p:spTgt spid="256"/>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500"/>
                                        <p:tgtEl>
                                          <p:spTgt spid="9"/>
                                        </p:tgtEl>
                                      </p:cBhvr>
                                    </p:animEffect>
                                  </p:childTnLst>
                                </p:cTn>
                              </p:par>
                            </p:childTnLst>
                          </p:cTn>
                        </p:par>
                        <p:par>
                          <p:cTn id="28" fill="hold">
                            <p:stCondLst>
                              <p:cond delay="500"/>
                            </p:stCondLst>
                            <p:childTnLst>
                              <p:par>
                                <p:cTn id="29" presetID="2" presetClass="entr" presetSubtype="2" fill="hold" nodeType="afterEffect">
                                  <p:stCondLst>
                                    <p:cond delay="0"/>
                                  </p:stCondLst>
                                  <p:childTnLst>
                                    <p:set>
                                      <p:cBhvr>
                                        <p:cTn id="30" dur="1" fill="hold">
                                          <p:stCondLst>
                                            <p:cond delay="0"/>
                                          </p:stCondLst>
                                        </p:cTn>
                                        <p:tgtEl>
                                          <p:spTgt spid="262"/>
                                        </p:tgtEl>
                                        <p:attrNameLst>
                                          <p:attrName>style.visibility</p:attrName>
                                        </p:attrNameLst>
                                      </p:cBhvr>
                                      <p:to>
                                        <p:strVal val="visible"/>
                                      </p:to>
                                    </p:set>
                                    <p:anim calcmode="lin" valueType="num">
                                      <p:cBhvr additive="base">
                                        <p:cTn id="31" dur="500" fill="hold"/>
                                        <p:tgtEl>
                                          <p:spTgt spid="262"/>
                                        </p:tgtEl>
                                        <p:attrNameLst>
                                          <p:attrName>ppt_x</p:attrName>
                                        </p:attrNameLst>
                                      </p:cBhvr>
                                      <p:tavLst>
                                        <p:tav tm="0">
                                          <p:val>
                                            <p:strVal val="1+#ppt_w/2"/>
                                          </p:val>
                                        </p:tav>
                                        <p:tav tm="100000">
                                          <p:val>
                                            <p:strVal val="#ppt_x"/>
                                          </p:val>
                                        </p:tav>
                                      </p:tavLst>
                                    </p:anim>
                                    <p:anim calcmode="lin" valueType="num">
                                      <p:cBhvr additive="base">
                                        <p:cTn id="32" dur="500" fill="hold"/>
                                        <p:tgtEl>
                                          <p:spTgt spid="262"/>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left)">
                                      <p:cBhvr>
                                        <p:cTn id="37" dur="500"/>
                                        <p:tgtEl>
                                          <p:spTgt spid="8"/>
                                        </p:tgtEl>
                                      </p:cBhvr>
                                    </p:animEffect>
                                  </p:childTnLst>
                                </p:cTn>
                              </p:par>
                            </p:childTnLst>
                          </p:cTn>
                        </p:par>
                        <p:par>
                          <p:cTn id="38" fill="hold">
                            <p:stCondLst>
                              <p:cond delay="500"/>
                            </p:stCondLst>
                            <p:childTnLst>
                              <p:par>
                                <p:cTn id="39" presetID="2" presetClass="entr" presetSubtype="8" fill="hold" nodeType="afterEffect">
                                  <p:stCondLst>
                                    <p:cond delay="0"/>
                                  </p:stCondLst>
                                  <p:childTnLst>
                                    <p:set>
                                      <p:cBhvr>
                                        <p:cTn id="40" dur="1" fill="hold">
                                          <p:stCondLst>
                                            <p:cond delay="0"/>
                                          </p:stCondLst>
                                        </p:cTn>
                                        <p:tgtEl>
                                          <p:spTgt spid="259"/>
                                        </p:tgtEl>
                                        <p:attrNameLst>
                                          <p:attrName>style.visibility</p:attrName>
                                        </p:attrNameLst>
                                      </p:cBhvr>
                                      <p:to>
                                        <p:strVal val="visible"/>
                                      </p:to>
                                    </p:set>
                                    <p:anim calcmode="lin" valueType="num">
                                      <p:cBhvr additive="base">
                                        <p:cTn id="41" dur="500" fill="hold"/>
                                        <p:tgtEl>
                                          <p:spTgt spid="259"/>
                                        </p:tgtEl>
                                        <p:attrNameLst>
                                          <p:attrName>ppt_x</p:attrName>
                                        </p:attrNameLst>
                                      </p:cBhvr>
                                      <p:tavLst>
                                        <p:tav tm="0">
                                          <p:val>
                                            <p:strVal val="0-#ppt_w/2"/>
                                          </p:val>
                                        </p:tav>
                                        <p:tav tm="100000">
                                          <p:val>
                                            <p:strVal val="#ppt_x"/>
                                          </p:val>
                                        </p:tav>
                                      </p:tavLst>
                                    </p:anim>
                                    <p:anim calcmode="lin" valueType="num">
                                      <p:cBhvr additive="base">
                                        <p:cTn id="42" dur="500" fill="hold"/>
                                        <p:tgtEl>
                                          <p:spTgt spid="2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accent2"/>
                </a:solidFill>
              </a:rPr>
              <a:t>Des sensations </a:t>
            </a:r>
            <a:r>
              <a:rPr lang="en-US" dirty="0" err="1">
                <a:solidFill>
                  <a:schemeClr val="accent2"/>
                </a:solidFill>
              </a:rPr>
              <a:t>fabuleuses</a:t>
            </a:r>
            <a:r>
              <a:rPr lang="en-US" dirty="0">
                <a:solidFill>
                  <a:schemeClr val="accent2"/>
                </a:solidFill>
              </a:rPr>
              <a:t>!</a:t>
            </a:r>
            <a:endParaRPr lang="en-US" dirty="0"/>
          </a:p>
        </p:txBody>
      </p:sp>
      <p:sp>
        <p:nvSpPr>
          <p:cNvPr id="9" name="Freeform 10"/>
          <p:cNvSpPr>
            <a:spLocks/>
          </p:cNvSpPr>
          <p:nvPr/>
        </p:nvSpPr>
        <p:spPr bwMode="auto">
          <a:xfrm>
            <a:off x="3691402" y="2452046"/>
            <a:ext cx="2218106" cy="2112077"/>
          </a:xfrm>
          <a:custGeom>
            <a:avLst/>
            <a:gdLst/>
            <a:ahLst/>
            <a:cxnLst>
              <a:cxn ang="0">
                <a:pos x="100" y="498"/>
              </a:cxn>
              <a:cxn ang="0">
                <a:pos x="0" y="190"/>
              </a:cxn>
              <a:cxn ang="0">
                <a:pos x="262" y="0"/>
              </a:cxn>
              <a:cxn ang="0">
                <a:pos x="523" y="190"/>
              </a:cxn>
              <a:cxn ang="0">
                <a:pos x="423" y="498"/>
              </a:cxn>
              <a:cxn ang="0">
                <a:pos x="100" y="498"/>
              </a:cxn>
            </a:cxnLst>
            <a:rect l="0" t="0" r="r" b="b"/>
            <a:pathLst>
              <a:path w="523" h="498">
                <a:moveTo>
                  <a:pt x="100" y="498"/>
                </a:moveTo>
                <a:lnTo>
                  <a:pt x="0" y="190"/>
                </a:lnTo>
                <a:lnTo>
                  <a:pt x="262" y="0"/>
                </a:lnTo>
                <a:lnTo>
                  <a:pt x="523" y="190"/>
                </a:lnTo>
                <a:lnTo>
                  <a:pt x="423" y="498"/>
                </a:lnTo>
                <a:lnTo>
                  <a:pt x="100" y="498"/>
                </a:lnTo>
                <a:close/>
              </a:path>
            </a:pathLst>
          </a:custGeom>
          <a:solidFill>
            <a:schemeClr val="bg1">
              <a:lumMod val="85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nvGrpSpPr>
          <p:cNvPr id="15" name="Group 17"/>
          <p:cNvGrpSpPr/>
          <p:nvPr/>
        </p:nvGrpSpPr>
        <p:grpSpPr>
          <a:xfrm>
            <a:off x="4153677" y="2963046"/>
            <a:ext cx="1293560" cy="1293560"/>
            <a:chOff x="4048080" y="2600884"/>
            <a:chExt cx="847725" cy="847725"/>
          </a:xfrm>
        </p:grpSpPr>
        <p:sp>
          <p:nvSpPr>
            <p:cNvPr id="16" name="Oval 15"/>
            <p:cNvSpPr/>
            <p:nvPr/>
          </p:nvSpPr>
          <p:spPr bwMode="auto">
            <a:xfrm>
              <a:off x="4048080" y="2600884"/>
              <a:ext cx="847725" cy="847725"/>
            </a:xfrm>
            <a:prstGeom prst="ellipse">
              <a:avLst/>
            </a:prstGeom>
            <a:solidFill>
              <a:schemeClr val="bg1">
                <a:lumMod val="75000"/>
              </a:schemeClr>
            </a:solidFill>
            <a:ln w="19050">
              <a:solidFill>
                <a:schemeClr val="bg1">
                  <a:lumMod val="50000"/>
                </a:schemeClr>
              </a:solid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sp>
          <p:nvSpPr>
            <p:cNvPr id="17" name="Freeform 228"/>
            <p:cNvSpPr>
              <a:spLocks/>
            </p:cNvSpPr>
            <p:nvPr/>
          </p:nvSpPr>
          <p:spPr bwMode="auto">
            <a:xfrm>
              <a:off x="4276347" y="2827821"/>
              <a:ext cx="391191" cy="393851"/>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tx1">
                <a:lumMod val="75000"/>
                <a:lumOff val="25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nvGrpSpPr>
          <p:cNvPr id="41" name="Group 40"/>
          <p:cNvGrpSpPr/>
          <p:nvPr/>
        </p:nvGrpSpPr>
        <p:grpSpPr>
          <a:xfrm>
            <a:off x="3161263" y="2104276"/>
            <a:ext cx="1136619" cy="2078148"/>
            <a:chOff x="3161263" y="2104276"/>
            <a:chExt cx="1136619" cy="2078148"/>
          </a:xfrm>
        </p:grpSpPr>
        <p:sp>
          <p:nvSpPr>
            <p:cNvPr id="4" name="Freeform 5"/>
            <p:cNvSpPr>
              <a:spLocks/>
            </p:cNvSpPr>
            <p:nvPr/>
          </p:nvSpPr>
          <p:spPr bwMode="auto">
            <a:xfrm>
              <a:off x="3742297" y="3317235"/>
              <a:ext cx="313844" cy="865189"/>
            </a:xfrm>
            <a:custGeom>
              <a:avLst/>
              <a:gdLst/>
              <a:ahLst/>
              <a:cxnLst>
                <a:cxn ang="0">
                  <a:pos x="103" y="285"/>
                </a:cxn>
                <a:cxn ang="0">
                  <a:pos x="46" y="0"/>
                </a:cxn>
                <a:cxn ang="0">
                  <a:pos x="12" y="106"/>
                </a:cxn>
                <a:cxn ang="0">
                  <a:pos x="20" y="214"/>
                </a:cxn>
                <a:cxn ang="0">
                  <a:pos x="20" y="214"/>
                </a:cxn>
                <a:cxn ang="0">
                  <a:pos x="20" y="214"/>
                </a:cxn>
                <a:cxn ang="0">
                  <a:pos x="103" y="285"/>
                </a:cxn>
              </a:cxnLst>
              <a:rect l="0" t="0" r="r" b="b"/>
              <a:pathLst>
                <a:path w="103" h="285">
                  <a:moveTo>
                    <a:pt x="103" y="285"/>
                  </a:moveTo>
                  <a:cubicBezTo>
                    <a:pt x="46" y="0"/>
                    <a:pt x="46" y="0"/>
                    <a:pt x="46" y="0"/>
                  </a:cubicBezTo>
                  <a:cubicBezTo>
                    <a:pt x="12" y="106"/>
                    <a:pt x="12" y="106"/>
                    <a:pt x="12" y="106"/>
                  </a:cubicBezTo>
                  <a:cubicBezTo>
                    <a:pt x="0" y="143"/>
                    <a:pt x="4" y="182"/>
                    <a:pt x="20" y="214"/>
                  </a:cubicBezTo>
                  <a:cubicBezTo>
                    <a:pt x="20" y="214"/>
                    <a:pt x="20" y="214"/>
                    <a:pt x="20" y="214"/>
                  </a:cubicBezTo>
                  <a:cubicBezTo>
                    <a:pt x="20" y="214"/>
                    <a:pt x="20" y="214"/>
                    <a:pt x="20" y="214"/>
                  </a:cubicBezTo>
                  <a:cubicBezTo>
                    <a:pt x="37" y="246"/>
                    <a:pt x="66" y="273"/>
                    <a:pt x="103" y="285"/>
                  </a:cubicBezTo>
                  <a:close/>
                </a:path>
              </a:pathLst>
            </a:custGeom>
            <a:solidFill>
              <a:schemeClr val="accent1">
                <a:lumMod val="75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0" name="Freeform 11"/>
            <p:cNvSpPr>
              <a:spLocks/>
            </p:cNvSpPr>
            <p:nvPr/>
          </p:nvSpPr>
          <p:spPr bwMode="auto">
            <a:xfrm>
              <a:off x="3161263" y="2104276"/>
              <a:ext cx="1136619" cy="1861851"/>
            </a:xfrm>
            <a:custGeom>
              <a:avLst/>
              <a:gdLst/>
              <a:ahLst/>
              <a:cxnLst>
                <a:cxn ang="0">
                  <a:pos x="196" y="3"/>
                </a:cxn>
                <a:cxn ang="0">
                  <a:pos x="7" y="33"/>
                </a:cxn>
                <a:cxn ang="0">
                  <a:pos x="6" y="44"/>
                </a:cxn>
                <a:cxn ang="0">
                  <a:pos x="51" y="58"/>
                </a:cxn>
                <a:cxn ang="0">
                  <a:pos x="21" y="150"/>
                </a:cxn>
                <a:cxn ang="0">
                  <a:pos x="30" y="258"/>
                </a:cxn>
                <a:cxn ang="0">
                  <a:pos x="212" y="616"/>
                </a:cxn>
                <a:cxn ang="0">
                  <a:pos x="204" y="508"/>
                </a:cxn>
                <a:cxn ang="0">
                  <a:pos x="321" y="146"/>
                </a:cxn>
                <a:cxn ang="0">
                  <a:pos x="366" y="161"/>
                </a:cxn>
                <a:cxn ang="0">
                  <a:pos x="372" y="151"/>
                </a:cxn>
                <a:cxn ang="0">
                  <a:pos x="237" y="16"/>
                </a:cxn>
                <a:cxn ang="0">
                  <a:pos x="196" y="3"/>
                </a:cxn>
              </a:cxnLst>
              <a:rect l="0" t="0" r="r" b="b"/>
              <a:pathLst>
                <a:path w="376" h="616">
                  <a:moveTo>
                    <a:pt x="196" y="3"/>
                  </a:moveTo>
                  <a:cubicBezTo>
                    <a:pt x="7" y="33"/>
                    <a:pt x="7" y="33"/>
                    <a:pt x="7" y="33"/>
                  </a:cubicBezTo>
                  <a:cubicBezTo>
                    <a:pt x="1" y="34"/>
                    <a:pt x="0" y="42"/>
                    <a:pt x="6" y="44"/>
                  </a:cubicBezTo>
                  <a:cubicBezTo>
                    <a:pt x="51" y="58"/>
                    <a:pt x="51" y="58"/>
                    <a:pt x="51" y="58"/>
                  </a:cubicBezTo>
                  <a:cubicBezTo>
                    <a:pt x="21" y="150"/>
                    <a:pt x="21" y="150"/>
                    <a:pt x="21" y="150"/>
                  </a:cubicBezTo>
                  <a:cubicBezTo>
                    <a:pt x="9" y="187"/>
                    <a:pt x="13" y="226"/>
                    <a:pt x="30" y="258"/>
                  </a:cubicBezTo>
                  <a:cubicBezTo>
                    <a:pt x="212" y="616"/>
                    <a:pt x="212" y="616"/>
                    <a:pt x="212" y="616"/>
                  </a:cubicBezTo>
                  <a:cubicBezTo>
                    <a:pt x="196" y="584"/>
                    <a:pt x="192" y="545"/>
                    <a:pt x="204" y="508"/>
                  </a:cubicBezTo>
                  <a:cubicBezTo>
                    <a:pt x="321" y="146"/>
                    <a:pt x="321" y="146"/>
                    <a:pt x="321" y="146"/>
                  </a:cubicBezTo>
                  <a:cubicBezTo>
                    <a:pt x="366" y="161"/>
                    <a:pt x="366" y="161"/>
                    <a:pt x="366" y="161"/>
                  </a:cubicBezTo>
                  <a:cubicBezTo>
                    <a:pt x="372" y="163"/>
                    <a:pt x="376" y="156"/>
                    <a:pt x="372" y="151"/>
                  </a:cubicBezTo>
                  <a:cubicBezTo>
                    <a:pt x="237" y="16"/>
                    <a:pt x="237" y="16"/>
                    <a:pt x="237" y="16"/>
                  </a:cubicBezTo>
                  <a:cubicBezTo>
                    <a:pt x="226" y="5"/>
                    <a:pt x="211" y="0"/>
                    <a:pt x="196" y="3"/>
                  </a:cubicBezTo>
                  <a:close/>
                </a:path>
              </a:pathLst>
            </a:custGeom>
            <a:solidFill>
              <a:schemeClr val="accent1"/>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0" name="TextBox 19"/>
            <p:cNvSpPr txBox="1"/>
            <p:nvPr/>
          </p:nvSpPr>
          <p:spPr>
            <a:xfrm>
              <a:off x="3390780" y="2279077"/>
              <a:ext cx="616856" cy="552732"/>
            </a:xfrm>
            <a:prstGeom prst="rect">
              <a:avLst/>
            </a:prstGeom>
            <a:noFill/>
          </p:spPr>
          <p:txBody>
            <a:bodyPr wrap="none" rtlCol="0">
              <a:spAutoFit/>
            </a:bodyPr>
            <a:lstStyle/>
            <a:p>
              <a:pPr algn="ctr"/>
              <a:r>
                <a:rPr lang="en-US" sz="1950" b="1" dirty="0">
                  <a:solidFill>
                    <a:schemeClr val="bg1"/>
                  </a:solidFill>
                </a:rPr>
                <a:t>01</a:t>
              </a:r>
            </a:p>
          </p:txBody>
        </p:sp>
      </p:grpSp>
      <p:grpSp>
        <p:nvGrpSpPr>
          <p:cNvPr id="42" name="Group 41"/>
          <p:cNvGrpSpPr/>
          <p:nvPr/>
        </p:nvGrpSpPr>
        <p:grpSpPr>
          <a:xfrm>
            <a:off x="4034932" y="1625030"/>
            <a:ext cx="1895782" cy="1458945"/>
            <a:chOff x="4034932" y="1625030"/>
            <a:chExt cx="1895782" cy="1458945"/>
          </a:xfrm>
        </p:grpSpPr>
        <p:sp>
          <p:nvSpPr>
            <p:cNvPr id="8" name="Freeform 9"/>
            <p:cNvSpPr>
              <a:spLocks/>
            </p:cNvSpPr>
            <p:nvPr/>
          </p:nvSpPr>
          <p:spPr bwMode="auto">
            <a:xfrm>
              <a:off x="4034932" y="2655621"/>
              <a:ext cx="767645" cy="428354"/>
            </a:xfrm>
            <a:custGeom>
              <a:avLst/>
              <a:gdLst/>
              <a:ahLst/>
              <a:cxnLst>
                <a:cxn ang="0">
                  <a:pos x="0" y="142"/>
                </a:cxn>
                <a:cxn ang="0">
                  <a:pos x="253" y="0"/>
                </a:cxn>
                <a:cxn ang="0">
                  <a:pos x="142" y="0"/>
                </a:cxn>
                <a:cxn ang="0">
                  <a:pos x="42" y="41"/>
                </a:cxn>
                <a:cxn ang="0">
                  <a:pos x="42" y="41"/>
                </a:cxn>
                <a:cxn ang="0">
                  <a:pos x="42" y="41"/>
                </a:cxn>
                <a:cxn ang="0">
                  <a:pos x="0" y="142"/>
                </a:cxn>
              </a:cxnLst>
              <a:rect l="0" t="0" r="r" b="b"/>
              <a:pathLst>
                <a:path w="253" h="142">
                  <a:moveTo>
                    <a:pt x="0" y="142"/>
                  </a:moveTo>
                  <a:cubicBezTo>
                    <a:pt x="253" y="0"/>
                    <a:pt x="253" y="0"/>
                    <a:pt x="253" y="0"/>
                  </a:cubicBezTo>
                  <a:cubicBezTo>
                    <a:pt x="142" y="0"/>
                    <a:pt x="142" y="0"/>
                    <a:pt x="142" y="0"/>
                  </a:cubicBezTo>
                  <a:cubicBezTo>
                    <a:pt x="103" y="0"/>
                    <a:pt x="67" y="16"/>
                    <a:pt x="42" y="41"/>
                  </a:cubicBezTo>
                  <a:cubicBezTo>
                    <a:pt x="42" y="41"/>
                    <a:pt x="42" y="41"/>
                    <a:pt x="42" y="41"/>
                  </a:cubicBezTo>
                  <a:cubicBezTo>
                    <a:pt x="42" y="41"/>
                    <a:pt x="42" y="41"/>
                    <a:pt x="42" y="41"/>
                  </a:cubicBezTo>
                  <a:cubicBezTo>
                    <a:pt x="16" y="67"/>
                    <a:pt x="0" y="102"/>
                    <a:pt x="0" y="142"/>
                  </a:cubicBezTo>
                  <a:close/>
                </a:path>
              </a:pathLst>
            </a:custGeom>
            <a:solidFill>
              <a:schemeClr val="accent2">
                <a:lumMod val="75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1" name="Freeform 12"/>
            <p:cNvSpPr>
              <a:spLocks/>
            </p:cNvSpPr>
            <p:nvPr/>
          </p:nvSpPr>
          <p:spPr bwMode="auto">
            <a:xfrm>
              <a:off x="4162166" y="1625030"/>
              <a:ext cx="1768548" cy="1195996"/>
            </a:xfrm>
            <a:custGeom>
              <a:avLst/>
              <a:gdLst/>
              <a:ahLst/>
              <a:cxnLst>
                <a:cxn ang="0">
                  <a:pos x="578" y="177"/>
                </a:cxn>
                <a:cxn ang="0">
                  <a:pos x="491" y="6"/>
                </a:cxn>
                <a:cxn ang="0">
                  <a:pos x="480" y="8"/>
                </a:cxn>
                <a:cxn ang="0">
                  <a:pos x="480" y="56"/>
                </a:cxn>
                <a:cxn ang="0">
                  <a:pos x="384" y="56"/>
                </a:cxn>
                <a:cxn ang="0">
                  <a:pos x="284" y="97"/>
                </a:cxn>
                <a:cxn ang="0">
                  <a:pos x="0" y="381"/>
                </a:cxn>
                <a:cxn ang="0">
                  <a:pos x="100" y="340"/>
                </a:cxn>
                <a:cxn ang="0">
                  <a:pos x="480" y="340"/>
                </a:cxn>
                <a:cxn ang="0">
                  <a:pos x="480" y="387"/>
                </a:cxn>
                <a:cxn ang="0">
                  <a:pos x="491" y="390"/>
                </a:cxn>
                <a:cxn ang="0">
                  <a:pos x="578" y="219"/>
                </a:cxn>
                <a:cxn ang="0">
                  <a:pos x="578" y="177"/>
                </a:cxn>
              </a:cxnLst>
              <a:rect l="0" t="0" r="r" b="b"/>
              <a:pathLst>
                <a:path w="585" h="395">
                  <a:moveTo>
                    <a:pt x="578" y="177"/>
                  </a:moveTo>
                  <a:cubicBezTo>
                    <a:pt x="491" y="6"/>
                    <a:pt x="491" y="6"/>
                    <a:pt x="491" y="6"/>
                  </a:cubicBezTo>
                  <a:cubicBezTo>
                    <a:pt x="488" y="0"/>
                    <a:pt x="480" y="2"/>
                    <a:pt x="480" y="8"/>
                  </a:cubicBezTo>
                  <a:cubicBezTo>
                    <a:pt x="480" y="56"/>
                    <a:pt x="480" y="56"/>
                    <a:pt x="480" y="56"/>
                  </a:cubicBezTo>
                  <a:cubicBezTo>
                    <a:pt x="384" y="56"/>
                    <a:pt x="384" y="56"/>
                    <a:pt x="384" y="56"/>
                  </a:cubicBezTo>
                  <a:cubicBezTo>
                    <a:pt x="345" y="56"/>
                    <a:pt x="309" y="71"/>
                    <a:pt x="284" y="97"/>
                  </a:cubicBezTo>
                  <a:cubicBezTo>
                    <a:pt x="0" y="381"/>
                    <a:pt x="0" y="381"/>
                    <a:pt x="0" y="381"/>
                  </a:cubicBezTo>
                  <a:cubicBezTo>
                    <a:pt x="25" y="356"/>
                    <a:pt x="61" y="340"/>
                    <a:pt x="100" y="340"/>
                  </a:cubicBezTo>
                  <a:cubicBezTo>
                    <a:pt x="480" y="340"/>
                    <a:pt x="480" y="340"/>
                    <a:pt x="480" y="340"/>
                  </a:cubicBezTo>
                  <a:cubicBezTo>
                    <a:pt x="480" y="387"/>
                    <a:pt x="480" y="387"/>
                    <a:pt x="480" y="387"/>
                  </a:cubicBezTo>
                  <a:cubicBezTo>
                    <a:pt x="480" y="393"/>
                    <a:pt x="488" y="395"/>
                    <a:pt x="491" y="390"/>
                  </a:cubicBezTo>
                  <a:cubicBezTo>
                    <a:pt x="578" y="219"/>
                    <a:pt x="578" y="219"/>
                    <a:pt x="578" y="219"/>
                  </a:cubicBezTo>
                  <a:cubicBezTo>
                    <a:pt x="585" y="205"/>
                    <a:pt x="585" y="190"/>
                    <a:pt x="578" y="177"/>
                  </a:cubicBezTo>
                  <a:close/>
                </a:path>
              </a:pathLst>
            </a:custGeom>
            <a:solidFill>
              <a:schemeClr val="accent2"/>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1" name="TextBox 20"/>
            <p:cNvSpPr txBox="1"/>
            <p:nvPr/>
          </p:nvSpPr>
          <p:spPr>
            <a:xfrm>
              <a:off x="5178508" y="1959322"/>
              <a:ext cx="616856" cy="552732"/>
            </a:xfrm>
            <a:prstGeom prst="rect">
              <a:avLst/>
            </a:prstGeom>
            <a:noFill/>
          </p:spPr>
          <p:txBody>
            <a:bodyPr wrap="none" rtlCol="0">
              <a:spAutoFit/>
            </a:bodyPr>
            <a:lstStyle/>
            <a:p>
              <a:pPr algn="ctr"/>
              <a:r>
                <a:rPr lang="en-US" sz="1950" b="1" dirty="0">
                  <a:solidFill>
                    <a:schemeClr val="bg1"/>
                  </a:solidFill>
                </a:rPr>
                <a:t>02</a:t>
              </a:r>
            </a:p>
          </p:txBody>
        </p:sp>
      </p:grpSp>
      <p:grpSp>
        <p:nvGrpSpPr>
          <p:cNvPr id="43" name="Group 42"/>
          <p:cNvGrpSpPr/>
          <p:nvPr/>
        </p:nvGrpSpPr>
        <p:grpSpPr>
          <a:xfrm>
            <a:off x="5074007" y="2689550"/>
            <a:ext cx="1878817" cy="1577693"/>
            <a:chOff x="5074007" y="2689550"/>
            <a:chExt cx="1878817" cy="1577693"/>
          </a:xfrm>
        </p:grpSpPr>
        <p:sp>
          <p:nvSpPr>
            <p:cNvPr id="7" name="Freeform 8"/>
            <p:cNvSpPr>
              <a:spLocks/>
            </p:cNvSpPr>
            <p:nvPr/>
          </p:nvSpPr>
          <p:spPr bwMode="auto">
            <a:xfrm>
              <a:off x="5074007" y="2689550"/>
              <a:ext cx="644651" cy="627685"/>
            </a:xfrm>
            <a:custGeom>
              <a:avLst/>
              <a:gdLst/>
              <a:ahLst/>
              <a:cxnLst>
                <a:cxn ang="0">
                  <a:pos x="0" y="12"/>
                </a:cxn>
                <a:cxn ang="0">
                  <a:pos x="214" y="208"/>
                </a:cxn>
                <a:cxn ang="0">
                  <a:pos x="179" y="103"/>
                </a:cxn>
                <a:cxn ang="0">
                  <a:pos x="109" y="20"/>
                </a:cxn>
                <a:cxn ang="0">
                  <a:pos x="109" y="20"/>
                </a:cxn>
                <a:cxn ang="0">
                  <a:pos x="109" y="20"/>
                </a:cxn>
                <a:cxn ang="0">
                  <a:pos x="0" y="12"/>
                </a:cxn>
              </a:cxnLst>
              <a:rect l="0" t="0" r="r" b="b"/>
              <a:pathLst>
                <a:path w="214" h="208">
                  <a:moveTo>
                    <a:pt x="0" y="12"/>
                  </a:moveTo>
                  <a:cubicBezTo>
                    <a:pt x="214" y="208"/>
                    <a:pt x="214" y="208"/>
                    <a:pt x="214" y="208"/>
                  </a:cubicBezTo>
                  <a:cubicBezTo>
                    <a:pt x="179" y="103"/>
                    <a:pt x="179" y="103"/>
                    <a:pt x="179" y="103"/>
                  </a:cubicBezTo>
                  <a:cubicBezTo>
                    <a:pt x="167" y="66"/>
                    <a:pt x="141" y="37"/>
                    <a:pt x="109" y="20"/>
                  </a:cubicBezTo>
                  <a:cubicBezTo>
                    <a:pt x="109" y="20"/>
                    <a:pt x="109" y="20"/>
                    <a:pt x="109" y="20"/>
                  </a:cubicBezTo>
                  <a:cubicBezTo>
                    <a:pt x="109" y="20"/>
                    <a:pt x="109" y="20"/>
                    <a:pt x="109" y="20"/>
                  </a:cubicBezTo>
                  <a:cubicBezTo>
                    <a:pt x="76" y="4"/>
                    <a:pt x="38" y="0"/>
                    <a:pt x="0" y="12"/>
                  </a:cubicBezTo>
                  <a:close/>
                </a:path>
              </a:pathLst>
            </a:custGeom>
            <a:solidFill>
              <a:schemeClr val="accent3">
                <a:lumMod val="75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3" name="Freeform 14"/>
            <p:cNvSpPr>
              <a:spLocks/>
            </p:cNvSpPr>
            <p:nvPr/>
          </p:nvSpPr>
          <p:spPr bwMode="auto">
            <a:xfrm>
              <a:off x="5404814" y="2748924"/>
              <a:ext cx="1548010" cy="1518319"/>
            </a:xfrm>
            <a:custGeom>
              <a:avLst/>
              <a:gdLst/>
              <a:ahLst/>
              <a:cxnLst>
                <a:cxn ang="0">
                  <a:pos x="373" y="487"/>
                </a:cxn>
                <a:cxn ang="0">
                  <a:pos x="509" y="352"/>
                </a:cxn>
                <a:cxn ang="0">
                  <a:pos x="503" y="342"/>
                </a:cxn>
                <a:cxn ang="0">
                  <a:pos x="458" y="357"/>
                </a:cxn>
                <a:cxn ang="0">
                  <a:pos x="428" y="265"/>
                </a:cxn>
                <a:cxn ang="0">
                  <a:pos x="358" y="183"/>
                </a:cxn>
                <a:cxn ang="0">
                  <a:pos x="0" y="0"/>
                </a:cxn>
                <a:cxn ang="0">
                  <a:pos x="70" y="83"/>
                </a:cxn>
                <a:cxn ang="0">
                  <a:pos x="188" y="445"/>
                </a:cxn>
                <a:cxn ang="0">
                  <a:pos x="143" y="459"/>
                </a:cxn>
                <a:cxn ang="0">
                  <a:pos x="144" y="470"/>
                </a:cxn>
                <a:cxn ang="0">
                  <a:pos x="333" y="500"/>
                </a:cxn>
                <a:cxn ang="0">
                  <a:pos x="373" y="487"/>
                </a:cxn>
              </a:cxnLst>
              <a:rect l="0" t="0" r="r" b="b"/>
              <a:pathLst>
                <a:path w="513" h="502">
                  <a:moveTo>
                    <a:pt x="373" y="487"/>
                  </a:moveTo>
                  <a:cubicBezTo>
                    <a:pt x="509" y="352"/>
                    <a:pt x="509" y="352"/>
                    <a:pt x="509" y="352"/>
                  </a:cubicBezTo>
                  <a:cubicBezTo>
                    <a:pt x="513" y="347"/>
                    <a:pt x="509" y="340"/>
                    <a:pt x="503" y="342"/>
                  </a:cubicBezTo>
                  <a:cubicBezTo>
                    <a:pt x="458" y="357"/>
                    <a:pt x="458" y="357"/>
                    <a:pt x="458" y="357"/>
                  </a:cubicBezTo>
                  <a:cubicBezTo>
                    <a:pt x="428" y="265"/>
                    <a:pt x="428" y="265"/>
                    <a:pt x="428" y="265"/>
                  </a:cubicBezTo>
                  <a:cubicBezTo>
                    <a:pt x="416" y="228"/>
                    <a:pt x="390" y="199"/>
                    <a:pt x="358" y="183"/>
                  </a:cubicBezTo>
                  <a:cubicBezTo>
                    <a:pt x="0" y="0"/>
                    <a:pt x="0" y="0"/>
                    <a:pt x="0" y="0"/>
                  </a:cubicBezTo>
                  <a:cubicBezTo>
                    <a:pt x="32" y="17"/>
                    <a:pt x="58" y="46"/>
                    <a:pt x="70" y="83"/>
                  </a:cubicBezTo>
                  <a:cubicBezTo>
                    <a:pt x="188" y="445"/>
                    <a:pt x="188" y="445"/>
                    <a:pt x="188" y="445"/>
                  </a:cubicBezTo>
                  <a:cubicBezTo>
                    <a:pt x="143" y="459"/>
                    <a:pt x="143" y="459"/>
                    <a:pt x="143" y="459"/>
                  </a:cubicBezTo>
                  <a:cubicBezTo>
                    <a:pt x="137" y="461"/>
                    <a:pt x="138" y="469"/>
                    <a:pt x="144" y="470"/>
                  </a:cubicBezTo>
                  <a:cubicBezTo>
                    <a:pt x="333" y="500"/>
                    <a:pt x="333" y="500"/>
                    <a:pt x="333" y="500"/>
                  </a:cubicBezTo>
                  <a:cubicBezTo>
                    <a:pt x="348" y="502"/>
                    <a:pt x="363" y="498"/>
                    <a:pt x="373" y="487"/>
                  </a:cubicBezTo>
                  <a:close/>
                </a:path>
              </a:pathLst>
            </a:custGeom>
            <a:solidFill>
              <a:schemeClr val="accent3"/>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2" name="TextBox 21"/>
            <p:cNvSpPr txBox="1"/>
            <p:nvPr/>
          </p:nvSpPr>
          <p:spPr>
            <a:xfrm>
              <a:off x="6050571" y="3499965"/>
              <a:ext cx="616856" cy="552732"/>
            </a:xfrm>
            <a:prstGeom prst="rect">
              <a:avLst/>
            </a:prstGeom>
            <a:noFill/>
          </p:spPr>
          <p:txBody>
            <a:bodyPr wrap="none" rtlCol="0">
              <a:spAutoFit/>
            </a:bodyPr>
            <a:lstStyle/>
            <a:p>
              <a:pPr algn="ctr"/>
              <a:r>
                <a:rPr lang="en-US" sz="1950" b="1" dirty="0">
                  <a:solidFill>
                    <a:schemeClr val="bg1"/>
                  </a:solidFill>
                </a:rPr>
                <a:t>03</a:t>
              </a:r>
            </a:p>
          </p:txBody>
        </p:sp>
      </p:grpSp>
      <p:grpSp>
        <p:nvGrpSpPr>
          <p:cNvPr id="44" name="Group 43"/>
          <p:cNvGrpSpPr/>
          <p:nvPr/>
        </p:nvGrpSpPr>
        <p:grpSpPr>
          <a:xfrm>
            <a:off x="4594761" y="3605630"/>
            <a:ext cx="1234166" cy="2116319"/>
            <a:chOff x="4594761" y="3605630"/>
            <a:chExt cx="1234166" cy="2116319"/>
          </a:xfrm>
        </p:grpSpPr>
        <p:sp>
          <p:nvSpPr>
            <p:cNvPr id="6" name="Freeform 7"/>
            <p:cNvSpPr>
              <a:spLocks/>
            </p:cNvSpPr>
            <p:nvPr/>
          </p:nvSpPr>
          <p:spPr bwMode="auto">
            <a:xfrm>
              <a:off x="5370885" y="3605630"/>
              <a:ext cx="458042" cy="793090"/>
            </a:xfrm>
            <a:custGeom>
              <a:avLst/>
              <a:gdLst/>
              <a:ahLst/>
              <a:cxnLst>
                <a:cxn ang="0">
                  <a:pos x="121" y="0"/>
                </a:cxn>
                <a:cxn ang="0">
                  <a:pos x="0" y="263"/>
                </a:cxn>
                <a:cxn ang="0">
                  <a:pos x="89" y="198"/>
                </a:cxn>
                <a:cxn ang="0">
                  <a:pos x="146" y="106"/>
                </a:cxn>
                <a:cxn ang="0">
                  <a:pos x="146" y="106"/>
                </a:cxn>
                <a:cxn ang="0">
                  <a:pos x="146" y="106"/>
                </a:cxn>
                <a:cxn ang="0">
                  <a:pos x="121" y="0"/>
                </a:cxn>
              </a:cxnLst>
              <a:rect l="0" t="0" r="r" b="b"/>
              <a:pathLst>
                <a:path w="152" h="263">
                  <a:moveTo>
                    <a:pt x="121" y="0"/>
                  </a:moveTo>
                  <a:cubicBezTo>
                    <a:pt x="0" y="263"/>
                    <a:pt x="0" y="263"/>
                    <a:pt x="0" y="263"/>
                  </a:cubicBezTo>
                  <a:cubicBezTo>
                    <a:pt x="89" y="198"/>
                    <a:pt x="89" y="198"/>
                    <a:pt x="89" y="198"/>
                  </a:cubicBezTo>
                  <a:cubicBezTo>
                    <a:pt x="121" y="175"/>
                    <a:pt x="140" y="142"/>
                    <a:pt x="146" y="106"/>
                  </a:cubicBezTo>
                  <a:cubicBezTo>
                    <a:pt x="146" y="106"/>
                    <a:pt x="146" y="106"/>
                    <a:pt x="146" y="106"/>
                  </a:cubicBezTo>
                  <a:cubicBezTo>
                    <a:pt x="146" y="106"/>
                    <a:pt x="146" y="106"/>
                    <a:pt x="146" y="106"/>
                  </a:cubicBezTo>
                  <a:cubicBezTo>
                    <a:pt x="152" y="70"/>
                    <a:pt x="144" y="32"/>
                    <a:pt x="121" y="0"/>
                  </a:cubicBezTo>
                  <a:close/>
                </a:path>
              </a:pathLst>
            </a:custGeom>
            <a:solidFill>
              <a:schemeClr val="accent4">
                <a:lumMod val="75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4" name="Freeform 15"/>
            <p:cNvSpPr>
              <a:spLocks/>
            </p:cNvSpPr>
            <p:nvPr/>
          </p:nvSpPr>
          <p:spPr bwMode="auto">
            <a:xfrm>
              <a:off x="4594761" y="3923716"/>
              <a:ext cx="1217203" cy="1798233"/>
            </a:xfrm>
            <a:custGeom>
              <a:avLst/>
              <a:gdLst/>
              <a:ahLst/>
              <a:cxnLst>
                <a:cxn ang="0">
                  <a:pos x="55" y="505"/>
                </a:cxn>
                <a:cxn ang="0">
                  <a:pos x="226" y="592"/>
                </a:cxn>
                <a:cxn ang="0">
                  <a:pos x="234" y="584"/>
                </a:cxn>
                <a:cxn ang="0">
                  <a:pos x="206" y="546"/>
                </a:cxn>
                <a:cxn ang="0">
                  <a:pos x="283" y="489"/>
                </a:cxn>
                <a:cxn ang="0">
                  <a:pos x="340" y="397"/>
                </a:cxn>
                <a:cxn ang="0">
                  <a:pos x="403" y="0"/>
                </a:cxn>
                <a:cxn ang="0">
                  <a:pos x="346" y="92"/>
                </a:cxn>
                <a:cxn ang="0">
                  <a:pos x="39" y="316"/>
                </a:cxn>
                <a:cxn ang="0">
                  <a:pos x="11" y="277"/>
                </a:cxn>
                <a:cxn ang="0">
                  <a:pos x="1" y="282"/>
                </a:cxn>
                <a:cxn ang="0">
                  <a:pos x="31" y="471"/>
                </a:cxn>
                <a:cxn ang="0">
                  <a:pos x="55" y="505"/>
                </a:cxn>
              </a:cxnLst>
              <a:rect l="0" t="0" r="r" b="b"/>
              <a:pathLst>
                <a:path w="403" h="595">
                  <a:moveTo>
                    <a:pt x="55" y="505"/>
                  </a:moveTo>
                  <a:cubicBezTo>
                    <a:pt x="226" y="592"/>
                    <a:pt x="226" y="592"/>
                    <a:pt x="226" y="592"/>
                  </a:cubicBezTo>
                  <a:cubicBezTo>
                    <a:pt x="232" y="595"/>
                    <a:pt x="237" y="589"/>
                    <a:pt x="234" y="584"/>
                  </a:cubicBezTo>
                  <a:cubicBezTo>
                    <a:pt x="206" y="546"/>
                    <a:pt x="206" y="546"/>
                    <a:pt x="206" y="546"/>
                  </a:cubicBezTo>
                  <a:cubicBezTo>
                    <a:pt x="283" y="489"/>
                    <a:pt x="283" y="489"/>
                    <a:pt x="283" y="489"/>
                  </a:cubicBezTo>
                  <a:cubicBezTo>
                    <a:pt x="315" y="466"/>
                    <a:pt x="334" y="432"/>
                    <a:pt x="340" y="397"/>
                  </a:cubicBezTo>
                  <a:cubicBezTo>
                    <a:pt x="403" y="0"/>
                    <a:pt x="403" y="0"/>
                    <a:pt x="403" y="0"/>
                  </a:cubicBezTo>
                  <a:cubicBezTo>
                    <a:pt x="397" y="36"/>
                    <a:pt x="378" y="69"/>
                    <a:pt x="346" y="92"/>
                  </a:cubicBezTo>
                  <a:cubicBezTo>
                    <a:pt x="39" y="316"/>
                    <a:pt x="39" y="316"/>
                    <a:pt x="39" y="316"/>
                  </a:cubicBezTo>
                  <a:cubicBezTo>
                    <a:pt x="11" y="277"/>
                    <a:pt x="11" y="277"/>
                    <a:pt x="11" y="277"/>
                  </a:cubicBezTo>
                  <a:cubicBezTo>
                    <a:pt x="7" y="273"/>
                    <a:pt x="0" y="276"/>
                    <a:pt x="1" y="282"/>
                  </a:cubicBezTo>
                  <a:cubicBezTo>
                    <a:pt x="31" y="471"/>
                    <a:pt x="31" y="471"/>
                    <a:pt x="31" y="471"/>
                  </a:cubicBezTo>
                  <a:cubicBezTo>
                    <a:pt x="33" y="486"/>
                    <a:pt x="42" y="499"/>
                    <a:pt x="55" y="505"/>
                  </a:cubicBezTo>
                  <a:close/>
                </a:path>
              </a:pathLst>
            </a:custGeom>
            <a:solidFill>
              <a:schemeClr val="accent4"/>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3" name="TextBox 22"/>
            <p:cNvSpPr txBox="1"/>
            <p:nvPr/>
          </p:nvSpPr>
          <p:spPr>
            <a:xfrm>
              <a:off x="4815150" y="4822594"/>
              <a:ext cx="616856" cy="552732"/>
            </a:xfrm>
            <a:prstGeom prst="rect">
              <a:avLst/>
            </a:prstGeom>
            <a:noFill/>
          </p:spPr>
          <p:txBody>
            <a:bodyPr wrap="none" rtlCol="0">
              <a:spAutoFit/>
            </a:bodyPr>
            <a:lstStyle/>
            <a:p>
              <a:pPr algn="ctr"/>
              <a:r>
                <a:rPr lang="en-US" sz="1950" b="1" dirty="0">
                  <a:solidFill>
                    <a:schemeClr val="bg1"/>
                  </a:solidFill>
                </a:rPr>
                <a:t>04</a:t>
              </a:r>
            </a:p>
          </p:txBody>
        </p:sp>
      </p:grpSp>
      <p:grpSp>
        <p:nvGrpSpPr>
          <p:cNvPr id="40" name="Group 39"/>
          <p:cNvGrpSpPr/>
          <p:nvPr/>
        </p:nvGrpSpPr>
        <p:grpSpPr>
          <a:xfrm>
            <a:off x="2953448" y="3771036"/>
            <a:ext cx="2150250" cy="1111172"/>
            <a:chOff x="2953448" y="3771036"/>
            <a:chExt cx="2150250" cy="1111172"/>
          </a:xfrm>
        </p:grpSpPr>
        <p:sp>
          <p:nvSpPr>
            <p:cNvPr id="5" name="Freeform 6"/>
            <p:cNvSpPr>
              <a:spLocks/>
            </p:cNvSpPr>
            <p:nvPr/>
          </p:nvSpPr>
          <p:spPr bwMode="auto">
            <a:xfrm>
              <a:off x="4234268" y="4398720"/>
              <a:ext cx="869430" cy="292638"/>
            </a:xfrm>
            <a:custGeom>
              <a:avLst/>
              <a:gdLst/>
              <a:ahLst/>
              <a:cxnLst>
                <a:cxn ang="0">
                  <a:pos x="288" y="34"/>
                </a:cxn>
                <a:cxn ang="0">
                  <a:pos x="0" y="0"/>
                </a:cxn>
                <a:cxn ang="0">
                  <a:pos x="90" y="66"/>
                </a:cxn>
                <a:cxn ang="0">
                  <a:pos x="195" y="91"/>
                </a:cxn>
                <a:cxn ang="0">
                  <a:pos x="195" y="91"/>
                </a:cxn>
                <a:cxn ang="0">
                  <a:pos x="195" y="91"/>
                </a:cxn>
                <a:cxn ang="0">
                  <a:pos x="288" y="34"/>
                </a:cxn>
              </a:cxnLst>
              <a:rect l="0" t="0" r="r" b="b"/>
              <a:pathLst>
                <a:path w="288" h="97">
                  <a:moveTo>
                    <a:pt x="288" y="34"/>
                  </a:moveTo>
                  <a:cubicBezTo>
                    <a:pt x="0" y="0"/>
                    <a:pt x="0" y="0"/>
                    <a:pt x="0" y="0"/>
                  </a:cubicBezTo>
                  <a:cubicBezTo>
                    <a:pt x="90" y="66"/>
                    <a:pt x="90" y="66"/>
                    <a:pt x="90" y="66"/>
                  </a:cubicBezTo>
                  <a:cubicBezTo>
                    <a:pt x="121" y="89"/>
                    <a:pt x="160" y="97"/>
                    <a:pt x="195" y="91"/>
                  </a:cubicBezTo>
                  <a:cubicBezTo>
                    <a:pt x="195" y="91"/>
                    <a:pt x="195" y="91"/>
                    <a:pt x="195" y="91"/>
                  </a:cubicBezTo>
                  <a:cubicBezTo>
                    <a:pt x="195" y="91"/>
                    <a:pt x="195" y="91"/>
                    <a:pt x="195" y="91"/>
                  </a:cubicBezTo>
                  <a:cubicBezTo>
                    <a:pt x="231" y="85"/>
                    <a:pt x="265" y="66"/>
                    <a:pt x="288" y="34"/>
                  </a:cubicBezTo>
                  <a:close/>
                </a:path>
              </a:pathLst>
            </a:custGeom>
            <a:solidFill>
              <a:schemeClr val="accent5">
                <a:lumMod val="75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2" name="Freeform 13"/>
            <p:cNvSpPr>
              <a:spLocks/>
            </p:cNvSpPr>
            <p:nvPr/>
          </p:nvSpPr>
          <p:spPr bwMode="auto">
            <a:xfrm>
              <a:off x="2953448" y="3771036"/>
              <a:ext cx="1870335" cy="1111172"/>
            </a:xfrm>
            <a:custGeom>
              <a:avLst/>
              <a:gdLst/>
              <a:ahLst/>
              <a:cxnLst>
                <a:cxn ang="0">
                  <a:pos x="31" y="124"/>
                </a:cxn>
                <a:cxn ang="0">
                  <a:pos x="1" y="313"/>
                </a:cxn>
                <a:cxn ang="0">
                  <a:pos x="11" y="317"/>
                </a:cxn>
                <a:cxn ang="0">
                  <a:pos x="39" y="279"/>
                </a:cxn>
                <a:cxn ang="0">
                  <a:pos x="117" y="335"/>
                </a:cxn>
                <a:cxn ang="0">
                  <a:pos x="223" y="361"/>
                </a:cxn>
                <a:cxn ang="0">
                  <a:pos x="619" y="298"/>
                </a:cxn>
                <a:cxn ang="0">
                  <a:pos x="514" y="273"/>
                </a:cxn>
                <a:cxn ang="0">
                  <a:pos x="206" y="49"/>
                </a:cxn>
                <a:cxn ang="0">
                  <a:pos x="234" y="11"/>
                </a:cxn>
                <a:cxn ang="0">
                  <a:pos x="227" y="2"/>
                </a:cxn>
                <a:cxn ang="0">
                  <a:pos x="56" y="90"/>
                </a:cxn>
                <a:cxn ang="0">
                  <a:pos x="31" y="124"/>
                </a:cxn>
              </a:cxnLst>
              <a:rect l="0" t="0" r="r" b="b"/>
              <a:pathLst>
                <a:path w="619" h="367">
                  <a:moveTo>
                    <a:pt x="31" y="124"/>
                  </a:moveTo>
                  <a:cubicBezTo>
                    <a:pt x="1" y="313"/>
                    <a:pt x="1" y="313"/>
                    <a:pt x="1" y="313"/>
                  </a:cubicBezTo>
                  <a:cubicBezTo>
                    <a:pt x="0" y="319"/>
                    <a:pt x="8" y="322"/>
                    <a:pt x="11" y="317"/>
                  </a:cubicBezTo>
                  <a:cubicBezTo>
                    <a:pt x="39" y="279"/>
                    <a:pt x="39" y="279"/>
                    <a:pt x="39" y="279"/>
                  </a:cubicBezTo>
                  <a:cubicBezTo>
                    <a:pt x="117" y="335"/>
                    <a:pt x="117" y="335"/>
                    <a:pt x="117" y="335"/>
                  </a:cubicBezTo>
                  <a:cubicBezTo>
                    <a:pt x="149" y="359"/>
                    <a:pt x="187" y="367"/>
                    <a:pt x="223" y="361"/>
                  </a:cubicBezTo>
                  <a:cubicBezTo>
                    <a:pt x="619" y="298"/>
                    <a:pt x="619" y="298"/>
                    <a:pt x="619" y="298"/>
                  </a:cubicBezTo>
                  <a:cubicBezTo>
                    <a:pt x="584" y="304"/>
                    <a:pt x="545" y="296"/>
                    <a:pt x="514" y="273"/>
                  </a:cubicBezTo>
                  <a:cubicBezTo>
                    <a:pt x="206" y="49"/>
                    <a:pt x="206" y="49"/>
                    <a:pt x="206" y="49"/>
                  </a:cubicBezTo>
                  <a:cubicBezTo>
                    <a:pt x="234" y="11"/>
                    <a:pt x="234" y="11"/>
                    <a:pt x="234" y="11"/>
                  </a:cubicBezTo>
                  <a:cubicBezTo>
                    <a:pt x="238" y="6"/>
                    <a:pt x="232" y="0"/>
                    <a:pt x="227" y="2"/>
                  </a:cubicBezTo>
                  <a:cubicBezTo>
                    <a:pt x="56" y="90"/>
                    <a:pt x="56" y="90"/>
                    <a:pt x="56" y="90"/>
                  </a:cubicBezTo>
                  <a:cubicBezTo>
                    <a:pt x="43" y="96"/>
                    <a:pt x="34" y="109"/>
                    <a:pt x="31" y="124"/>
                  </a:cubicBezTo>
                  <a:close/>
                </a:path>
              </a:pathLst>
            </a:custGeom>
            <a:solidFill>
              <a:schemeClr val="accent5"/>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4" name="TextBox 23"/>
            <p:cNvSpPr txBox="1"/>
            <p:nvPr/>
          </p:nvSpPr>
          <p:spPr>
            <a:xfrm>
              <a:off x="3187300" y="4066807"/>
              <a:ext cx="616856" cy="552732"/>
            </a:xfrm>
            <a:prstGeom prst="rect">
              <a:avLst/>
            </a:prstGeom>
            <a:noFill/>
          </p:spPr>
          <p:txBody>
            <a:bodyPr wrap="none" rtlCol="0">
              <a:spAutoFit/>
            </a:bodyPr>
            <a:lstStyle/>
            <a:p>
              <a:pPr algn="ctr"/>
              <a:r>
                <a:rPr lang="en-US" sz="1950" b="1" dirty="0">
                  <a:solidFill>
                    <a:schemeClr val="bg1"/>
                  </a:solidFill>
                </a:rPr>
                <a:t>05</a:t>
              </a:r>
            </a:p>
          </p:txBody>
        </p:sp>
      </p:grpSp>
      <p:grpSp>
        <p:nvGrpSpPr>
          <p:cNvPr id="18" name="Group 16"/>
          <p:cNvGrpSpPr/>
          <p:nvPr/>
        </p:nvGrpSpPr>
        <p:grpSpPr>
          <a:xfrm>
            <a:off x="6036748" y="1865069"/>
            <a:ext cx="2291034" cy="859260"/>
            <a:chOff x="5638262" y="1502095"/>
            <a:chExt cx="2649923" cy="793162"/>
          </a:xfrm>
        </p:grpSpPr>
        <p:sp>
          <p:nvSpPr>
            <p:cNvPr id="26" name="TextBox 25"/>
            <p:cNvSpPr txBox="1"/>
            <p:nvPr/>
          </p:nvSpPr>
          <p:spPr>
            <a:xfrm>
              <a:off x="5638263" y="1502095"/>
              <a:ext cx="2246359" cy="255691"/>
            </a:xfrm>
            <a:prstGeom prst="rect">
              <a:avLst/>
            </a:prstGeom>
            <a:noFill/>
          </p:spPr>
          <p:txBody>
            <a:bodyPr wrap="none" lIns="0" tIns="0" rIns="0" bIns="0" rtlCol="0" anchor="ctr">
              <a:spAutoFit/>
            </a:bodyPr>
            <a:lstStyle/>
            <a:p>
              <a:r>
                <a:rPr lang="en-US" b="1" dirty="0">
                  <a:solidFill>
                    <a:schemeClr val="accent1"/>
                  </a:solidFill>
                </a:rPr>
                <a:t>PAYE CHAQUE JOUR</a:t>
              </a:r>
            </a:p>
          </p:txBody>
        </p:sp>
        <p:sp>
          <p:nvSpPr>
            <p:cNvPr id="27" name="TextBox 26"/>
            <p:cNvSpPr txBox="1"/>
            <p:nvPr/>
          </p:nvSpPr>
          <p:spPr>
            <a:xfrm>
              <a:off x="5638262" y="1698645"/>
              <a:ext cx="2649923" cy="596612"/>
            </a:xfrm>
            <a:prstGeom prst="rect">
              <a:avLst/>
            </a:prstGeom>
            <a:noFill/>
          </p:spPr>
          <p:txBody>
            <a:bodyPr wrap="square" lIns="0" tIns="0" rIns="0" bIns="0" rtlCol="0" anchor="t">
              <a:spAutoFit/>
            </a:bodyPr>
            <a:lstStyle/>
            <a:p>
              <a:pPr defTabSz="990570">
                <a:spcBef>
                  <a:spcPct val="20000"/>
                </a:spcBef>
                <a:defRPr/>
              </a:pPr>
              <a:r>
                <a:rPr lang="fr-FR" sz="1400" dirty="0">
                  <a:solidFill>
                    <a:schemeClr val="accent1"/>
                  </a:solidFill>
                </a:rPr>
                <a:t>Chaque heure de chaque jour, vos rentrées grandissent, grandissent et grandissent!</a:t>
              </a:r>
              <a:endParaRPr lang="en-US" sz="1400" dirty="0">
                <a:solidFill>
                  <a:schemeClr val="accent1"/>
                </a:solidFill>
              </a:endParaRPr>
            </a:p>
          </p:txBody>
        </p:sp>
      </p:grpSp>
      <p:grpSp>
        <p:nvGrpSpPr>
          <p:cNvPr id="19" name="Group 16"/>
          <p:cNvGrpSpPr/>
          <p:nvPr/>
        </p:nvGrpSpPr>
        <p:grpSpPr>
          <a:xfrm>
            <a:off x="2026141" y="1191912"/>
            <a:ext cx="2291032" cy="859260"/>
            <a:chOff x="5638262" y="1502095"/>
            <a:chExt cx="2649923" cy="793162"/>
          </a:xfrm>
        </p:grpSpPr>
        <p:sp>
          <p:nvSpPr>
            <p:cNvPr id="29" name="TextBox 28"/>
            <p:cNvSpPr txBox="1"/>
            <p:nvPr/>
          </p:nvSpPr>
          <p:spPr>
            <a:xfrm>
              <a:off x="7213306" y="1502095"/>
              <a:ext cx="1074879" cy="255691"/>
            </a:xfrm>
            <a:prstGeom prst="rect">
              <a:avLst/>
            </a:prstGeom>
            <a:noFill/>
          </p:spPr>
          <p:txBody>
            <a:bodyPr wrap="none" lIns="0" tIns="0" rIns="0" bIns="0" rtlCol="0" anchor="ctr">
              <a:spAutoFit/>
            </a:bodyPr>
            <a:lstStyle/>
            <a:p>
              <a:pPr algn="r"/>
              <a:r>
                <a:rPr lang="en-US" b="1" dirty="0">
                  <a:solidFill>
                    <a:schemeClr val="accent1"/>
                  </a:solidFill>
                </a:rPr>
                <a:t>HEUREUX</a:t>
              </a:r>
            </a:p>
          </p:txBody>
        </p:sp>
        <p:sp>
          <p:nvSpPr>
            <p:cNvPr id="30" name="TextBox 29"/>
            <p:cNvSpPr txBox="1"/>
            <p:nvPr/>
          </p:nvSpPr>
          <p:spPr>
            <a:xfrm>
              <a:off x="5638262" y="1698645"/>
              <a:ext cx="2649923" cy="596612"/>
            </a:xfrm>
            <a:prstGeom prst="rect">
              <a:avLst/>
            </a:prstGeom>
            <a:noFill/>
          </p:spPr>
          <p:txBody>
            <a:bodyPr wrap="square" lIns="0" tIns="0" rIns="0" bIns="0" rtlCol="0" anchor="t">
              <a:spAutoFit/>
            </a:bodyPr>
            <a:lstStyle/>
            <a:p>
              <a:r>
                <a:rPr lang="fr-FR" sz="1400" dirty="0">
                  <a:solidFill>
                    <a:srgbClr val="3E6027"/>
                  </a:solidFill>
                </a:rPr>
                <a:t>Les gens sont heureux parce qu’ils sont payés</a:t>
              </a:r>
              <a:r>
                <a:rPr lang="is-IS" sz="1400" dirty="0">
                  <a:solidFill>
                    <a:srgbClr val="3E6027"/>
                  </a:solidFill>
                </a:rPr>
                <a:t>….Ce sont les </a:t>
              </a:r>
              <a:endParaRPr lang="fr-FR" sz="1400" dirty="0">
                <a:solidFill>
                  <a:srgbClr val="3E6027"/>
                </a:solidFill>
              </a:endParaRPr>
            </a:p>
            <a:p>
              <a:r>
                <a:rPr lang="fr-FR" sz="1400" dirty="0">
                  <a:solidFill>
                    <a:srgbClr val="3E6027"/>
                  </a:solidFill>
                </a:rPr>
                <a:t>fondements de MAP</a:t>
              </a:r>
              <a:r>
                <a:rPr lang="en-US" sz="1400" dirty="0">
                  <a:solidFill>
                    <a:schemeClr val="accent1"/>
                  </a:solidFill>
                </a:rPr>
                <a:t>!</a:t>
              </a:r>
            </a:p>
          </p:txBody>
        </p:sp>
      </p:grpSp>
      <p:grpSp>
        <p:nvGrpSpPr>
          <p:cNvPr id="25" name="Group 16"/>
          <p:cNvGrpSpPr/>
          <p:nvPr/>
        </p:nvGrpSpPr>
        <p:grpSpPr>
          <a:xfrm>
            <a:off x="6243678" y="4343174"/>
            <a:ext cx="2325007" cy="1290147"/>
            <a:chOff x="5638262" y="1502096"/>
            <a:chExt cx="2689220" cy="1190903"/>
          </a:xfrm>
        </p:grpSpPr>
        <p:sp>
          <p:nvSpPr>
            <p:cNvPr id="32" name="TextBox 31"/>
            <p:cNvSpPr txBox="1"/>
            <p:nvPr/>
          </p:nvSpPr>
          <p:spPr>
            <a:xfrm>
              <a:off x="5638263" y="1502096"/>
              <a:ext cx="2689219" cy="255691"/>
            </a:xfrm>
            <a:prstGeom prst="rect">
              <a:avLst/>
            </a:prstGeom>
            <a:noFill/>
          </p:spPr>
          <p:txBody>
            <a:bodyPr wrap="none" lIns="0" tIns="0" rIns="0" bIns="0" rtlCol="0" anchor="ctr">
              <a:spAutoFit/>
            </a:bodyPr>
            <a:lstStyle/>
            <a:p>
              <a:r>
                <a:rPr lang="en-US" b="1" dirty="0">
                  <a:solidFill>
                    <a:schemeClr val="accent1"/>
                  </a:solidFill>
                </a:rPr>
                <a:t>GAGNEZ PLUS SOUVENT</a:t>
              </a:r>
            </a:p>
          </p:txBody>
        </p:sp>
        <p:sp>
          <p:nvSpPr>
            <p:cNvPr id="33" name="TextBox 32"/>
            <p:cNvSpPr txBox="1"/>
            <p:nvPr/>
          </p:nvSpPr>
          <p:spPr>
            <a:xfrm>
              <a:off x="5638262" y="1698645"/>
              <a:ext cx="2649923" cy="994354"/>
            </a:xfrm>
            <a:prstGeom prst="rect">
              <a:avLst/>
            </a:prstGeom>
            <a:noFill/>
          </p:spPr>
          <p:txBody>
            <a:bodyPr wrap="square" lIns="0" tIns="0" rIns="0" bIns="0" rtlCol="0" anchor="t">
              <a:spAutoFit/>
            </a:bodyPr>
            <a:lstStyle/>
            <a:p>
              <a:pPr defTabSz="990570">
                <a:spcBef>
                  <a:spcPct val="20000"/>
                </a:spcBef>
                <a:defRPr/>
              </a:pPr>
              <a:r>
                <a:rPr lang="fr-FR" sz="1400" dirty="0">
                  <a:solidFill>
                    <a:srgbClr val="3E6027"/>
                  </a:solidFill>
                </a:rPr>
                <a:t>Peu importe la vie que vous vivez, lorsque vous rejoignez MAP vous allez gagner plus souvent… toutes les 20 minutes! </a:t>
              </a:r>
              <a:endParaRPr lang="en-US" sz="1400" dirty="0">
                <a:solidFill>
                  <a:srgbClr val="3E6027"/>
                </a:solidFill>
              </a:endParaRPr>
            </a:p>
          </p:txBody>
        </p:sp>
      </p:grpSp>
      <p:grpSp>
        <p:nvGrpSpPr>
          <p:cNvPr id="28" name="Group 16"/>
          <p:cNvGrpSpPr/>
          <p:nvPr/>
        </p:nvGrpSpPr>
        <p:grpSpPr>
          <a:xfrm>
            <a:off x="704828" y="3644219"/>
            <a:ext cx="2291032" cy="643817"/>
            <a:chOff x="5638262" y="1502096"/>
            <a:chExt cx="2649923" cy="594292"/>
          </a:xfrm>
        </p:grpSpPr>
        <p:sp>
          <p:nvSpPr>
            <p:cNvPr id="35" name="TextBox 34"/>
            <p:cNvSpPr txBox="1"/>
            <p:nvPr/>
          </p:nvSpPr>
          <p:spPr>
            <a:xfrm>
              <a:off x="7123874" y="1502096"/>
              <a:ext cx="1164311" cy="255691"/>
            </a:xfrm>
            <a:prstGeom prst="rect">
              <a:avLst/>
            </a:prstGeom>
            <a:noFill/>
          </p:spPr>
          <p:txBody>
            <a:bodyPr wrap="none" lIns="0" tIns="0" rIns="0" bIns="0" rtlCol="0" anchor="ctr">
              <a:spAutoFit/>
            </a:bodyPr>
            <a:lstStyle/>
            <a:p>
              <a:pPr algn="r"/>
              <a:r>
                <a:rPr lang="en-US" b="1" dirty="0">
                  <a:solidFill>
                    <a:schemeClr val="accent1"/>
                  </a:solidFill>
                </a:rPr>
                <a:t>SALAIRES?</a:t>
              </a:r>
            </a:p>
          </p:txBody>
        </p:sp>
        <p:sp>
          <p:nvSpPr>
            <p:cNvPr id="36" name="TextBox 35"/>
            <p:cNvSpPr txBox="1"/>
            <p:nvPr/>
          </p:nvSpPr>
          <p:spPr>
            <a:xfrm>
              <a:off x="5638262" y="1698646"/>
              <a:ext cx="2649923" cy="397742"/>
            </a:xfrm>
            <a:prstGeom prst="rect">
              <a:avLst/>
            </a:prstGeom>
            <a:noFill/>
          </p:spPr>
          <p:txBody>
            <a:bodyPr wrap="square" lIns="0" tIns="0" rIns="0" bIns="0" rtlCol="0" anchor="t">
              <a:spAutoFit/>
            </a:bodyPr>
            <a:lstStyle/>
            <a:p>
              <a:pPr defTabSz="990570">
                <a:spcBef>
                  <a:spcPct val="20000"/>
                </a:spcBef>
                <a:defRPr/>
              </a:pPr>
              <a:r>
                <a:rPr lang="fr-FR" sz="1400" dirty="0">
                  <a:solidFill>
                    <a:srgbClr val="3E6027"/>
                  </a:solidFill>
                </a:rPr>
                <a:t>Cela bat largement le fait de n’être payé que tous les mois</a:t>
              </a:r>
              <a:r>
                <a:rPr lang="en-US" sz="1400" dirty="0">
                  <a:solidFill>
                    <a:schemeClr val="accent1"/>
                  </a:solidFill>
                </a:rPr>
                <a:t>!</a:t>
              </a:r>
            </a:p>
          </p:txBody>
        </p:sp>
      </p:grpSp>
      <p:grpSp>
        <p:nvGrpSpPr>
          <p:cNvPr id="31" name="Group 16"/>
          <p:cNvGrpSpPr/>
          <p:nvPr/>
        </p:nvGrpSpPr>
        <p:grpSpPr>
          <a:xfrm>
            <a:off x="2308259" y="5319997"/>
            <a:ext cx="2291031" cy="643816"/>
            <a:chOff x="5638262" y="1502095"/>
            <a:chExt cx="2649923" cy="594292"/>
          </a:xfrm>
        </p:grpSpPr>
        <p:sp>
          <p:nvSpPr>
            <p:cNvPr id="38" name="TextBox 37"/>
            <p:cNvSpPr txBox="1"/>
            <p:nvPr/>
          </p:nvSpPr>
          <p:spPr>
            <a:xfrm>
              <a:off x="6289521" y="1502095"/>
              <a:ext cx="1998664" cy="255691"/>
            </a:xfrm>
            <a:prstGeom prst="rect">
              <a:avLst/>
            </a:prstGeom>
            <a:noFill/>
          </p:spPr>
          <p:txBody>
            <a:bodyPr wrap="none" lIns="0" tIns="0" rIns="0" bIns="0" rtlCol="0" anchor="ctr">
              <a:spAutoFit/>
            </a:bodyPr>
            <a:lstStyle/>
            <a:p>
              <a:pPr algn="r"/>
              <a:r>
                <a:rPr lang="en-US" b="1" dirty="0">
                  <a:solidFill>
                    <a:schemeClr val="accent1"/>
                  </a:solidFill>
                </a:rPr>
                <a:t>	</a:t>
              </a:r>
              <a:r>
                <a:rPr lang="fr-FR" b="1" dirty="0">
                  <a:solidFill>
                    <a:srgbClr val="3E6027"/>
                  </a:solidFill>
                </a:rPr>
                <a:t>PAYE 72 FOIS</a:t>
              </a:r>
              <a:endParaRPr lang="en-US" b="1" dirty="0">
                <a:solidFill>
                  <a:srgbClr val="3E6027"/>
                </a:solidFill>
              </a:endParaRPr>
            </a:p>
          </p:txBody>
        </p:sp>
        <p:sp>
          <p:nvSpPr>
            <p:cNvPr id="39" name="TextBox 38"/>
            <p:cNvSpPr txBox="1"/>
            <p:nvPr/>
          </p:nvSpPr>
          <p:spPr>
            <a:xfrm>
              <a:off x="5638262" y="1698645"/>
              <a:ext cx="2649923" cy="397742"/>
            </a:xfrm>
            <a:prstGeom prst="rect">
              <a:avLst/>
            </a:prstGeom>
            <a:noFill/>
          </p:spPr>
          <p:txBody>
            <a:bodyPr wrap="square" lIns="0" tIns="0" rIns="0" bIns="0" rtlCol="0" anchor="t">
              <a:spAutoFit/>
            </a:bodyPr>
            <a:lstStyle/>
            <a:p>
              <a:pPr algn="r" defTabSz="990570">
                <a:spcBef>
                  <a:spcPct val="20000"/>
                </a:spcBef>
                <a:defRPr/>
              </a:pPr>
              <a:r>
                <a:rPr lang="fr-FR" sz="1400" dirty="0">
                  <a:solidFill>
                    <a:srgbClr val="3E6027"/>
                  </a:solidFill>
                </a:rPr>
                <a:t>Comment désirez-vous être payé? 72 fois par jour</a:t>
              </a:r>
              <a:r>
                <a:rPr lang="fr-FR" sz="1400" dirty="0"/>
                <a:t>! </a:t>
              </a:r>
              <a:endParaRPr lang="en-US" sz="1400" dirty="0">
                <a:solidFill>
                  <a:schemeClr val="accent1"/>
                </a:solidFill>
              </a:endParaRPr>
            </a:p>
          </p:txBody>
        </p:sp>
      </p:grpSp>
    </p:spTree>
    <p:extLst>
      <p:ext uri="{BB962C8B-B14F-4D97-AF65-F5344CB8AC3E}">
        <p14:creationId xmlns:p14="http://schemas.microsoft.com/office/powerpoint/2010/main" val="1053471851"/>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down)">
                                      <p:cBhvr>
                                        <p:cTn id="7" dur="500"/>
                                        <p:tgtEl>
                                          <p:spTgt spid="41"/>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right)">
                                      <p:cBhvr>
                                        <p:cTn id="11" dur="500"/>
                                        <p:tgtEl>
                                          <p:spTgt spid="19"/>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wipe(left)">
                                      <p:cBhvr>
                                        <p:cTn id="16" dur="500"/>
                                        <p:tgtEl>
                                          <p:spTgt spid="42"/>
                                        </p:tgtEl>
                                      </p:cBhvr>
                                    </p:animEffect>
                                  </p:childTnLst>
                                </p:cTn>
                              </p:par>
                            </p:childTnLst>
                          </p:cTn>
                        </p:par>
                        <p:par>
                          <p:cTn id="17" fill="hold">
                            <p:stCondLst>
                              <p:cond delay="500"/>
                            </p:stCondLst>
                            <p:childTnLst>
                              <p:par>
                                <p:cTn id="18" presetID="22" presetClass="entr" presetSubtype="8" fill="hold"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left)">
                                      <p:cBhvr>
                                        <p:cTn id="20" dur="5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wipe(left)">
                                      <p:cBhvr>
                                        <p:cTn id="25" dur="500"/>
                                        <p:tgtEl>
                                          <p:spTgt spid="43"/>
                                        </p:tgtEl>
                                      </p:cBhvr>
                                    </p:animEffect>
                                  </p:childTnLst>
                                </p:cTn>
                              </p:par>
                            </p:childTnLst>
                          </p:cTn>
                        </p:par>
                        <p:par>
                          <p:cTn id="26" fill="hold">
                            <p:stCondLst>
                              <p:cond delay="500"/>
                            </p:stCondLst>
                            <p:childTnLst>
                              <p:par>
                                <p:cTn id="27" presetID="22" presetClass="entr" presetSubtype="8" fill="hold" nodeType="after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wipe(left)">
                                      <p:cBhvr>
                                        <p:cTn id="29" dur="500"/>
                                        <p:tgtEl>
                                          <p:spTgt spid="25"/>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nodeType="clickEffect">
                                  <p:stCondLst>
                                    <p:cond delay="0"/>
                                  </p:stCondLst>
                                  <p:childTnLst>
                                    <p:set>
                                      <p:cBhvr>
                                        <p:cTn id="33" dur="1" fill="hold">
                                          <p:stCondLst>
                                            <p:cond delay="0"/>
                                          </p:stCondLst>
                                        </p:cTn>
                                        <p:tgtEl>
                                          <p:spTgt spid="44"/>
                                        </p:tgtEl>
                                        <p:attrNameLst>
                                          <p:attrName>style.visibility</p:attrName>
                                        </p:attrNameLst>
                                      </p:cBhvr>
                                      <p:to>
                                        <p:strVal val="visible"/>
                                      </p:to>
                                    </p:set>
                                    <p:animEffect transition="in" filter="wipe(up)">
                                      <p:cBhvr>
                                        <p:cTn id="34" dur="500"/>
                                        <p:tgtEl>
                                          <p:spTgt spid="44"/>
                                        </p:tgtEl>
                                      </p:cBhvr>
                                    </p:animEffect>
                                  </p:childTnLst>
                                </p:cTn>
                              </p:par>
                            </p:childTnLst>
                          </p:cTn>
                        </p:par>
                        <p:par>
                          <p:cTn id="35" fill="hold">
                            <p:stCondLst>
                              <p:cond delay="500"/>
                            </p:stCondLst>
                            <p:childTnLst>
                              <p:par>
                                <p:cTn id="36" presetID="22" presetClass="entr" presetSubtype="2" fill="hold" nodeType="after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right)">
                                      <p:cBhvr>
                                        <p:cTn id="38" dur="500"/>
                                        <p:tgtEl>
                                          <p:spTgt spid="31"/>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2" fill="hold" nodeType="click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wipe(right)">
                                      <p:cBhvr>
                                        <p:cTn id="43" dur="500"/>
                                        <p:tgtEl>
                                          <p:spTgt spid="40"/>
                                        </p:tgtEl>
                                      </p:cBhvr>
                                    </p:animEffect>
                                  </p:childTnLst>
                                </p:cTn>
                              </p:par>
                            </p:childTnLst>
                          </p:cTn>
                        </p:par>
                        <p:par>
                          <p:cTn id="44" fill="hold">
                            <p:stCondLst>
                              <p:cond delay="500"/>
                            </p:stCondLst>
                            <p:childTnLst>
                              <p:par>
                                <p:cTn id="45" presetID="22" presetClass="entr" presetSubtype="2" fill="hold"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right)">
                                      <p:cBhvr>
                                        <p:cTn id="47" dur="500"/>
                                        <p:tgtEl>
                                          <p:spTgt spid="28"/>
                                        </p:tgtEl>
                                      </p:cBhvr>
                                    </p:animEffect>
                                  </p:childTnLst>
                                </p:cTn>
                              </p:par>
                            </p:childTnLst>
                          </p:cTn>
                        </p:par>
                        <p:par>
                          <p:cTn id="48" fill="hold">
                            <p:stCondLst>
                              <p:cond delay="1000"/>
                            </p:stCondLst>
                            <p:childTnLst>
                              <p:par>
                                <p:cTn id="49" presetID="10" presetClass="entr" presetSubtype="0"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a:solidFill>
                  <a:srgbClr val="3E6027"/>
                </a:solidFill>
              </a:rPr>
              <a:t>Alors comment GAGNE-T-ON de l’argent? </a:t>
            </a:r>
            <a:endParaRPr lang="en-US" dirty="0">
              <a:solidFill>
                <a:srgbClr val="3E6027"/>
              </a:solidFill>
            </a:endParaRPr>
          </a:p>
        </p:txBody>
      </p:sp>
      <p:sp>
        <p:nvSpPr>
          <p:cNvPr id="50" name="Freeform 49"/>
          <p:cNvSpPr/>
          <p:nvPr/>
        </p:nvSpPr>
        <p:spPr>
          <a:xfrm rot="5400000" flipH="1">
            <a:off x="6580554" y="3673511"/>
            <a:ext cx="463748" cy="588169"/>
          </a:xfrm>
          <a:custGeom>
            <a:avLst/>
            <a:gdLst>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43434 w 433959"/>
              <a:gd name="connsiteY0" fmla="*/ 495300 h 495300"/>
              <a:gd name="connsiteX1" fmla="*/ 433959 w 433959"/>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Lst>
            <a:ahLst/>
            <a:cxnLst>
              <a:cxn ang="0">
                <a:pos x="connsiteX0" y="connsiteY0"/>
              </a:cxn>
              <a:cxn ang="0">
                <a:pos x="connsiteX1" y="connsiteY1"/>
              </a:cxn>
            </a:cxnLst>
            <a:rect l="l" t="t" r="r" b="b"/>
            <a:pathLst>
              <a:path w="390525" h="495300">
                <a:moveTo>
                  <a:pt x="0" y="495300"/>
                </a:moveTo>
                <a:cubicBezTo>
                  <a:pt x="114152" y="271783"/>
                  <a:pt x="213773" y="98349"/>
                  <a:pt x="390525" y="0"/>
                </a:cubicBezTo>
              </a:path>
            </a:pathLst>
          </a:custGeom>
          <a:ln w="76200">
            <a:solidFill>
              <a:schemeClr val="accent3"/>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950"/>
          </a:p>
        </p:txBody>
      </p:sp>
      <p:sp>
        <p:nvSpPr>
          <p:cNvPr id="51" name="Freeform 50"/>
          <p:cNvSpPr/>
          <p:nvPr/>
        </p:nvSpPr>
        <p:spPr>
          <a:xfrm rot="16200000" flipH="1" flipV="1">
            <a:off x="6631574" y="2695923"/>
            <a:ext cx="443706" cy="562749"/>
          </a:xfrm>
          <a:custGeom>
            <a:avLst/>
            <a:gdLst>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43434 w 433959"/>
              <a:gd name="connsiteY0" fmla="*/ 495300 h 495300"/>
              <a:gd name="connsiteX1" fmla="*/ 433959 w 433959"/>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Lst>
            <a:ahLst/>
            <a:cxnLst>
              <a:cxn ang="0">
                <a:pos x="connsiteX0" y="connsiteY0"/>
              </a:cxn>
              <a:cxn ang="0">
                <a:pos x="connsiteX1" y="connsiteY1"/>
              </a:cxn>
            </a:cxnLst>
            <a:rect l="l" t="t" r="r" b="b"/>
            <a:pathLst>
              <a:path w="390525" h="495300">
                <a:moveTo>
                  <a:pt x="0" y="495300"/>
                </a:moveTo>
                <a:cubicBezTo>
                  <a:pt x="114152" y="271783"/>
                  <a:pt x="213773" y="98349"/>
                  <a:pt x="390525" y="0"/>
                </a:cubicBezTo>
              </a:path>
            </a:pathLst>
          </a:custGeom>
          <a:ln w="76200">
            <a:solidFill>
              <a:schemeClr val="accent4"/>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950"/>
          </a:p>
        </p:txBody>
      </p:sp>
      <p:sp>
        <p:nvSpPr>
          <p:cNvPr id="49" name="Freeform 48"/>
          <p:cNvSpPr/>
          <p:nvPr/>
        </p:nvSpPr>
        <p:spPr>
          <a:xfrm rot="16200000">
            <a:off x="2824541" y="3673511"/>
            <a:ext cx="463748" cy="588169"/>
          </a:xfrm>
          <a:custGeom>
            <a:avLst/>
            <a:gdLst>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43434 w 433959"/>
              <a:gd name="connsiteY0" fmla="*/ 495300 h 495300"/>
              <a:gd name="connsiteX1" fmla="*/ 433959 w 433959"/>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Lst>
            <a:ahLst/>
            <a:cxnLst>
              <a:cxn ang="0">
                <a:pos x="connsiteX0" y="connsiteY0"/>
              </a:cxn>
              <a:cxn ang="0">
                <a:pos x="connsiteX1" y="connsiteY1"/>
              </a:cxn>
            </a:cxnLst>
            <a:rect l="l" t="t" r="r" b="b"/>
            <a:pathLst>
              <a:path w="390525" h="495300">
                <a:moveTo>
                  <a:pt x="0" y="495300"/>
                </a:moveTo>
                <a:cubicBezTo>
                  <a:pt x="114152" y="271783"/>
                  <a:pt x="213773" y="98349"/>
                  <a:pt x="390525" y="0"/>
                </a:cubicBezTo>
              </a:path>
            </a:pathLst>
          </a:custGeom>
          <a:ln w="76200">
            <a:solidFill>
              <a:schemeClr val="accent6"/>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950"/>
          </a:p>
        </p:txBody>
      </p:sp>
      <p:sp>
        <p:nvSpPr>
          <p:cNvPr id="40" name="Freeform 39"/>
          <p:cNvSpPr/>
          <p:nvPr/>
        </p:nvSpPr>
        <p:spPr>
          <a:xfrm rot="5400000" flipV="1">
            <a:off x="2793563" y="2695923"/>
            <a:ext cx="443706" cy="562749"/>
          </a:xfrm>
          <a:custGeom>
            <a:avLst/>
            <a:gdLst>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43434 w 433959"/>
              <a:gd name="connsiteY0" fmla="*/ 495300 h 495300"/>
              <a:gd name="connsiteX1" fmla="*/ 433959 w 433959"/>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 name="connsiteX0" fmla="*/ 0 w 390525"/>
              <a:gd name="connsiteY0" fmla="*/ 495300 h 495300"/>
              <a:gd name="connsiteX1" fmla="*/ 390525 w 390525"/>
              <a:gd name="connsiteY1" fmla="*/ 0 h 495300"/>
            </a:gdLst>
            <a:ahLst/>
            <a:cxnLst>
              <a:cxn ang="0">
                <a:pos x="connsiteX0" y="connsiteY0"/>
              </a:cxn>
              <a:cxn ang="0">
                <a:pos x="connsiteX1" y="connsiteY1"/>
              </a:cxn>
            </a:cxnLst>
            <a:rect l="l" t="t" r="r" b="b"/>
            <a:pathLst>
              <a:path w="390525" h="495300">
                <a:moveTo>
                  <a:pt x="0" y="495300"/>
                </a:moveTo>
                <a:cubicBezTo>
                  <a:pt x="114152" y="271783"/>
                  <a:pt x="213773" y="98349"/>
                  <a:pt x="390525" y="0"/>
                </a:cubicBezTo>
              </a:path>
            </a:pathLst>
          </a:custGeom>
          <a:ln w="76200">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950"/>
          </a:p>
        </p:txBody>
      </p:sp>
      <p:sp>
        <p:nvSpPr>
          <p:cNvPr id="8" name="Freeform 7"/>
          <p:cNvSpPr/>
          <p:nvPr/>
        </p:nvSpPr>
        <p:spPr>
          <a:xfrm flipV="1">
            <a:off x="3902498" y="2772276"/>
            <a:ext cx="2068964" cy="1330047"/>
          </a:xfrm>
          <a:custGeom>
            <a:avLst/>
            <a:gdLst>
              <a:gd name="connsiteX0" fmla="*/ 1751798 w 1751798"/>
              <a:gd name="connsiteY0" fmla="*/ 0 h 1126155"/>
              <a:gd name="connsiteX1" fmla="*/ 0 w 1751798"/>
              <a:gd name="connsiteY1" fmla="*/ 1126155 h 1126155"/>
              <a:gd name="connsiteX0" fmla="*/ 1751798 w 1751798"/>
              <a:gd name="connsiteY0" fmla="*/ 0 h 1126155"/>
              <a:gd name="connsiteX1" fmla="*/ 0 w 1751798"/>
              <a:gd name="connsiteY1" fmla="*/ 1126155 h 1126155"/>
              <a:gd name="connsiteX0" fmla="*/ 1751798 w 1751798"/>
              <a:gd name="connsiteY0" fmla="*/ 0 h 1126155"/>
              <a:gd name="connsiteX1" fmla="*/ 0 w 1751798"/>
              <a:gd name="connsiteY1" fmla="*/ 1126155 h 1126155"/>
            </a:gdLst>
            <a:ahLst/>
            <a:cxnLst>
              <a:cxn ang="0">
                <a:pos x="connsiteX0" y="connsiteY0"/>
              </a:cxn>
              <a:cxn ang="0">
                <a:pos x="connsiteX1" y="connsiteY1"/>
              </a:cxn>
            </a:cxnLst>
            <a:rect l="l" t="t" r="r" b="b"/>
            <a:pathLst>
              <a:path w="1751798" h="1126155">
                <a:moveTo>
                  <a:pt x="1751798" y="0"/>
                </a:moveTo>
                <a:cubicBezTo>
                  <a:pt x="953703" y="63968"/>
                  <a:pt x="739541" y="1088256"/>
                  <a:pt x="0" y="1126155"/>
                </a:cubicBezTo>
              </a:path>
            </a:pathLst>
          </a:custGeom>
          <a:ln w="76200">
            <a:solidFill>
              <a:schemeClr val="accent2"/>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950"/>
          </a:p>
        </p:txBody>
      </p:sp>
      <p:grpSp>
        <p:nvGrpSpPr>
          <p:cNvPr id="4" name="Group 120"/>
          <p:cNvGrpSpPr/>
          <p:nvPr/>
        </p:nvGrpSpPr>
        <p:grpSpPr>
          <a:xfrm>
            <a:off x="3314385" y="2478554"/>
            <a:ext cx="577850" cy="577850"/>
            <a:chOff x="7467600" y="2724150"/>
            <a:chExt cx="533400" cy="533400"/>
          </a:xfrm>
        </p:grpSpPr>
        <p:sp>
          <p:nvSpPr>
            <p:cNvPr id="15" name="Oval 14"/>
            <p:cNvSpPr/>
            <p:nvPr/>
          </p:nvSpPr>
          <p:spPr>
            <a:xfrm>
              <a:off x="7467600" y="2724150"/>
              <a:ext cx="533400" cy="533400"/>
            </a:xfrm>
            <a:prstGeom prst="ellipse">
              <a:avLst/>
            </a:prstGeom>
            <a:solidFill>
              <a:schemeClr val="accent2"/>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50"/>
            </a:p>
          </p:txBody>
        </p:sp>
        <p:grpSp>
          <p:nvGrpSpPr>
            <p:cNvPr id="5" name="Group 98"/>
            <p:cNvGrpSpPr/>
            <p:nvPr/>
          </p:nvGrpSpPr>
          <p:grpSpPr>
            <a:xfrm>
              <a:off x="7627938" y="2844006"/>
              <a:ext cx="212725" cy="293688"/>
              <a:chOff x="5011738" y="2427288"/>
              <a:chExt cx="212725" cy="293688"/>
            </a:xfrm>
            <a:solidFill>
              <a:schemeClr val="bg1"/>
            </a:solidFill>
          </p:grpSpPr>
          <p:sp>
            <p:nvSpPr>
              <p:cNvPr id="17" name="Freeform 63"/>
              <p:cNvSpPr>
                <a:spLocks noEditPoints="1"/>
              </p:cNvSpPr>
              <p:nvPr/>
            </p:nvSpPr>
            <p:spPr bwMode="auto">
              <a:xfrm>
                <a:off x="5011738" y="2427288"/>
                <a:ext cx="212725" cy="293688"/>
              </a:xfrm>
              <a:custGeom>
                <a:avLst/>
                <a:gdLst/>
                <a:ahLst/>
                <a:cxnLst>
                  <a:cxn ang="0">
                    <a:pos x="78" y="11"/>
                  </a:cxn>
                  <a:cxn ang="0">
                    <a:pos x="84" y="11"/>
                  </a:cxn>
                  <a:cxn ang="0">
                    <a:pos x="84" y="0"/>
                  </a:cxn>
                  <a:cxn ang="0">
                    <a:pos x="0" y="0"/>
                  </a:cxn>
                  <a:cxn ang="0">
                    <a:pos x="0" y="11"/>
                  </a:cxn>
                  <a:cxn ang="0">
                    <a:pos x="7" y="11"/>
                  </a:cxn>
                  <a:cxn ang="0">
                    <a:pos x="30" y="52"/>
                  </a:cxn>
                  <a:cxn ang="0">
                    <a:pos x="30" y="64"/>
                  </a:cxn>
                  <a:cxn ang="0">
                    <a:pos x="8" y="105"/>
                  </a:cxn>
                  <a:cxn ang="0">
                    <a:pos x="0" y="105"/>
                  </a:cxn>
                  <a:cxn ang="0">
                    <a:pos x="0" y="116"/>
                  </a:cxn>
                  <a:cxn ang="0">
                    <a:pos x="84" y="116"/>
                  </a:cxn>
                  <a:cxn ang="0">
                    <a:pos x="84" y="105"/>
                  </a:cxn>
                  <a:cxn ang="0">
                    <a:pos x="78" y="105"/>
                  </a:cxn>
                  <a:cxn ang="0">
                    <a:pos x="55" y="64"/>
                  </a:cxn>
                  <a:cxn ang="0">
                    <a:pos x="55" y="52"/>
                  </a:cxn>
                  <a:cxn ang="0">
                    <a:pos x="78" y="11"/>
                  </a:cxn>
                  <a:cxn ang="0">
                    <a:pos x="52" y="69"/>
                  </a:cxn>
                  <a:cxn ang="0">
                    <a:pos x="72" y="105"/>
                  </a:cxn>
                  <a:cxn ang="0">
                    <a:pos x="67" y="105"/>
                  </a:cxn>
                  <a:cxn ang="0">
                    <a:pos x="56" y="93"/>
                  </a:cxn>
                  <a:cxn ang="0">
                    <a:pos x="43" y="77"/>
                  </a:cxn>
                  <a:cxn ang="0">
                    <a:pos x="30" y="93"/>
                  </a:cxn>
                  <a:cxn ang="0">
                    <a:pos x="20" y="105"/>
                  </a:cxn>
                  <a:cxn ang="0">
                    <a:pos x="13" y="105"/>
                  </a:cxn>
                  <a:cxn ang="0">
                    <a:pos x="34" y="69"/>
                  </a:cxn>
                  <a:cxn ang="0">
                    <a:pos x="36" y="69"/>
                  </a:cxn>
                  <a:cxn ang="0">
                    <a:pos x="36" y="48"/>
                  </a:cxn>
                  <a:cxn ang="0">
                    <a:pos x="34" y="47"/>
                  </a:cxn>
                  <a:cxn ang="0">
                    <a:pos x="13" y="11"/>
                  </a:cxn>
                  <a:cxn ang="0">
                    <a:pos x="72" y="11"/>
                  </a:cxn>
                  <a:cxn ang="0">
                    <a:pos x="52" y="47"/>
                  </a:cxn>
                  <a:cxn ang="0">
                    <a:pos x="49" y="48"/>
                  </a:cxn>
                  <a:cxn ang="0">
                    <a:pos x="49" y="69"/>
                  </a:cxn>
                  <a:cxn ang="0">
                    <a:pos x="52" y="69"/>
                  </a:cxn>
                </a:cxnLst>
                <a:rect l="0" t="0" r="r" b="b"/>
                <a:pathLst>
                  <a:path w="84" h="116">
                    <a:moveTo>
                      <a:pt x="78" y="11"/>
                    </a:moveTo>
                    <a:cubicBezTo>
                      <a:pt x="84" y="11"/>
                      <a:pt x="84" y="11"/>
                      <a:pt x="84" y="11"/>
                    </a:cubicBezTo>
                    <a:cubicBezTo>
                      <a:pt x="84" y="0"/>
                      <a:pt x="84" y="0"/>
                      <a:pt x="84" y="0"/>
                    </a:cubicBezTo>
                    <a:cubicBezTo>
                      <a:pt x="0" y="0"/>
                      <a:pt x="0" y="0"/>
                      <a:pt x="0" y="0"/>
                    </a:cubicBezTo>
                    <a:cubicBezTo>
                      <a:pt x="0" y="11"/>
                      <a:pt x="0" y="11"/>
                      <a:pt x="0" y="11"/>
                    </a:cubicBezTo>
                    <a:cubicBezTo>
                      <a:pt x="7" y="11"/>
                      <a:pt x="7" y="11"/>
                      <a:pt x="7" y="11"/>
                    </a:cubicBezTo>
                    <a:cubicBezTo>
                      <a:pt x="8" y="33"/>
                      <a:pt x="16" y="48"/>
                      <a:pt x="30" y="52"/>
                    </a:cubicBezTo>
                    <a:cubicBezTo>
                      <a:pt x="30" y="64"/>
                      <a:pt x="30" y="64"/>
                      <a:pt x="30" y="64"/>
                    </a:cubicBezTo>
                    <a:cubicBezTo>
                      <a:pt x="17" y="69"/>
                      <a:pt x="9" y="83"/>
                      <a:pt x="8" y="105"/>
                    </a:cubicBezTo>
                    <a:cubicBezTo>
                      <a:pt x="0" y="105"/>
                      <a:pt x="0" y="105"/>
                      <a:pt x="0" y="105"/>
                    </a:cubicBezTo>
                    <a:cubicBezTo>
                      <a:pt x="0" y="116"/>
                      <a:pt x="0" y="116"/>
                      <a:pt x="0" y="116"/>
                    </a:cubicBezTo>
                    <a:cubicBezTo>
                      <a:pt x="84" y="116"/>
                      <a:pt x="84" y="116"/>
                      <a:pt x="84" y="116"/>
                    </a:cubicBezTo>
                    <a:cubicBezTo>
                      <a:pt x="84" y="105"/>
                      <a:pt x="84" y="105"/>
                      <a:pt x="84" y="105"/>
                    </a:cubicBezTo>
                    <a:cubicBezTo>
                      <a:pt x="78" y="105"/>
                      <a:pt x="78" y="105"/>
                      <a:pt x="78" y="105"/>
                    </a:cubicBezTo>
                    <a:cubicBezTo>
                      <a:pt x="77" y="83"/>
                      <a:pt x="69" y="69"/>
                      <a:pt x="55" y="64"/>
                    </a:cubicBezTo>
                    <a:cubicBezTo>
                      <a:pt x="55" y="52"/>
                      <a:pt x="55" y="52"/>
                      <a:pt x="55" y="52"/>
                    </a:cubicBezTo>
                    <a:cubicBezTo>
                      <a:pt x="69" y="48"/>
                      <a:pt x="77" y="33"/>
                      <a:pt x="78" y="11"/>
                    </a:cubicBezTo>
                    <a:close/>
                    <a:moveTo>
                      <a:pt x="52" y="69"/>
                    </a:moveTo>
                    <a:cubicBezTo>
                      <a:pt x="67" y="73"/>
                      <a:pt x="72" y="90"/>
                      <a:pt x="72" y="105"/>
                    </a:cubicBezTo>
                    <a:cubicBezTo>
                      <a:pt x="67" y="105"/>
                      <a:pt x="67" y="105"/>
                      <a:pt x="67" y="105"/>
                    </a:cubicBezTo>
                    <a:cubicBezTo>
                      <a:pt x="56" y="93"/>
                      <a:pt x="56" y="93"/>
                      <a:pt x="56" y="93"/>
                    </a:cubicBezTo>
                    <a:cubicBezTo>
                      <a:pt x="43" y="77"/>
                      <a:pt x="43" y="77"/>
                      <a:pt x="43" y="77"/>
                    </a:cubicBezTo>
                    <a:cubicBezTo>
                      <a:pt x="30" y="93"/>
                      <a:pt x="30" y="93"/>
                      <a:pt x="30" y="93"/>
                    </a:cubicBezTo>
                    <a:cubicBezTo>
                      <a:pt x="20" y="105"/>
                      <a:pt x="20" y="105"/>
                      <a:pt x="20" y="105"/>
                    </a:cubicBezTo>
                    <a:cubicBezTo>
                      <a:pt x="13" y="105"/>
                      <a:pt x="13" y="105"/>
                      <a:pt x="13" y="105"/>
                    </a:cubicBezTo>
                    <a:cubicBezTo>
                      <a:pt x="14" y="90"/>
                      <a:pt x="18" y="73"/>
                      <a:pt x="34" y="69"/>
                    </a:cubicBezTo>
                    <a:cubicBezTo>
                      <a:pt x="36" y="69"/>
                      <a:pt x="36" y="69"/>
                      <a:pt x="36" y="69"/>
                    </a:cubicBezTo>
                    <a:cubicBezTo>
                      <a:pt x="36" y="48"/>
                      <a:pt x="36" y="48"/>
                      <a:pt x="36" y="48"/>
                    </a:cubicBezTo>
                    <a:cubicBezTo>
                      <a:pt x="34" y="47"/>
                      <a:pt x="34" y="47"/>
                      <a:pt x="34" y="47"/>
                    </a:cubicBezTo>
                    <a:cubicBezTo>
                      <a:pt x="18" y="43"/>
                      <a:pt x="14" y="27"/>
                      <a:pt x="13" y="11"/>
                    </a:cubicBezTo>
                    <a:cubicBezTo>
                      <a:pt x="72" y="11"/>
                      <a:pt x="72" y="11"/>
                      <a:pt x="72" y="11"/>
                    </a:cubicBezTo>
                    <a:cubicBezTo>
                      <a:pt x="72" y="27"/>
                      <a:pt x="67" y="43"/>
                      <a:pt x="52" y="47"/>
                    </a:cubicBezTo>
                    <a:cubicBezTo>
                      <a:pt x="49" y="48"/>
                      <a:pt x="49" y="48"/>
                      <a:pt x="49" y="48"/>
                    </a:cubicBezTo>
                    <a:cubicBezTo>
                      <a:pt x="49" y="69"/>
                      <a:pt x="49" y="69"/>
                      <a:pt x="49" y="69"/>
                    </a:cubicBezTo>
                    <a:lnTo>
                      <a:pt x="52" y="69"/>
                    </a:ln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8" name="Freeform 64"/>
              <p:cNvSpPr>
                <a:spLocks/>
              </p:cNvSpPr>
              <p:nvPr/>
            </p:nvSpPr>
            <p:spPr bwMode="auto">
              <a:xfrm>
                <a:off x="5092701" y="2516188"/>
                <a:ext cx="60325" cy="34925"/>
              </a:xfrm>
              <a:custGeom>
                <a:avLst/>
                <a:gdLst/>
                <a:ahLst/>
                <a:cxnLst>
                  <a:cxn ang="0">
                    <a:pos x="38" y="0"/>
                  </a:cxn>
                  <a:cxn ang="0">
                    <a:pos x="0" y="0"/>
                  </a:cxn>
                  <a:cxn ang="0">
                    <a:pos x="9" y="11"/>
                  </a:cxn>
                  <a:cxn ang="0">
                    <a:pos x="19" y="22"/>
                  </a:cxn>
                  <a:cxn ang="0">
                    <a:pos x="29" y="11"/>
                  </a:cxn>
                  <a:cxn ang="0">
                    <a:pos x="38" y="0"/>
                  </a:cxn>
                </a:cxnLst>
                <a:rect l="0" t="0" r="r" b="b"/>
                <a:pathLst>
                  <a:path w="38" h="22">
                    <a:moveTo>
                      <a:pt x="38" y="0"/>
                    </a:moveTo>
                    <a:lnTo>
                      <a:pt x="0" y="0"/>
                    </a:lnTo>
                    <a:lnTo>
                      <a:pt x="9" y="11"/>
                    </a:lnTo>
                    <a:lnTo>
                      <a:pt x="19" y="22"/>
                    </a:lnTo>
                    <a:lnTo>
                      <a:pt x="29" y="11"/>
                    </a:lnTo>
                    <a:lnTo>
                      <a:pt x="38" y="0"/>
                    </a:ln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grpSp>
        <p:nvGrpSpPr>
          <p:cNvPr id="6" name="Group 124"/>
          <p:cNvGrpSpPr/>
          <p:nvPr/>
        </p:nvGrpSpPr>
        <p:grpSpPr>
          <a:xfrm>
            <a:off x="3314385" y="3814244"/>
            <a:ext cx="577850" cy="577850"/>
            <a:chOff x="1524000" y="2876550"/>
            <a:chExt cx="533400" cy="533400"/>
          </a:xfrm>
        </p:grpSpPr>
        <p:sp>
          <p:nvSpPr>
            <p:cNvPr id="20" name="Oval 19"/>
            <p:cNvSpPr/>
            <p:nvPr/>
          </p:nvSpPr>
          <p:spPr>
            <a:xfrm>
              <a:off x="1524000" y="2876550"/>
              <a:ext cx="533400" cy="533400"/>
            </a:xfrm>
            <a:prstGeom prst="ellipse">
              <a:avLst/>
            </a:prstGeom>
            <a:solidFill>
              <a:schemeClr val="accent6"/>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50"/>
            </a:p>
          </p:txBody>
        </p:sp>
        <p:sp>
          <p:nvSpPr>
            <p:cNvPr id="21" name="Freeform 152"/>
            <p:cNvSpPr>
              <a:spLocks noEditPoints="1"/>
            </p:cNvSpPr>
            <p:nvPr/>
          </p:nvSpPr>
          <p:spPr bwMode="auto">
            <a:xfrm>
              <a:off x="1693941" y="2950772"/>
              <a:ext cx="193519" cy="384957"/>
            </a:xfrm>
            <a:custGeom>
              <a:avLst/>
              <a:gdLst/>
              <a:ahLst/>
              <a:cxnLst>
                <a:cxn ang="0">
                  <a:pos x="43" y="62"/>
                </a:cxn>
                <a:cxn ang="0">
                  <a:pos x="43" y="50"/>
                </a:cxn>
                <a:cxn ang="0">
                  <a:pos x="43" y="14"/>
                </a:cxn>
                <a:cxn ang="0">
                  <a:pos x="29" y="0"/>
                </a:cxn>
                <a:cxn ang="0">
                  <a:pos x="14" y="14"/>
                </a:cxn>
                <a:cxn ang="0">
                  <a:pos x="14" y="50"/>
                </a:cxn>
                <a:cxn ang="0">
                  <a:pos x="14" y="62"/>
                </a:cxn>
                <a:cxn ang="0">
                  <a:pos x="0" y="87"/>
                </a:cxn>
                <a:cxn ang="0">
                  <a:pos x="29" y="116"/>
                </a:cxn>
                <a:cxn ang="0">
                  <a:pos x="58" y="87"/>
                </a:cxn>
                <a:cxn ang="0">
                  <a:pos x="43" y="62"/>
                </a:cxn>
                <a:cxn ang="0">
                  <a:pos x="21" y="43"/>
                </a:cxn>
                <a:cxn ang="0">
                  <a:pos x="29" y="43"/>
                </a:cxn>
                <a:cxn ang="0">
                  <a:pos x="29" y="36"/>
                </a:cxn>
                <a:cxn ang="0">
                  <a:pos x="21" y="36"/>
                </a:cxn>
                <a:cxn ang="0">
                  <a:pos x="21" y="29"/>
                </a:cxn>
                <a:cxn ang="0">
                  <a:pos x="29" y="29"/>
                </a:cxn>
                <a:cxn ang="0">
                  <a:pos x="29" y="21"/>
                </a:cxn>
                <a:cxn ang="0">
                  <a:pos x="21" y="21"/>
                </a:cxn>
                <a:cxn ang="0">
                  <a:pos x="21" y="14"/>
                </a:cxn>
                <a:cxn ang="0">
                  <a:pos x="29" y="7"/>
                </a:cxn>
                <a:cxn ang="0">
                  <a:pos x="36" y="14"/>
                </a:cxn>
                <a:cxn ang="0">
                  <a:pos x="36" y="50"/>
                </a:cxn>
                <a:cxn ang="0">
                  <a:pos x="21" y="50"/>
                </a:cxn>
                <a:cxn ang="0">
                  <a:pos x="21" y="43"/>
                </a:cxn>
                <a:cxn ang="0">
                  <a:pos x="29" y="108"/>
                </a:cxn>
                <a:cxn ang="0">
                  <a:pos x="7" y="87"/>
                </a:cxn>
                <a:cxn ang="0">
                  <a:pos x="7" y="83"/>
                </a:cxn>
                <a:cxn ang="0">
                  <a:pos x="29" y="101"/>
                </a:cxn>
                <a:cxn ang="0">
                  <a:pos x="50" y="83"/>
                </a:cxn>
                <a:cxn ang="0">
                  <a:pos x="50" y="87"/>
                </a:cxn>
                <a:cxn ang="0">
                  <a:pos x="29" y="108"/>
                </a:cxn>
              </a:cxnLst>
              <a:rect l="0" t="0" r="r" b="b"/>
              <a:pathLst>
                <a:path w="58" h="116">
                  <a:moveTo>
                    <a:pt x="43" y="62"/>
                  </a:moveTo>
                  <a:cubicBezTo>
                    <a:pt x="43" y="50"/>
                    <a:pt x="43" y="50"/>
                    <a:pt x="43" y="50"/>
                  </a:cubicBezTo>
                  <a:cubicBezTo>
                    <a:pt x="43" y="14"/>
                    <a:pt x="43" y="14"/>
                    <a:pt x="43" y="14"/>
                  </a:cubicBezTo>
                  <a:cubicBezTo>
                    <a:pt x="43" y="6"/>
                    <a:pt x="37" y="0"/>
                    <a:pt x="29" y="0"/>
                  </a:cubicBezTo>
                  <a:cubicBezTo>
                    <a:pt x="21" y="0"/>
                    <a:pt x="14" y="6"/>
                    <a:pt x="14" y="14"/>
                  </a:cubicBezTo>
                  <a:cubicBezTo>
                    <a:pt x="14" y="50"/>
                    <a:pt x="14" y="50"/>
                    <a:pt x="14" y="50"/>
                  </a:cubicBezTo>
                  <a:cubicBezTo>
                    <a:pt x="14" y="62"/>
                    <a:pt x="14" y="62"/>
                    <a:pt x="14" y="62"/>
                  </a:cubicBezTo>
                  <a:cubicBezTo>
                    <a:pt x="5" y="67"/>
                    <a:pt x="0" y="76"/>
                    <a:pt x="0" y="87"/>
                  </a:cubicBezTo>
                  <a:cubicBezTo>
                    <a:pt x="0" y="103"/>
                    <a:pt x="13" y="116"/>
                    <a:pt x="29" y="116"/>
                  </a:cubicBezTo>
                  <a:cubicBezTo>
                    <a:pt x="45" y="116"/>
                    <a:pt x="58" y="103"/>
                    <a:pt x="58" y="87"/>
                  </a:cubicBezTo>
                  <a:cubicBezTo>
                    <a:pt x="58" y="76"/>
                    <a:pt x="52" y="67"/>
                    <a:pt x="43" y="62"/>
                  </a:cubicBezTo>
                  <a:close/>
                  <a:moveTo>
                    <a:pt x="21" y="43"/>
                  </a:moveTo>
                  <a:cubicBezTo>
                    <a:pt x="29" y="43"/>
                    <a:pt x="29" y="43"/>
                    <a:pt x="29" y="43"/>
                  </a:cubicBezTo>
                  <a:cubicBezTo>
                    <a:pt x="29" y="36"/>
                    <a:pt x="29" y="36"/>
                    <a:pt x="29" y="36"/>
                  </a:cubicBezTo>
                  <a:cubicBezTo>
                    <a:pt x="21" y="36"/>
                    <a:pt x="21" y="36"/>
                    <a:pt x="21" y="36"/>
                  </a:cubicBezTo>
                  <a:cubicBezTo>
                    <a:pt x="21" y="29"/>
                    <a:pt x="21" y="29"/>
                    <a:pt x="21" y="29"/>
                  </a:cubicBezTo>
                  <a:cubicBezTo>
                    <a:pt x="29" y="29"/>
                    <a:pt x="29" y="29"/>
                    <a:pt x="29" y="29"/>
                  </a:cubicBezTo>
                  <a:cubicBezTo>
                    <a:pt x="29" y="21"/>
                    <a:pt x="29" y="21"/>
                    <a:pt x="29" y="21"/>
                  </a:cubicBezTo>
                  <a:cubicBezTo>
                    <a:pt x="21" y="21"/>
                    <a:pt x="21" y="21"/>
                    <a:pt x="21" y="21"/>
                  </a:cubicBezTo>
                  <a:cubicBezTo>
                    <a:pt x="21" y="14"/>
                    <a:pt x="21" y="14"/>
                    <a:pt x="21" y="14"/>
                  </a:cubicBezTo>
                  <a:cubicBezTo>
                    <a:pt x="21" y="10"/>
                    <a:pt x="25" y="7"/>
                    <a:pt x="29" y="7"/>
                  </a:cubicBezTo>
                  <a:cubicBezTo>
                    <a:pt x="33" y="7"/>
                    <a:pt x="36" y="10"/>
                    <a:pt x="36" y="14"/>
                  </a:cubicBezTo>
                  <a:cubicBezTo>
                    <a:pt x="36" y="50"/>
                    <a:pt x="36" y="50"/>
                    <a:pt x="36" y="50"/>
                  </a:cubicBezTo>
                  <a:cubicBezTo>
                    <a:pt x="21" y="50"/>
                    <a:pt x="21" y="50"/>
                    <a:pt x="21" y="50"/>
                  </a:cubicBezTo>
                  <a:lnTo>
                    <a:pt x="21" y="43"/>
                  </a:lnTo>
                  <a:close/>
                  <a:moveTo>
                    <a:pt x="29" y="108"/>
                  </a:moveTo>
                  <a:cubicBezTo>
                    <a:pt x="17" y="108"/>
                    <a:pt x="7" y="99"/>
                    <a:pt x="7" y="87"/>
                  </a:cubicBezTo>
                  <a:cubicBezTo>
                    <a:pt x="7" y="85"/>
                    <a:pt x="7" y="84"/>
                    <a:pt x="7" y="83"/>
                  </a:cubicBezTo>
                  <a:cubicBezTo>
                    <a:pt x="9" y="93"/>
                    <a:pt x="18" y="101"/>
                    <a:pt x="29" y="101"/>
                  </a:cubicBezTo>
                  <a:cubicBezTo>
                    <a:pt x="39" y="101"/>
                    <a:pt x="48" y="93"/>
                    <a:pt x="50" y="83"/>
                  </a:cubicBezTo>
                  <a:cubicBezTo>
                    <a:pt x="50" y="84"/>
                    <a:pt x="50" y="85"/>
                    <a:pt x="50" y="87"/>
                  </a:cubicBezTo>
                  <a:cubicBezTo>
                    <a:pt x="50" y="99"/>
                    <a:pt x="41" y="108"/>
                    <a:pt x="29" y="108"/>
                  </a:cubicBezTo>
                  <a:close/>
                </a:path>
              </a:pathLst>
            </a:custGeom>
            <a:solidFill>
              <a:schemeClr val="bg1"/>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nvGrpSpPr>
          <p:cNvPr id="7" name="Group 123"/>
          <p:cNvGrpSpPr/>
          <p:nvPr/>
        </p:nvGrpSpPr>
        <p:grpSpPr>
          <a:xfrm>
            <a:off x="5978359" y="2478554"/>
            <a:ext cx="577850" cy="577850"/>
            <a:chOff x="2286000" y="1809750"/>
            <a:chExt cx="533400" cy="533400"/>
          </a:xfrm>
        </p:grpSpPr>
        <p:sp>
          <p:nvSpPr>
            <p:cNvPr id="23" name="Oval 22"/>
            <p:cNvSpPr/>
            <p:nvPr/>
          </p:nvSpPr>
          <p:spPr>
            <a:xfrm>
              <a:off x="2286000" y="1809750"/>
              <a:ext cx="533400" cy="533400"/>
            </a:xfrm>
            <a:prstGeom prst="ellipse">
              <a:avLst/>
            </a:prstGeom>
            <a:solidFill>
              <a:schemeClr val="accent5"/>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50"/>
            </a:p>
          </p:txBody>
        </p:sp>
        <p:sp>
          <p:nvSpPr>
            <p:cNvPr id="24" name="Freeform 79"/>
            <p:cNvSpPr>
              <a:spLocks noEditPoints="1"/>
            </p:cNvSpPr>
            <p:nvPr/>
          </p:nvSpPr>
          <p:spPr bwMode="auto">
            <a:xfrm>
              <a:off x="2400300" y="1903354"/>
              <a:ext cx="304800" cy="346193"/>
            </a:xfrm>
            <a:custGeom>
              <a:avLst/>
              <a:gdLst/>
              <a:ahLst/>
              <a:cxnLst>
                <a:cxn ang="0">
                  <a:pos x="87" y="109"/>
                </a:cxn>
                <a:cxn ang="0">
                  <a:pos x="82" y="109"/>
                </a:cxn>
                <a:cxn ang="0">
                  <a:pos x="102" y="73"/>
                </a:cxn>
                <a:cxn ang="0">
                  <a:pos x="69" y="31"/>
                </a:cxn>
                <a:cxn ang="0">
                  <a:pos x="77" y="15"/>
                </a:cxn>
                <a:cxn ang="0">
                  <a:pos x="76" y="10"/>
                </a:cxn>
                <a:cxn ang="0">
                  <a:pos x="56" y="1"/>
                </a:cxn>
                <a:cxn ang="0">
                  <a:pos x="53" y="0"/>
                </a:cxn>
                <a:cxn ang="0">
                  <a:pos x="51" y="2"/>
                </a:cxn>
                <a:cxn ang="0">
                  <a:pos x="28" y="46"/>
                </a:cxn>
                <a:cxn ang="0">
                  <a:pos x="31" y="57"/>
                </a:cxn>
                <a:cxn ang="0">
                  <a:pos x="28" y="63"/>
                </a:cxn>
                <a:cxn ang="0">
                  <a:pos x="41" y="69"/>
                </a:cxn>
                <a:cxn ang="0">
                  <a:pos x="44" y="63"/>
                </a:cxn>
                <a:cxn ang="0">
                  <a:pos x="44" y="63"/>
                </a:cxn>
                <a:cxn ang="0">
                  <a:pos x="54" y="59"/>
                </a:cxn>
                <a:cxn ang="0">
                  <a:pos x="62" y="44"/>
                </a:cxn>
                <a:cxn ang="0">
                  <a:pos x="87" y="73"/>
                </a:cxn>
                <a:cxn ang="0">
                  <a:pos x="58" y="102"/>
                </a:cxn>
                <a:cxn ang="0">
                  <a:pos x="37" y="95"/>
                </a:cxn>
                <a:cxn ang="0">
                  <a:pos x="37" y="91"/>
                </a:cxn>
                <a:cxn ang="0">
                  <a:pos x="40" y="87"/>
                </a:cxn>
                <a:cxn ang="0">
                  <a:pos x="58" y="87"/>
                </a:cxn>
                <a:cxn ang="0">
                  <a:pos x="58" y="80"/>
                </a:cxn>
                <a:cxn ang="0">
                  <a:pos x="30" y="80"/>
                </a:cxn>
                <a:cxn ang="0">
                  <a:pos x="16" y="80"/>
                </a:cxn>
                <a:cxn ang="0">
                  <a:pos x="0" y="80"/>
                </a:cxn>
                <a:cxn ang="0">
                  <a:pos x="0" y="87"/>
                </a:cxn>
                <a:cxn ang="0">
                  <a:pos x="17" y="87"/>
                </a:cxn>
                <a:cxn ang="0">
                  <a:pos x="18" y="87"/>
                </a:cxn>
                <a:cxn ang="0">
                  <a:pos x="22" y="91"/>
                </a:cxn>
                <a:cxn ang="0">
                  <a:pos x="22" y="95"/>
                </a:cxn>
                <a:cxn ang="0">
                  <a:pos x="22" y="109"/>
                </a:cxn>
                <a:cxn ang="0">
                  <a:pos x="8" y="116"/>
                </a:cxn>
                <a:cxn ang="0">
                  <a:pos x="102" y="116"/>
                </a:cxn>
                <a:cxn ang="0">
                  <a:pos x="87" y="109"/>
                </a:cxn>
                <a:cxn ang="0">
                  <a:pos x="62" y="10"/>
                </a:cxn>
                <a:cxn ang="0">
                  <a:pos x="60" y="12"/>
                </a:cxn>
                <a:cxn ang="0">
                  <a:pos x="43" y="44"/>
                </a:cxn>
                <a:cxn ang="0">
                  <a:pos x="37" y="41"/>
                </a:cxn>
                <a:cxn ang="0">
                  <a:pos x="37" y="39"/>
                </a:cxn>
                <a:cxn ang="0">
                  <a:pos x="53" y="10"/>
                </a:cxn>
                <a:cxn ang="0">
                  <a:pos x="55" y="8"/>
                </a:cxn>
                <a:cxn ang="0">
                  <a:pos x="58" y="8"/>
                </a:cxn>
                <a:cxn ang="0">
                  <a:pos x="62" y="10"/>
                </a:cxn>
                <a:cxn ang="0">
                  <a:pos x="62" y="10"/>
                </a:cxn>
              </a:cxnLst>
              <a:rect l="0" t="0" r="r" b="b"/>
              <a:pathLst>
                <a:path w="102" h="116">
                  <a:moveTo>
                    <a:pt x="87" y="109"/>
                  </a:moveTo>
                  <a:cubicBezTo>
                    <a:pt x="82" y="109"/>
                    <a:pt x="82" y="109"/>
                    <a:pt x="82" y="109"/>
                  </a:cubicBezTo>
                  <a:cubicBezTo>
                    <a:pt x="94" y="101"/>
                    <a:pt x="102" y="88"/>
                    <a:pt x="102" y="73"/>
                  </a:cubicBezTo>
                  <a:cubicBezTo>
                    <a:pt x="102" y="52"/>
                    <a:pt x="88" y="35"/>
                    <a:pt x="69" y="31"/>
                  </a:cubicBezTo>
                  <a:cubicBezTo>
                    <a:pt x="77" y="15"/>
                    <a:pt x="77" y="15"/>
                    <a:pt x="77" y="15"/>
                  </a:cubicBezTo>
                  <a:cubicBezTo>
                    <a:pt x="78" y="13"/>
                    <a:pt x="77" y="11"/>
                    <a:pt x="76" y="10"/>
                  </a:cubicBezTo>
                  <a:cubicBezTo>
                    <a:pt x="56" y="1"/>
                    <a:pt x="56" y="1"/>
                    <a:pt x="56" y="1"/>
                  </a:cubicBezTo>
                  <a:cubicBezTo>
                    <a:pt x="55" y="0"/>
                    <a:pt x="54" y="0"/>
                    <a:pt x="53" y="0"/>
                  </a:cubicBezTo>
                  <a:cubicBezTo>
                    <a:pt x="52" y="1"/>
                    <a:pt x="52" y="2"/>
                    <a:pt x="51" y="2"/>
                  </a:cubicBezTo>
                  <a:cubicBezTo>
                    <a:pt x="28" y="46"/>
                    <a:pt x="28" y="46"/>
                    <a:pt x="28" y="46"/>
                  </a:cubicBezTo>
                  <a:cubicBezTo>
                    <a:pt x="26" y="50"/>
                    <a:pt x="28" y="55"/>
                    <a:pt x="31" y="57"/>
                  </a:cubicBezTo>
                  <a:cubicBezTo>
                    <a:pt x="28" y="63"/>
                    <a:pt x="28" y="63"/>
                    <a:pt x="28" y="63"/>
                  </a:cubicBezTo>
                  <a:cubicBezTo>
                    <a:pt x="41" y="69"/>
                    <a:pt x="41" y="69"/>
                    <a:pt x="41" y="69"/>
                  </a:cubicBezTo>
                  <a:cubicBezTo>
                    <a:pt x="44" y="63"/>
                    <a:pt x="44" y="63"/>
                    <a:pt x="44" y="63"/>
                  </a:cubicBezTo>
                  <a:cubicBezTo>
                    <a:pt x="44" y="63"/>
                    <a:pt x="44" y="63"/>
                    <a:pt x="44" y="63"/>
                  </a:cubicBezTo>
                  <a:cubicBezTo>
                    <a:pt x="48" y="65"/>
                    <a:pt x="52" y="63"/>
                    <a:pt x="54" y="59"/>
                  </a:cubicBezTo>
                  <a:cubicBezTo>
                    <a:pt x="62" y="44"/>
                    <a:pt x="62" y="44"/>
                    <a:pt x="62" y="44"/>
                  </a:cubicBezTo>
                  <a:cubicBezTo>
                    <a:pt x="76" y="46"/>
                    <a:pt x="87" y="58"/>
                    <a:pt x="87" y="73"/>
                  </a:cubicBezTo>
                  <a:cubicBezTo>
                    <a:pt x="87" y="89"/>
                    <a:pt x="74" y="102"/>
                    <a:pt x="58" y="102"/>
                  </a:cubicBezTo>
                  <a:cubicBezTo>
                    <a:pt x="51" y="102"/>
                    <a:pt x="42" y="99"/>
                    <a:pt x="37" y="95"/>
                  </a:cubicBezTo>
                  <a:cubicBezTo>
                    <a:pt x="37" y="91"/>
                    <a:pt x="37" y="91"/>
                    <a:pt x="37" y="91"/>
                  </a:cubicBezTo>
                  <a:cubicBezTo>
                    <a:pt x="37" y="89"/>
                    <a:pt x="38" y="87"/>
                    <a:pt x="40" y="87"/>
                  </a:cubicBezTo>
                  <a:cubicBezTo>
                    <a:pt x="58" y="87"/>
                    <a:pt x="58" y="87"/>
                    <a:pt x="58" y="87"/>
                  </a:cubicBezTo>
                  <a:cubicBezTo>
                    <a:pt x="58" y="80"/>
                    <a:pt x="58" y="80"/>
                    <a:pt x="58" y="80"/>
                  </a:cubicBezTo>
                  <a:cubicBezTo>
                    <a:pt x="30" y="80"/>
                    <a:pt x="30" y="80"/>
                    <a:pt x="30" y="80"/>
                  </a:cubicBezTo>
                  <a:cubicBezTo>
                    <a:pt x="16" y="80"/>
                    <a:pt x="16" y="80"/>
                    <a:pt x="16" y="80"/>
                  </a:cubicBezTo>
                  <a:cubicBezTo>
                    <a:pt x="0" y="80"/>
                    <a:pt x="0" y="80"/>
                    <a:pt x="0" y="80"/>
                  </a:cubicBezTo>
                  <a:cubicBezTo>
                    <a:pt x="0" y="87"/>
                    <a:pt x="0" y="87"/>
                    <a:pt x="0" y="87"/>
                  </a:cubicBezTo>
                  <a:cubicBezTo>
                    <a:pt x="17" y="87"/>
                    <a:pt x="17" y="87"/>
                    <a:pt x="17" y="87"/>
                  </a:cubicBezTo>
                  <a:cubicBezTo>
                    <a:pt x="18" y="87"/>
                    <a:pt x="18" y="87"/>
                    <a:pt x="18" y="87"/>
                  </a:cubicBezTo>
                  <a:cubicBezTo>
                    <a:pt x="20" y="87"/>
                    <a:pt x="22" y="89"/>
                    <a:pt x="22" y="91"/>
                  </a:cubicBezTo>
                  <a:cubicBezTo>
                    <a:pt x="22" y="95"/>
                    <a:pt x="22" y="95"/>
                    <a:pt x="22" y="95"/>
                  </a:cubicBezTo>
                  <a:cubicBezTo>
                    <a:pt x="22" y="109"/>
                    <a:pt x="22" y="109"/>
                    <a:pt x="22" y="109"/>
                  </a:cubicBezTo>
                  <a:cubicBezTo>
                    <a:pt x="14" y="109"/>
                    <a:pt x="8" y="108"/>
                    <a:pt x="8" y="116"/>
                  </a:cubicBezTo>
                  <a:cubicBezTo>
                    <a:pt x="102" y="116"/>
                    <a:pt x="102" y="116"/>
                    <a:pt x="102" y="116"/>
                  </a:cubicBezTo>
                  <a:cubicBezTo>
                    <a:pt x="102" y="108"/>
                    <a:pt x="95" y="109"/>
                    <a:pt x="87" y="109"/>
                  </a:cubicBezTo>
                  <a:close/>
                  <a:moveTo>
                    <a:pt x="62" y="10"/>
                  </a:moveTo>
                  <a:cubicBezTo>
                    <a:pt x="61" y="10"/>
                    <a:pt x="60" y="11"/>
                    <a:pt x="60" y="12"/>
                  </a:cubicBezTo>
                  <a:cubicBezTo>
                    <a:pt x="43" y="44"/>
                    <a:pt x="43" y="44"/>
                    <a:pt x="43" y="44"/>
                  </a:cubicBezTo>
                  <a:cubicBezTo>
                    <a:pt x="37" y="41"/>
                    <a:pt x="37" y="41"/>
                    <a:pt x="37" y="41"/>
                  </a:cubicBezTo>
                  <a:cubicBezTo>
                    <a:pt x="37" y="40"/>
                    <a:pt x="37" y="40"/>
                    <a:pt x="37" y="39"/>
                  </a:cubicBezTo>
                  <a:cubicBezTo>
                    <a:pt x="53" y="10"/>
                    <a:pt x="53" y="10"/>
                    <a:pt x="53" y="10"/>
                  </a:cubicBezTo>
                  <a:cubicBezTo>
                    <a:pt x="53" y="9"/>
                    <a:pt x="54" y="8"/>
                    <a:pt x="55" y="8"/>
                  </a:cubicBezTo>
                  <a:cubicBezTo>
                    <a:pt x="56" y="7"/>
                    <a:pt x="57" y="7"/>
                    <a:pt x="58" y="8"/>
                  </a:cubicBezTo>
                  <a:cubicBezTo>
                    <a:pt x="62" y="10"/>
                    <a:pt x="62" y="10"/>
                    <a:pt x="62" y="10"/>
                  </a:cubicBezTo>
                  <a:cubicBezTo>
                    <a:pt x="62" y="10"/>
                    <a:pt x="62" y="10"/>
                    <a:pt x="62" y="10"/>
                  </a:cubicBezTo>
                  <a:close/>
                </a:path>
              </a:pathLst>
            </a:custGeom>
            <a:solidFill>
              <a:schemeClr val="bg1"/>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nvGrpSpPr>
          <p:cNvPr id="9" name="Group 121"/>
          <p:cNvGrpSpPr/>
          <p:nvPr/>
        </p:nvGrpSpPr>
        <p:grpSpPr>
          <a:xfrm>
            <a:off x="5978359" y="3814244"/>
            <a:ext cx="577850" cy="577850"/>
            <a:chOff x="7162800" y="1504950"/>
            <a:chExt cx="533400" cy="533400"/>
          </a:xfrm>
        </p:grpSpPr>
        <p:sp>
          <p:nvSpPr>
            <p:cNvPr id="26" name="Oval 25"/>
            <p:cNvSpPr/>
            <p:nvPr/>
          </p:nvSpPr>
          <p:spPr>
            <a:xfrm>
              <a:off x="7162800" y="1504950"/>
              <a:ext cx="533400" cy="533400"/>
            </a:xfrm>
            <a:prstGeom prst="ellipse">
              <a:avLst/>
            </a:prstGeom>
            <a:solidFill>
              <a:schemeClr val="accent3"/>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50"/>
            </a:p>
          </p:txBody>
        </p:sp>
        <p:sp>
          <p:nvSpPr>
            <p:cNvPr id="27" name="Freeform 173"/>
            <p:cNvSpPr>
              <a:spLocks noEditPoints="1"/>
            </p:cNvSpPr>
            <p:nvPr/>
          </p:nvSpPr>
          <p:spPr bwMode="auto">
            <a:xfrm>
              <a:off x="7292181" y="1625600"/>
              <a:ext cx="274638" cy="292100"/>
            </a:xfrm>
            <a:custGeom>
              <a:avLst/>
              <a:gdLst/>
              <a:ahLst/>
              <a:cxnLst>
                <a:cxn ang="0">
                  <a:pos x="102" y="0"/>
                </a:cxn>
                <a:cxn ang="0">
                  <a:pos x="15" y="0"/>
                </a:cxn>
                <a:cxn ang="0">
                  <a:pos x="7" y="7"/>
                </a:cxn>
                <a:cxn ang="0">
                  <a:pos x="7" y="22"/>
                </a:cxn>
                <a:cxn ang="0">
                  <a:pos x="18" y="22"/>
                </a:cxn>
                <a:cxn ang="0">
                  <a:pos x="22" y="26"/>
                </a:cxn>
                <a:cxn ang="0">
                  <a:pos x="18" y="29"/>
                </a:cxn>
                <a:cxn ang="0">
                  <a:pos x="4" y="29"/>
                </a:cxn>
                <a:cxn ang="0">
                  <a:pos x="0" y="33"/>
                </a:cxn>
                <a:cxn ang="0">
                  <a:pos x="4" y="36"/>
                </a:cxn>
                <a:cxn ang="0">
                  <a:pos x="7" y="36"/>
                </a:cxn>
                <a:cxn ang="0">
                  <a:pos x="7" y="51"/>
                </a:cxn>
                <a:cxn ang="0">
                  <a:pos x="18" y="51"/>
                </a:cxn>
                <a:cxn ang="0">
                  <a:pos x="22" y="55"/>
                </a:cxn>
                <a:cxn ang="0">
                  <a:pos x="18" y="58"/>
                </a:cxn>
                <a:cxn ang="0">
                  <a:pos x="4" y="58"/>
                </a:cxn>
                <a:cxn ang="0">
                  <a:pos x="0" y="62"/>
                </a:cxn>
                <a:cxn ang="0">
                  <a:pos x="4" y="66"/>
                </a:cxn>
                <a:cxn ang="0">
                  <a:pos x="7" y="66"/>
                </a:cxn>
                <a:cxn ang="0">
                  <a:pos x="7" y="80"/>
                </a:cxn>
                <a:cxn ang="0">
                  <a:pos x="18" y="80"/>
                </a:cxn>
                <a:cxn ang="0">
                  <a:pos x="22" y="84"/>
                </a:cxn>
                <a:cxn ang="0">
                  <a:pos x="18" y="87"/>
                </a:cxn>
                <a:cxn ang="0">
                  <a:pos x="4" y="87"/>
                </a:cxn>
                <a:cxn ang="0">
                  <a:pos x="0" y="91"/>
                </a:cxn>
                <a:cxn ang="0">
                  <a:pos x="4" y="95"/>
                </a:cxn>
                <a:cxn ang="0">
                  <a:pos x="7" y="95"/>
                </a:cxn>
                <a:cxn ang="0">
                  <a:pos x="7" y="109"/>
                </a:cxn>
                <a:cxn ang="0">
                  <a:pos x="15" y="116"/>
                </a:cxn>
                <a:cxn ang="0">
                  <a:pos x="102" y="116"/>
                </a:cxn>
                <a:cxn ang="0">
                  <a:pos x="109" y="109"/>
                </a:cxn>
                <a:cxn ang="0">
                  <a:pos x="109" y="7"/>
                </a:cxn>
                <a:cxn ang="0">
                  <a:pos x="102" y="0"/>
                </a:cxn>
                <a:cxn ang="0">
                  <a:pos x="87" y="51"/>
                </a:cxn>
                <a:cxn ang="0">
                  <a:pos x="44" y="51"/>
                </a:cxn>
                <a:cxn ang="0">
                  <a:pos x="44" y="22"/>
                </a:cxn>
                <a:cxn ang="0">
                  <a:pos x="87" y="22"/>
                </a:cxn>
                <a:cxn ang="0">
                  <a:pos x="87" y="51"/>
                </a:cxn>
              </a:cxnLst>
              <a:rect l="0" t="0" r="r" b="b"/>
              <a:pathLst>
                <a:path w="109" h="116">
                  <a:moveTo>
                    <a:pt x="102" y="0"/>
                  </a:moveTo>
                  <a:cubicBezTo>
                    <a:pt x="15" y="0"/>
                    <a:pt x="15" y="0"/>
                    <a:pt x="15" y="0"/>
                  </a:cubicBezTo>
                  <a:cubicBezTo>
                    <a:pt x="11" y="0"/>
                    <a:pt x="7" y="3"/>
                    <a:pt x="7" y="7"/>
                  </a:cubicBezTo>
                  <a:cubicBezTo>
                    <a:pt x="7" y="22"/>
                    <a:pt x="7" y="22"/>
                    <a:pt x="7" y="22"/>
                  </a:cubicBezTo>
                  <a:cubicBezTo>
                    <a:pt x="18" y="22"/>
                    <a:pt x="18" y="22"/>
                    <a:pt x="18" y="22"/>
                  </a:cubicBezTo>
                  <a:cubicBezTo>
                    <a:pt x="20" y="22"/>
                    <a:pt x="22" y="24"/>
                    <a:pt x="22" y="26"/>
                  </a:cubicBezTo>
                  <a:cubicBezTo>
                    <a:pt x="22" y="28"/>
                    <a:pt x="20" y="29"/>
                    <a:pt x="18" y="29"/>
                  </a:cubicBezTo>
                  <a:cubicBezTo>
                    <a:pt x="4" y="29"/>
                    <a:pt x="4" y="29"/>
                    <a:pt x="4" y="29"/>
                  </a:cubicBezTo>
                  <a:cubicBezTo>
                    <a:pt x="2" y="29"/>
                    <a:pt x="0" y="31"/>
                    <a:pt x="0" y="33"/>
                  </a:cubicBezTo>
                  <a:cubicBezTo>
                    <a:pt x="0" y="35"/>
                    <a:pt x="2" y="36"/>
                    <a:pt x="4" y="36"/>
                  </a:cubicBezTo>
                  <a:cubicBezTo>
                    <a:pt x="7" y="36"/>
                    <a:pt x="7" y="36"/>
                    <a:pt x="7" y="36"/>
                  </a:cubicBezTo>
                  <a:cubicBezTo>
                    <a:pt x="7" y="51"/>
                    <a:pt x="7" y="51"/>
                    <a:pt x="7" y="51"/>
                  </a:cubicBezTo>
                  <a:cubicBezTo>
                    <a:pt x="18" y="51"/>
                    <a:pt x="18" y="51"/>
                    <a:pt x="18" y="51"/>
                  </a:cubicBezTo>
                  <a:cubicBezTo>
                    <a:pt x="20" y="51"/>
                    <a:pt x="22" y="53"/>
                    <a:pt x="22" y="55"/>
                  </a:cubicBezTo>
                  <a:cubicBezTo>
                    <a:pt x="22" y="57"/>
                    <a:pt x="20" y="58"/>
                    <a:pt x="18" y="58"/>
                  </a:cubicBezTo>
                  <a:cubicBezTo>
                    <a:pt x="4" y="58"/>
                    <a:pt x="4" y="58"/>
                    <a:pt x="4" y="58"/>
                  </a:cubicBezTo>
                  <a:cubicBezTo>
                    <a:pt x="2" y="58"/>
                    <a:pt x="0" y="60"/>
                    <a:pt x="0" y="62"/>
                  </a:cubicBezTo>
                  <a:cubicBezTo>
                    <a:pt x="0" y="64"/>
                    <a:pt x="2" y="66"/>
                    <a:pt x="4" y="66"/>
                  </a:cubicBezTo>
                  <a:cubicBezTo>
                    <a:pt x="7" y="66"/>
                    <a:pt x="7" y="66"/>
                    <a:pt x="7" y="66"/>
                  </a:cubicBezTo>
                  <a:cubicBezTo>
                    <a:pt x="7" y="80"/>
                    <a:pt x="7" y="80"/>
                    <a:pt x="7" y="80"/>
                  </a:cubicBezTo>
                  <a:cubicBezTo>
                    <a:pt x="18" y="80"/>
                    <a:pt x="18" y="80"/>
                    <a:pt x="18" y="80"/>
                  </a:cubicBezTo>
                  <a:cubicBezTo>
                    <a:pt x="20" y="80"/>
                    <a:pt x="22" y="82"/>
                    <a:pt x="22" y="84"/>
                  </a:cubicBezTo>
                  <a:cubicBezTo>
                    <a:pt x="22" y="86"/>
                    <a:pt x="20" y="87"/>
                    <a:pt x="18" y="87"/>
                  </a:cubicBezTo>
                  <a:cubicBezTo>
                    <a:pt x="4" y="87"/>
                    <a:pt x="4" y="87"/>
                    <a:pt x="4" y="87"/>
                  </a:cubicBezTo>
                  <a:cubicBezTo>
                    <a:pt x="2" y="87"/>
                    <a:pt x="0" y="89"/>
                    <a:pt x="0" y="91"/>
                  </a:cubicBezTo>
                  <a:cubicBezTo>
                    <a:pt x="0" y="93"/>
                    <a:pt x="2" y="95"/>
                    <a:pt x="4" y="95"/>
                  </a:cubicBezTo>
                  <a:cubicBezTo>
                    <a:pt x="7" y="95"/>
                    <a:pt x="7" y="95"/>
                    <a:pt x="7" y="95"/>
                  </a:cubicBezTo>
                  <a:cubicBezTo>
                    <a:pt x="7" y="109"/>
                    <a:pt x="7" y="109"/>
                    <a:pt x="7" y="109"/>
                  </a:cubicBezTo>
                  <a:cubicBezTo>
                    <a:pt x="7" y="113"/>
                    <a:pt x="11" y="116"/>
                    <a:pt x="15" y="116"/>
                  </a:cubicBezTo>
                  <a:cubicBezTo>
                    <a:pt x="102" y="116"/>
                    <a:pt x="102" y="116"/>
                    <a:pt x="102" y="116"/>
                  </a:cubicBezTo>
                  <a:cubicBezTo>
                    <a:pt x="106" y="116"/>
                    <a:pt x="109" y="113"/>
                    <a:pt x="109" y="109"/>
                  </a:cubicBezTo>
                  <a:cubicBezTo>
                    <a:pt x="109" y="7"/>
                    <a:pt x="109" y="7"/>
                    <a:pt x="109" y="7"/>
                  </a:cubicBezTo>
                  <a:cubicBezTo>
                    <a:pt x="109" y="3"/>
                    <a:pt x="106" y="0"/>
                    <a:pt x="102" y="0"/>
                  </a:cubicBezTo>
                  <a:close/>
                  <a:moveTo>
                    <a:pt x="87" y="51"/>
                  </a:moveTo>
                  <a:cubicBezTo>
                    <a:pt x="44" y="51"/>
                    <a:pt x="44" y="51"/>
                    <a:pt x="44" y="51"/>
                  </a:cubicBezTo>
                  <a:cubicBezTo>
                    <a:pt x="44" y="22"/>
                    <a:pt x="44" y="22"/>
                    <a:pt x="44" y="22"/>
                  </a:cubicBezTo>
                  <a:cubicBezTo>
                    <a:pt x="87" y="22"/>
                    <a:pt x="87" y="22"/>
                    <a:pt x="87" y="22"/>
                  </a:cubicBezTo>
                  <a:lnTo>
                    <a:pt x="87" y="51"/>
                  </a:lnTo>
                  <a:close/>
                </a:path>
              </a:pathLst>
            </a:custGeom>
            <a:solidFill>
              <a:schemeClr val="bg1"/>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nvGrpSpPr>
          <p:cNvPr id="11" name="Group 118"/>
          <p:cNvGrpSpPr/>
          <p:nvPr/>
        </p:nvGrpSpPr>
        <p:grpSpPr>
          <a:xfrm>
            <a:off x="2469277" y="3148374"/>
            <a:ext cx="577850" cy="577850"/>
            <a:chOff x="6858000" y="2647950"/>
            <a:chExt cx="533400" cy="533400"/>
          </a:xfrm>
        </p:grpSpPr>
        <p:sp>
          <p:nvSpPr>
            <p:cNvPr id="29" name="Oval 28"/>
            <p:cNvSpPr/>
            <p:nvPr/>
          </p:nvSpPr>
          <p:spPr>
            <a:xfrm>
              <a:off x="6858000" y="2647950"/>
              <a:ext cx="533400" cy="533400"/>
            </a:xfrm>
            <a:prstGeom prst="ellipse">
              <a:avLst/>
            </a:prstGeom>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50" dirty="0"/>
            </a:p>
          </p:txBody>
        </p:sp>
        <p:grpSp>
          <p:nvGrpSpPr>
            <p:cNvPr id="14" name="Group 103"/>
            <p:cNvGrpSpPr/>
            <p:nvPr/>
          </p:nvGrpSpPr>
          <p:grpSpPr>
            <a:xfrm>
              <a:off x="6928379" y="2716243"/>
              <a:ext cx="392518" cy="396785"/>
              <a:chOff x="4427538" y="1254125"/>
              <a:chExt cx="292100" cy="295275"/>
            </a:xfrm>
            <a:solidFill>
              <a:schemeClr val="bg1"/>
            </a:solidFill>
          </p:grpSpPr>
          <p:sp>
            <p:nvSpPr>
              <p:cNvPr id="31" name="Freeform 211"/>
              <p:cNvSpPr>
                <a:spLocks/>
              </p:cNvSpPr>
              <p:nvPr/>
            </p:nvSpPr>
            <p:spPr bwMode="auto">
              <a:xfrm>
                <a:off x="4471988" y="1287463"/>
                <a:ext cx="33338" cy="33338"/>
              </a:xfrm>
              <a:custGeom>
                <a:avLst/>
                <a:gdLst/>
                <a:ahLst/>
                <a:cxnLst>
                  <a:cxn ang="0">
                    <a:pos x="12" y="7"/>
                  </a:cxn>
                  <a:cxn ang="0">
                    <a:pos x="7" y="2"/>
                  </a:cxn>
                  <a:cxn ang="0">
                    <a:pos x="2" y="2"/>
                  </a:cxn>
                  <a:cxn ang="0">
                    <a:pos x="2" y="7"/>
                  </a:cxn>
                  <a:cxn ang="0">
                    <a:pos x="7" y="12"/>
                  </a:cxn>
                  <a:cxn ang="0">
                    <a:pos x="12" y="12"/>
                  </a:cxn>
                  <a:cxn ang="0">
                    <a:pos x="12" y="7"/>
                  </a:cxn>
                </a:cxnLst>
                <a:rect l="0" t="0" r="r" b="b"/>
                <a:pathLst>
                  <a:path w="13" h="13">
                    <a:moveTo>
                      <a:pt x="12" y="7"/>
                    </a:moveTo>
                    <a:cubicBezTo>
                      <a:pt x="7" y="2"/>
                      <a:pt x="7" y="2"/>
                      <a:pt x="7" y="2"/>
                    </a:cubicBezTo>
                    <a:cubicBezTo>
                      <a:pt x="5" y="0"/>
                      <a:pt x="3" y="0"/>
                      <a:pt x="2" y="2"/>
                    </a:cubicBezTo>
                    <a:cubicBezTo>
                      <a:pt x="0" y="3"/>
                      <a:pt x="0" y="6"/>
                      <a:pt x="2" y="7"/>
                    </a:cubicBezTo>
                    <a:cubicBezTo>
                      <a:pt x="7" y="12"/>
                      <a:pt x="7" y="12"/>
                      <a:pt x="7" y="12"/>
                    </a:cubicBezTo>
                    <a:cubicBezTo>
                      <a:pt x="8" y="13"/>
                      <a:pt x="10" y="13"/>
                      <a:pt x="12" y="12"/>
                    </a:cubicBezTo>
                    <a:cubicBezTo>
                      <a:pt x="13" y="11"/>
                      <a:pt x="13" y="8"/>
                      <a:pt x="12" y="7"/>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32" name="Freeform 212"/>
              <p:cNvSpPr>
                <a:spLocks/>
              </p:cNvSpPr>
              <p:nvPr/>
            </p:nvSpPr>
            <p:spPr bwMode="auto">
              <a:xfrm>
                <a:off x="4427538" y="1382713"/>
                <a:ext cx="34925" cy="19050"/>
              </a:xfrm>
              <a:custGeom>
                <a:avLst/>
                <a:gdLst/>
                <a:ahLst/>
                <a:cxnLst>
                  <a:cxn ang="0">
                    <a:pos x="11" y="0"/>
                  </a:cxn>
                  <a:cxn ang="0">
                    <a:pos x="4" y="0"/>
                  </a:cxn>
                  <a:cxn ang="0">
                    <a:pos x="0" y="4"/>
                  </a:cxn>
                  <a:cxn ang="0">
                    <a:pos x="4" y="7"/>
                  </a:cxn>
                  <a:cxn ang="0">
                    <a:pos x="11" y="7"/>
                  </a:cxn>
                  <a:cxn ang="0">
                    <a:pos x="14" y="4"/>
                  </a:cxn>
                  <a:cxn ang="0">
                    <a:pos x="11" y="0"/>
                  </a:cxn>
                </a:cxnLst>
                <a:rect l="0" t="0" r="r" b="b"/>
                <a:pathLst>
                  <a:path w="14" h="7">
                    <a:moveTo>
                      <a:pt x="11" y="0"/>
                    </a:moveTo>
                    <a:cubicBezTo>
                      <a:pt x="4" y="0"/>
                      <a:pt x="4" y="0"/>
                      <a:pt x="4" y="0"/>
                    </a:cubicBezTo>
                    <a:cubicBezTo>
                      <a:pt x="2" y="0"/>
                      <a:pt x="0" y="2"/>
                      <a:pt x="0" y="4"/>
                    </a:cubicBezTo>
                    <a:cubicBezTo>
                      <a:pt x="0" y="6"/>
                      <a:pt x="2" y="7"/>
                      <a:pt x="4" y="7"/>
                    </a:cubicBezTo>
                    <a:cubicBezTo>
                      <a:pt x="11" y="7"/>
                      <a:pt x="11" y="7"/>
                      <a:pt x="11" y="7"/>
                    </a:cubicBezTo>
                    <a:cubicBezTo>
                      <a:pt x="13" y="7"/>
                      <a:pt x="14" y="6"/>
                      <a:pt x="14" y="4"/>
                    </a:cubicBezTo>
                    <a:cubicBezTo>
                      <a:pt x="14" y="2"/>
                      <a:pt x="13" y="0"/>
                      <a:pt x="11" y="0"/>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33" name="Freeform 213"/>
              <p:cNvSpPr>
                <a:spLocks/>
              </p:cNvSpPr>
              <p:nvPr/>
            </p:nvSpPr>
            <p:spPr bwMode="auto">
              <a:xfrm>
                <a:off x="4684713" y="1401763"/>
                <a:ext cx="34925" cy="19050"/>
              </a:xfrm>
              <a:custGeom>
                <a:avLst/>
                <a:gdLst/>
                <a:ahLst/>
                <a:cxnLst>
                  <a:cxn ang="0">
                    <a:pos x="10" y="0"/>
                  </a:cxn>
                  <a:cxn ang="0">
                    <a:pos x="3" y="0"/>
                  </a:cxn>
                  <a:cxn ang="0">
                    <a:pos x="0" y="4"/>
                  </a:cxn>
                  <a:cxn ang="0">
                    <a:pos x="3" y="8"/>
                  </a:cxn>
                  <a:cxn ang="0">
                    <a:pos x="10" y="8"/>
                  </a:cxn>
                  <a:cxn ang="0">
                    <a:pos x="14" y="4"/>
                  </a:cxn>
                  <a:cxn ang="0">
                    <a:pos x="10" y="0"/>
                  </a:cxn>
                </a:cxnLst>
                <a:rect l="0" t="0" r="r" b="b"/>
                <a:pathLst>
                  <a:path w="14" h="8">
                    <a:moveTo>
                      <a:pt x="10" y="0"/>
                    </a:moveTo>
                    <a:cubicBezTo>
                      <a:pt x="3" y="0"/>
                      <a:pt x="3" y="0"/>
                      <a:pt x="3" y="0"/>
                    </a:cubicBezTo>
                    <a:cubicBezTo>
                      <a:pt x="1" y="0"/>
                      <a:pt x="0" y="2"/>
                      <a:pt x="0" y="4"/>
                    </a:cubicBezTo>
                    <a:cubicBezTo>
                      <a:pt x="0" y="6"/>
                      <a:pt x="1" y="8"/>
                      <a:pt x="3" y="8"/>
                    </a:cubicBezTo>
                    <a:cubicBezTo>
                      <a:pt x="10" y="8"/>
                      <a:pt x="10" y="8"/>
                      <a:pt x="10" y="8"/>
                    </a:cubicBezTo>
                    <a:cubicBezTo>
                      <a:pt x="12" y="8"/>
                      <a:pt x="14" y="6"/>
                      <a:pt x="14" y="4"/>
                    </a:cubicBezTo>
                    <a:cubicBezTo>
                      <a:pt x="14" y="2"/>
                      <a:pt x="12" y="0"/>
                      <a:pt x="10" y="0"/>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34" name="Freeform 214"/>
              <p:cNvSpPr>
                <a:spLocks/>
              </p:cNvSpPr>
              <p:nvPr/>
            </p:nvSpPr>
            <p:spPr bwMode="auto">
              <a:xfrm>
                <a:off x="4654551" y="1303338"/>
                <a:ext cx="31750" cy="31750"/>
              </a:xfrm>
              <a:custGeom>
                <a:avLst/>
                <a:gdLst/>
                <a:ahLst/>
                <a:cxnLst>
                  <a:cxn ang="0">
                    <a:pos x="12" y="1"/>
                  </a:cxn>
                  <a:cxn ang="0">
                    <a:pos x="6" y="1"/>
                  </a:cxn>
                  <a:cxn ang="0">
                    <a:pos x="1" y="6"/>
                  </a:cxn>
                  <a:cxn ang="0">
                    <a:pos x="1" y="11"/>
                  </a:cxn>
                  <a:cxn ang="0">
                    <a:pos x="6" y="11"/>
                  </a:cxn>
                  <a:cxn ang="0">
                    <a:pos x="12" y="6"/>
                  </a:cxn>
                  <a:cxn ang="0">
                    <a:pos x="12" y="1"/>
                  </a:cxn>
                </a:cxnLst>
                <a:rect l="0" t="0" r="r" b="b"/>
                <a:pathLst>
                  <a:path w="13" h="13">
                    <a:moveTo>
                      <a:pt x="12" y="1"/>
                    </a:moveTo>
                    <a:cubicBezTo>
                      <a:pt x="10" y="0"/>
                      <a:pt x="8" y="0"/>
                      <a:pt x="6" y="1"/>
                    </a:cubicBezTo>
                    <a:cubicBezTo>
                      <a:pt x="1" y="6"/>
                      <a:pt x="1" y="6"/>
                      <a:pt x="1" y="6"/>
                    </a:cubicBezTo>
                    <a:cubicBezTo>
                      <a:pt x="0" y="7"/>
                      <a:pt x="0" y="10"/>
                      <a:pt x="1" y="11"/>
                    </a:cubicBezTo>
                    <a:cubicBezTo>
                      <a:pt x="3" y="13"/>
                      <a:pt x="5" y="13"/>
                      <a:pt x="6" y="11"/>
                    </a:cubicBezTo>
                    <a:cubicBezTo>
                      <a:pt x="12" y="6"/>
                      <a:pt x="12" y="6"/>
                      <a:pt x="12" y="6"/>
                    </a:cubicBezTo>
                    <a:cubicBezTo>
                      <a:pt x="13" y="5"/>
                      <a:pt x="13" y="2"/>
                      <a:pt x="12" y="1"/>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35" name="Freeform 215"/>
              <p:cNvSpPr>
                <a:spLocks/>
              </p:cNvSpPr>
              <p:nvPr/>
            </p:nvSpPr>
            <p:spPr bwMode="auto">
              <a:xfrm>
                <a:off x="4573588" y="1254125"/>
                <a:ext cx="17463" cy="38100"/>
              </a:xfrm>
              <a:custGeom>
                <a:avLst/>
                <a:gdLst/>
                <a:ahLst/>
                <a:cxnLst>
                  <a:cxn ang="0">
                    <a:pos x="4" y="15"/>
                  </a:cxn>
                  <a:cxn ang="0">
                    <a:pos x="6" y="14"/>
                  </a:cxn>
                  <a:cxn ang="0">
                    <a:pos x="7" y="11"/>
                  </a:cxn>
                  <a:cxn ang="0">
                    <a:pos x="7" y="4"/>
                  </a:cxn>
                  <a:cxn ang="0">
                    <a:pos x="4" y="0"/>
                  </a:cxn>
                  <a:cxn ang="0">
                    <a:pos x="0" y="3"/>
                  </a:cxn>
                  <a:cxn ang="0">
                    <a:pos x="0" y="4"/>
                  </a:cxn>
                  <a:cxn ang="0">
                    <a:pos x="0" y="11"/>
                  </a:cxn>
                  <a:cxn ang="0">
                    <a:pos x="4" y="15"/>
                  </a:cxn>
                </a:cxnLst>
                <a:rect l="0" t="0" r="r" b="b"/>
                <a:pathLst>
                  <a:path w="7" h="15">
                    <a:moveTo>
                      <a:pt x="4" y="15"/>
                    </a:moveTo>
                    <a:cubicBezTo>
                      <a:pt x="5" y="15"/>
                      <a:pt x="6" y="14"/>
                      <a:pt x="6" y="14"/>
                    </a:cubicBezTo>
                    <a:cubicBezTo>
                      <a:pt x="7" y="13"/>
                      <a:pt x="7" y="12"/>
                      <a:pt x="7" y="11"/>
                    </a:cubicBezTo>
                    <a:cubicBezTo>
                      <a:pt x="7" y="4"/>
                      <a:pt x="7" y="4"/>
                      <a:pt x="7" y="4"/>
                    </a:cubicBezTo>
                    <a:cubicBezTo>
                      <a:pt x="7" y="2"/>
                      <a:pt x="6" y="0"/>
                      <a:pt x="4" y="0"/>
                    </a:cubicBezTo>
                    <a:cubicBezTo>
                      <a:pt x="2" y="0"/>
                      <a:pt x="1" y="1"/>
                      <a:pt x="0" y="3"/>
                    </a:cubicBezTo>
                    <a:cubicBezTo>
                      <a:pt x="0" y="4"/>
                      <a:pt x="0" y="4"/>
                      <a:pt x="0" y="4"/>
                    </a:cubicBezTo>
                    <a:cubicBezTo>
                      <a:pt x="0" y="11"/>
                      <a:pt x="0" y="11"/>
                      <a:pt x="0" y="11"/>
                    </a:cubicBezTo>
                    <a:cubicBezTo>
                      <a:pt x="0" y="13"/>
                      <a:pt x="2" y="15"/>
                      <a:pt x="4" y="15"/>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36" name="Freeform 216"/>
              <p:cNvSpPr>
                <a:spLocks noEditPoints="1"/>
              </p:cNvSpPr>
              <p:nvPr/>
            </p:nvSpPr>
            <p:spPr bwMode="auto">
              <a:xfrm>
                <a:off x="4500563" y="1327150"/>
                <a:ext cx="146050" cy="166688"/>
              </a:xfrm>
              <a:custGeom>
                <a:avLst/>
                <a:gdLst/>
                <a:ahLst/>
                <a:cxnLst>
                  <a:cxn ang="0">
                    <a:pos x="29" y="0"/>
                  </a:cxn>
                  <a:cxn ang="0">
                    <a:pos x="0" y="29"/>
                  </a:cxn>
                  <a:cxn ang="0">
                    <a:pos x="14" y="54"/>
                  </a:cxn>
                  <a:cxn ang="0">
                    <a:pos x="14" y="66"/>
                  </a:cxn>
                  <a:cxn ang="0">
                    <a:pos x="44" y="66"/>
                  </a:cxn>
                  <a:cxn ang="0">
                    <a:pos x="44" y="54"/>
                  </a:cxn>
                  <a:cxn ang="0">
                    <a:pos x="58" y="29"/>
                  </a:cxn>
                  <a:cxn ang="0">
                    <a:pos x="29" y="0"/>
                  </a:cxn>
                  <a:cxn ang="0">
                    <a:pos x="40" y="48"/>
                  </a:cxn>
                  <a:cxn ang="0">
                    <a:pos x="36" y="50"/>
                  </a:cxn>
                  <a:cxn ang="0">
                    <a:pos x="36" y="54"/>
                  </a:cxn>
                  <a:cxn ang="0">
                    <a:pos x="36" y="58"/>
                  </a:cxn>
                  <a:cxn ang="0">
                    <a:pos x="22" y="58"/>
                  </a:cxn>
                  <a:cxn ang="0">
                    <a:pos x="22" y="54"/>
                  </a:cxn>
                  <a:cxn ang="0">
                    <a:pos x="22" y="50"/>
                  </a:cxn>
                  <a:cxn ang="0">
                    <a:pos x="18" y="48"/>
                  </a:cxn>
                  <a:cxn ang="0">
                    <a:pos x="7" y="29"/>
                  </a:cxn>
                  <a:cxn ang="0">
                    <a:pos x="29" y="8"/>
                  </a:cxn>
                  <a:cxn ang="0">
                    <a:pos x="51" y="29"/>
                  </a:cxn>
                  <a:cxn ang="0">
                    <a:pos x="40" y="48"/>
                  </a:cxn>
                </a:cxnLst>
                <a:rect l="0" t="0" r="r" b="b"/>
                <a:pathLst>
                  <a:path w="58" h="66">
                    <a:moveTo>
                      <a:pt x="29" y="0"/>
                    </a:moveTo>
                    <a:cubicBezTo>
                      <a:pt x="13" y="0"/>
                      <a:pt x="0" y="13"/>
                      <a:pt x="0" y="29"/>
                    </a:cubicBezTo>
                    <a:cubicBezTo>
                      <a:pt x="0" y="40"/>
                      <a:pt x="6" y="49"/>
                      <a:pt x="14" y="54"/>
                    </a:cubicBezTo>
                    <a:cubicBezTo>
                      <a:pt x="14" y="66"/>
                      <a:pt x="14" y="66"/>
                      <a:pt x="14" y="66"/>
                    </a:cubicBezTo>
                    <a:cubicBezTo>
                      <a:pt x="44" y="66"/>
                      <a:pt x="44" y="66"/>
                      <a:pt x="44" y="66"/>
                    </a:cubicBezTo>
                    <a:cubicBezTo>
                      <a:pt x="44" y="54"/>
                      <a:pt x="44" y="54"/>
                      <a:pt x="44" y="54"/>
                    </a:cubicBezTo>
                    <a:cubicBezTo>
                      <a:pt x="52" y="49"/>
                      <a:pt x="58" y="40"/>
                      <a:pt x="58" y="29"/>
                    </a:cubicBezTo>
                    <a:cubicBezTo>
                      <a:pt x="58" y="13"/>
                      <a:pt x="45" y="0"/>
                      <a:pt x="29" y="0"/>
                    </a:cubicBezTo>
                    <a:close/>
                    <a:moveTo>
                      <a:pt x="40" y="48"/>
                    </a:moveTo>
                    <a:cubicBezTo>
                      <a:pt x="36" y="50"/>
                      <a:pt x="36" y="50"/>
                      <a:pt x="36" y="50"/>
                    </a:cubicBezTo>
                    <a:cubicBezTo>
                      <a:pt x="36" y="54"/>
                      <a:pt x="36" y="54"/>
                      <a:pt x="36" y="54"/>
                    </a:cubicBezTo>
                    <a:cubicBezTo>
                      <a:pt x="36" y="58"/>
                      <a:pt x="36" y="58"/>
                      <a:pt x="36" y="58"/>
                    </a:cubicBezTo>
                    <a:cubicBezTo>
                      <a:pt x="22" y="58"/>
                      <a:pt x="22" y="58"/>
                      <a:pt x="22" y="58"/>
                    </a:cubicBezTo>
                    <a:cubicBezTo>
                      <a:pt x="22" y="54"/>
                      <a:pt x="22" y="54"/>
                      <a:pt x="22" y="54"/>
                    </a:cubicBezTo>
                    <a:cubicBezTo>
                      <a:pt x="22" y="50"/>
                      <a:pt x="22" y="50"/>
                      <a:pt x="22" y="50"/>
                    </a:cubicBezTo>
                    <a:cubicBezTo>
                      <a:pt x="18" y="48"/>
                      <a:pt x="18" y="48"/>
                      <a:pt x="18" y="48"/>
                    </a:cubicBezTo>
                    <a:cubicBezTo>
                      <a:pt x="11" y="44"/>
                      <a:pt x="7" y="37"/>
                      <a:pt x="7" y="29"/>
                    </a:cubicBezTo>
                    <a:cubicBezTo>
                      <a:pt x="7" y="17"/>
                      <a:pt x="17" y="8"/>
                      <a:pt x="29" y="8"/>
                    </a:cubicBezTo>
                    <a:cubicBezTo>
                      <a:pt x="41" y="8"/>
                      <a:pt x="51" y="17"/>
                      <a:pt x="51" y="29"/>
                    </a:cubicBezTo>
                    <a:cubicBezTo>
                      <a:pt x="51" y="37"/>
                      <a:pt x="47" y="44"/>
                      <a:pt x="40" y="48"/>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37" name="Freeform 217"/>
              <p:cNvSpPr>
                <a:spLocks/>
              </p:cNvSpPr>
              <p:nvPr/>
            </p:nvSpPr>
            <p:spPr bwMode="auto">
              <a:xfrm>
                <a:off x="4535488" y="1511300"/>
                <a:ext cx="76200" cy="38100"/>
              </a:xfrm>
              <a:custGeom>
                <a:avLst/>
                <a:gdLst/>
                <a:ahLst/>
                <a:cxnLst>
                  <a:cxn ang="0">
                    <a:pos x="0" y="7"/>
                  </a:cxn>
                  <a:cxn ang="0">
                    <a:pos x="8" y="7"/>
                  </a:cxn>
                  <a:cxn ang="0">
                    <a:pos x="8" y="8"/>
                  </a:cxn>
                  <a:cxn ang="0">
                    <a:pos x="15" y="15"/>
                  </a:cxn>
                  <a:cxn ang="0">
                    <a:pos x="22" y="8"/>
                  </a:cxn>
                  <a:cxn ang="0">
                    <a:pos x="22" y="7"/>
                  </a:cxn>
                  <a:cxn ang="0">
                    <a:pos x="30" y="7"/>
                  </a:cxn>
                  <a:cxn ang="0">
                    <a:pos x="30" y="0"/>
                  </a:cxn>
                  <a:cxn ang="0">
                    <a:pos x="0" y="0"/>
                  </a:cxn>
                  <a:cxn ang="0">
                    <a:pos x="0" y="7"/>
                  </a:cxn>
                </a:cxnLst>
                <a:rect l="0" t="0" r="r" b="b"/>
                <a:pathLst>
                  <a:path w="30" h="15">
                    <a:moveTo>
                      <a:pt x="0" y="7"/>
                    </a:moveTo>
                    <a:cubicBezTo>
                      <a:pt x="8" y="7"/>
                      <a:pt x="8" y="7"/>
                      <a:pt x="8" y="7"/>
                    </a:cubicBezTo>
                    <a:cubicBezTo>
                      <a:pt x="8" y="8"/>
                      <a:pt x="8" y="8"/>
                      <a:pt x="8" y="8"/>
                    </a:cubicBezTo>
                    <a:cubicBezTo>
                      <a:pt x="8" y="12"/>
                      <a:pt x="11" y="15"/>
                      <a:pt x="15" y="15"/>
                    </a:cubicBezTo>
                    <a:cubicBezTo>
                      <a:pt x="19" y="15"/>
                      <a:pt x="22" y="12"/>
                      <a:pt x="22" y="8"/>
                    </a:cubicBezTo>
                    <a:cubicBezTo>
                      <a:pt x="22" y="7"/>
                      <a:pt x="22" y="7"/>
                      <a:pt x="22" y="7"/>
                    </a:cubicBezTo>
                    <a:cubicBezTo>
                      <a:pt x="30" y="7"/>
                      <a:pt x="30" y="7"/>
                      <a:pt x="30" y="7"/>
                    </a:cubicBezTo>
                    <a:cubicBezTo>
                      <a:pt x="30" y="0"/>
                      <a:pt x="30" y="0"/>
                      <a:pt x="30" y="0"/>
                    </a:cubicBezTo>
                    <a:cubicBezTo>
                      <a:pt x="0" y="0"/>
                      <a:pt x="0" y="0"/>
                      <a:pt x="0" y="0"/>
                    </a:cubicBezTo>
                    <a:lnTo>
                      <a:pt x="0" y="7"/>
                    </a:ln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sp>
        <p:nvSpPr>
          <p:cNvPr id="39" name="Freeform 38"/>
          <p:cNvSpPr/>
          <p:nvPr/>
        </p:nvSpPr>
        <p:spPr>
          <a:xfrm flipH="1" flipV="1">
            <a:off x="3902498" y="2772276"/>
            <a:ext cx="2068964" cy="1330047"/>
          </a:xfrm>
          <a:custGeom>
            <a:avLst/>
            <a:gdLst>
              <a:gd name="connsiteX0" fmla="*/ 1751798 w 1751798"/>
              <a:gd name="connsiteY0" fmla="*/ 0 h 1126155"/>
              <a:gd name="connsiteX1" fmla="*/ 0 w 1751798"/>
              <a:gd name="connsiteY1" fmla="*/ 1126155 h 1126155"/>
              <a:gd name="connsiteX0" fmla="*/ 1751798 w 1751798"/>
              <a:gd name="connsiteY0" fmla="*/ 0 h 1126155"/>
              <a:gd name="connsiteX1" fmla="*/ 0 w 1751798"/>
              <a:gd name="connsiteY1" fmla="*/ 1126155 h 1126155"/>
              <a:gd name="connsiteX0" fmla="*/ 1751798 w 1751798"/>
              <a:gd name="connsiteY0" fmla="*/ 0 h 1126155"/>
              <a:gd name="connsiteX1" fmla="*/ 0 w 1751798"/>
              <a:gd name="connsiteY1" fmla="*/ 1126155 h 1126155"/>
            </a:gdLst>
            <a:ahLst/>
            <a:cxnLst>
              <a:cxn ang="0">
                <a:pos x="connsiteX0" y="connsiteY0"/>
              </a:cxn>
              <a:cxn ang="0">
                <a:pos x="connsiteX1" y="connsiteY1"/>
              </a:cxn>
            </a:cxnLst>
            <a:rect l="l" t="t" r="r" b="b"/>
            <a:pathLst>
              <a:path w="1751798" h="1126155">
                <a:moveTo>
                  <a:pt x="1751798" y="0"/>
                </a:moveTo>
                <a:cubicBezTo>
                  <a:pt x="953703" y="63968"/>
                  <a:pt x="739541" y="1088256"/>
                  <a:pt x="0" y="1126155"/>
                </a:cubicBezTo>
              </a:path>
            </a:pathLst>
          </a:custGeom>
          <a:ln w="76200">
            <a:solidFill>
              <a:schemeClr val="accent5"/>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950"/>
          </a:p>
        </p:txBody>
      </p:sp>
      <p:grpSp>
        <p:nvGrpSpPr>
          <p:cNvPr id="16" name="Group 122"/>
          <p:cNvGrpSpPr/>
          <p:nvPr/>
        </p:nvGrpSpPr>
        <p:grpSpPr>
          <a:xfrm>
            <a:off x="6858874" y="3148374"/>
            <a:ext cx="577850" cy="577850"/>
            <a:chOff x="3276600" y="1047750"/>
            <a:chExt cx="533400" cy="533400"/>
          </a:xfrm>
        </p:grpSpPr>
        <p:sp>
          <p:nvSpPr>
            <p:cNvPr id="10" name="Oval 9"/>
            <p:cNvSpPr/>
            <p:nvPr/>
          </p:nvSpPr>
          <p:spPr>
            <a:xfrm>
              <a:off x="3276600" y="1047750"/>
              <a:ext cx="533400" cy="533400"/>
            </a:xfrm>
            <a:prstGeom prst="ellipse">
              <a:avLst/>
            </a:prstGeom>
            <a:solidFill>
              <a:schemeClr val="accent4"/>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50"/>
            </a:p>
          </p:txBody>
        </p:sp>
        <p:grpSp>
          <p:nvGrpSpPr>
            <p:cNvPr id="19" name="Group 95"/>
            <p:cNvGrpSpPr/>
            <p:nvPr/>
          </p:nvGrpSpPr>
          <p:grpSpPr>
            <a:xfrm>
              <a:off x="3381375" y="1151637"/>
              <a:ext cx="323850" cy="325608"/>
              <a:chOff x="4427538" y="2427288"/>
              <a:chExt cx="292101" cy="293688"/>
            </a:xfrm>
            <a:solidFill>
              <a:schemeClr val="bg1"/>
            </a:solidFill>
          </p:grpSpPr>
          <p:sp>
            <p:nvSpPr>
              <p:cNvPr id="12" name="Freeform 58"/>
              <p:cNvSpPr>
                <a:spLocks noEditPoints="1"/>
              </p:cNvSpPr>
              <p:nvPr/>
            </p:nvSpPr>
            <p:spPr bwMode="auto">
              <a:xfrm>
                <a:off x="4427538" y="2519363"/>
                <a:ext cx="201613" cy="201613"/>
              </a:xfrm>
              <a:custGeom>
                <a:avLst/>
                <a:gdLst/>
                <a:ahLst/>
                <a:cxnLst>
                  <a:cxn ang="0">
                    <a:pos x="75" y="32"/>
                  </a:cxn>
                  <a:cxn ang="0">
                    <a:pos x="64" y="32"/>
                  </a:cxn>
                  <a:cxn ang="0">
                    <a:pos x="61" y="26"/>
                  </a:cxn>
                  <a:cxn ang="0">
                    <a:pos x="69" y="19"/>
                  </a:cxn>
                  <a:cxn ang="0">
                    <a:pos x="69" y="13"/>
                  </a:cxn>
                  <a:cxn ang="0">
                    <a:pos x="66" y="10"/>
                  </a:cxn>
                  <a:cxn ang="0">
                    <a:pos x="59" y="10"/>
                  </a:cxn>
                  <a:cxn ang="0">
                    <a:pos x="52" y="17"/>
                  </a:cxn>
                  <a:cxn ang="0">
                    <a:pos x="45" y="14"/>
                  </a:cxn>
                  <a:cxn ang="0">
                    <a:pos x="45" y="5"/>
                  </a:cxn>
                  <a:cxn ang="0">
                    <a:pos x="41" y="0"/>
                  </a:cxn>
                  <a:cxn ang="0">
                    <a:pos x="37" y="0"/>
                  </a:cxn>
                  <a:cxn ang="0">
                    <a:pos x="32" y="5"/>
                  </a:cxn>
                  <a:cxn ang="0">
                    <a:pos x="32" y="14"/>
                  </a:cxn>
                  <a:cxn ang="0">
                    <a:pos x="25" y="17"/>
                  </a:cxn>
                  <a:cxn ang="0">
                    <a:pos x="19" y="11"/>
                  </a:cxn>
                  <a:cxn ang="0">
                    <a:pos x="12" y="11"/>
                  </a:cxn>
                  <a:cxn ang="0">
                    <a:pos x="9" y="14"/>
                  </a:cxn>
                  <a:cxn ang="0">
                    <a:pos x="9" y="21"/>
                  </a:cxn>
                  <a:cxn ang="0">
                    <a:pos x="16" y="27"/>
                  </a:cxn>
                  <a:cxn ang="0">
                    <a:pos x="13" y="35"/>
                  </a:cxn>
                  <a:cxn ang="0">
                    <a:pos x="4" y="35"/>
                  </a:cxn>
                  <a:cxn ang="0">
                    <a:pos x="0" y="39"/>
                  </a:cxn>
                  <a:cxn ang="0">
                    <a:pos x="0" y="44"/>
                  </a:cxn>
                  <a:cxn ang="0">
                    <a:pos x="4" y="48"/>
                  </a:cxn>
                  <a:cxn ang="0">
                    <a:pos x="13" y="48"/>
                  </a:cxn>
                  <a:cxn ang="0">
                    <a:pos x="17" y="55"/>
                  </a:cxn>
                  <a:cxn ang="0">
                    <a:pos x="11" y="61"/>
                  </a:cxn>
                  <a:cxn ang="0">
                    <a:pos x="11" y="68"/>
                  </a:cxn>
                  <a:cxn ang="0">
                    <a:pos x="14" y="71"/>
                  </a:cxn>
                  <a:cxn ang="0">
                    <a:pos x="20" y="71"/>
                  </a:cxn>
                  <a:cxn ang="0">
                    <a:pos x="27" y="64"/>
                  </a:cxn>
                  <a:cxn ang="0">
                    <a:pos x="34" y="66"/>
                  </a:cxn>
                  <a:cxn ang="0">
                    <a:pos x="34" y="76"/>
                  </a:cxn>
                  <a:cxn ang="0">
                    <a:pos x="39" y="80"/>
                  </a:cxn>
                  <a:cxn ang="0">
                    <a:pos x="43" y="80"/>
                  </a:cxn>
                  <a:cxn ang="0">
                    <a:pos x="48" y="76"/>
                  </a:cxn>
                  <a:cxn ang="0">
                    <a:pos x="48" y="65"/>
                  </a:cxn>
                  <a:cxn ang="0">
                    <a:pos x="54" y="62"/>
                  </a:cxn>
                  <a:cxn ang="0">
                    <a:pos x="61" y="69"/>
                  </a:cxn>
                  <a:cxn ang="0">
                    <a:pos x="67" y="69"/>
                  </a:cxn>
                  <a:cxn ang="0">
                    <a:pos x="70" y="66"/>
                  </a:cxn>
                  <a:cxn ang="0">
                    <a:pos x="70" y="60"/>
                  </a:cxn>
                  <a:cxn ang="0">
                    <a:pos x="63" y="52"/>
                  </a:cxn>
                  <a:cxn ang="0">
                    <a:pos x="65" y="46"/>
                  </a:cxn>
                  <a:cxn ang="0">
                    <a:pos x="75" y="46"/>
                  </a:cxn>
                  <a:cxn ang="0">
                    <a:pos x="80" y="41"/>
                  </a:cxn>
                  <a:cxn ang="0">
                    <a:pos x="80" y="37"/>
                  </a:cxn>
                  <a:cxn ang="0">
                    <a:pos x="75" y="32"/>
                  </a:cxn>
                  <a:cxn ang="0">
                    <a:pos x="39" y="51"/>
                  </a:cxn>
                  <a:cxn ang="0">
                    <a:pos x="28" y="40"/>
                  </a:cxn>
                  <a:cxn ang="0">
                    <a:pos x="39" y="29"/>
                  </a:cxn>
                  <a:cxn ang="0">
                    <a:pos x="50" y="40"/>
                  </a:cxn>
                  <a:cxn ang="0">
                    <a:pos x="39" y="51"/>
                  </a:cxn>
                </a:cxnLst>
                <a:rect l="0" t="0" r="r" b="b"/>
                <a:pathLst>
                  <a:path w="80" h="80">
                    <a:moveTo>
                      <a:pt x="75" y="32"/>
                    </a:moveTo>
                    <a:cubicBezTo>
                      <a:pt x="64" y="32"/>
                      <a:pt x="64" y="32"/>
                      <a:pt x="64" y="32"/>
                    </a:cubicBezTo>
                    <a:cubicBezTo>
                      <a:pt x="64" y="30"/>
                      <a:pt x="63" y="28"/>
                      <a:pt x="61" y="26"/>
                    </a:cubicBezTo>
                    <a:cubicBezTo>
                      <a:pt x="69" y="19"/>
                      <a:pt x="69" y="19"/>
                      <a:pt x="69" y="19"/>
                    </a:cubicBezTo>
                    <a:cubicBezTo>
                      <a:pt x="71" y="17"/>
                      <a:pt x="71" y="14"/>
                      <a:pt x="69" y="13"/>
                    </a:cubicBezTo>
                    <a:cubicBezTo>
                      <a:pt x="66" y="10"/>
                      <a:pt x="66" y="10"/>
                      <a:pt x="66" y="10"/>
                    </a:cubicBezTo>
                    <a:cubicBezTo>
                      <a:pt x="64" y="8"/>
                      <a:pt x="61" y="8"/>
                      <a:pt x="59" y="10"/>
                    </a:cubicBezTo>
                    <a:cubicBezTo>
                      <a:pt x="52" y="17"/>
                      <a:pt x="52" y="17"/>
                      <a:pt x="52" y="17"/>
                    </a:cubicBezTo>
                    <a:cubicBezTo>
                      <a:pt x="50" y="16"/>
                      <a:pt x="48" y="15"/>
                      <a:pt x="45" y="14"/>
                    </a:cubicBezTo>
                    <a:cubicBezTo>
                      <a:pt x="45" y="5"/>
                      <a:pt x="45" y="5"/>
                      <a:pt x="45" y="5"/>
                    </a:cubicBezTo>
                    <a:cubicBezTo>
                      <a:pt x="45" y="2"/>
                      <a:pt x="43" y="0"/>
                      <a:pt x="41" y="0"/>
                    </a:cubicBezTo>
                    <a:cubicBezTo>
                      <a:pt x="37" y="0"/>
                      <a:pt x="37" y="0"/>
                      <a:pt x="37" y="0"/>
                    </a:cubicBezTo>
                    <a:cubicBezTo>
                      <a:pt x="34" y="0"/>
                      <a:pt x="32" y="2"/>
                      <a:pt x="32" y="5"/>
                    </a:cubicBezTo>
                    <a:cubicBezTo>
                      <a:pt x="32" y="14"/>
                      <a:pt x="32" y="14"/>
                      <a:pt x="32" y="14"/>
                    </a:cubicBezTo>
                    <a:cubicBezTo>
                      <a:pt x="30" y="15"/>
                      <a:pt x="27" y="16"/>
                      <a:pt x="25" y="17"/>
                    </a:cubicBezTo>
                    <a:cubicBezTo>
                      <a:pt x="19" y="11"/>
                      <a:pt x="19" y="11"/>
                      <a:pt x="19" y="11"/>
                    </a:cubicBezTo>
                    <a:cubicBezTo>
                      <a:pt x="17" y="9"/>
                      <a:pt x="14" y="9"/>
                      <a:pt x="12" y="11"/>
                    </a:cubicBezTo>
                    <a:cubicBezTo>
                      <a:pt x="9" y="14"/>
                      <a:pt x="9" y="14"/>
                      <a:pt x="9" y="14"/>
                    </a:cubicBezTo>
                    <a:cubicBezTo>
                      <a:pt x="8" y="16"/>
                      <a:pt x="8" y="19"/>
                      <a:pt x="9" y="21"/>
                    </a:cubicBezTo>
                    <a:cubicBezTo>
                      <a:pt x="16" y="27"/>
                      <a:pt x="16" y="27"/>
                      <a:pt x="16" y="27"/>
                    </a:cubicBezTo>
                    <a:cubicBezTo>
                      <a:pt x="14" y="29"/>
                      <a:pt x="13" y="32"/>
                      <a:pt x="13" y="35"/>
                    </a:cubicBezTo>
                    <a:cubicBezTo>
                      <a:pt x="4" y="35"/>
                      <a:pt x="4" y="35"/>
                      <a:pt x="4" y="35"/>
                    </a:cubicBezTo>
                    <a:cubicBezTo>
                      <a:pt x="2" y="35"/>
                      <a:pt x="0" y="37"/>
                      <a:pt x="0" y="39"/>
                    </a:cubicBezTo>
                    <a:cubicBezTo>
                      <a:pt x="0" y="44"/>
                      <a:pt x="0" y="44"/>
                      <a:pt x="0" y="44"/>
                    </a:cubicBezTo>
                    <a:cubicBezTo>
                      <a:pt x="0" y="46"/>
                      <a:pt x="2" y="48"/>
                      <a:pt x="4" y="48"/>
                    </a:cubicBezTo>
                    <a:cubicBezTo>
                      <a:pt x="13" y="48"/>
                      <a:pt x="13" y="48"/>
                      <a:pt x="13" y="48"/>
                    </a:cubicBezTo>
                    <a:cubicBezTo>
                      <a:pt x="14" y="51"/>
                      <a:pt x="15" y="53"/>
                      <a:pt x="17" y="55"/>
                    </a:cubicBezTo>
                    <a:cubicBezTo>
                      <a:pt x="11" y="61"/>
                      <a:pt x="11" y="61"/>
                      <a:pt x="11" y="61"/>
                    </a:cubicBezTo>
                    <a:cubicBezTo>
                      <a:pt x="9" y="63"/>
                      <a:pt x="9" y="66"/>
                      <a:pt x="11" y="68"/>
                    </a:cubicBezTo>
                    <a:cubicBezTo>
                      <a:pt x="14" y="71"/>
                      <a:pt x="14" y="71"/>
                      <a:pt x="14" y="71"/>
                    </a:cubicBezTo>
                    <a:cubicBezTo>
                      <a:pt x="16" y="72"/>
                      <a:pt x="19" y="72"/>
                      <a:pt x="20" y="71"/>
                    </a:cubicBezTo>
                    <a:cubicBezTo>
                      <a:pt x="27" y="64"/>
                      <a:pt x="27" y="64"/>
                      <a:pt x="27" y="64"/>
                    </a:cubicBezTo>
                    <a:cubicBezTo>
                      <a:pt x="29" y="65"/>
                      <a:pt x="32" y="66"/>
                      <a:pt x="34" y="66"/>
                    </a:cubicBezTo>
                    <a:cubicBezTo>
                      <a:pt x="34" y="76"/>
                      <a:pt x="34" y="76"/>
                      <a:pt x="34" y="76"/>
                    </a:cubicBezTo>
                    <a:cubicBezTo>
                      <a:pt x="34" y="78"/>
                      <a:pt x="36" y="80"/>
                      <a:pt x="39" y="80"/>
                    </a:cubicBezTo>
                    <a:cubicBezTo>
                      <a:pt x="43" y="80"/>
                      <a:pt x="43" y="80"/>
                      <a:pt x="43" y="80"/>
                    </a:cubicBezTo>
                    <a:cubicBezTo>
                      <a:pt x="46" y="80"/>
                      <a:pt x="48" y="78"/>
                      <a:pt x="48" y="76"/>
                    </a:cubicBezTo>
                    <a:cubicBezTo>
                      <a:pt x="48" y="65"/>
                      <a:pt x="48" y="65"/>
                      <a:pt x="48" y="65"/>
                    </a:cubicBezTo>
                    <a:cubicBezTo>
                      <a:pt x="50" y="64"/>
                      <a:pt x="52" y="63"/>
                      <a:pt x="54" y="62"/>
                    </a:cubicBezTo>
                    <a:cubicBezTo>
                      <a:pt x="61" y="69"/>
                      <a:pt x="61" y="69"/>
                      <a:pt x="61" y="69"/>
                    </a:cubicBezTo>
                    <a:cubicBezTo>
                      <a:pt x="63" y="71"/>
                      <a:pt x="66" y="71"/>
                      <a:pt x="67" y="69"/>
                    </a:cubicBezTo>
                    <a:cubicBezTo>
                      <a:pt x="70" y="66"/>
                      <a:pt x="70" y="66"/>
                      <a:pt x="70" y="66"/>
                    </a:cubicBezTo>
                    <a:cubicBezTo>
                      <a:pt x="72" y="64"/>
                      <a:pt x="72" y="62"/>
                      <a:pt x="70" y="60"/>
                    </a:cubicBezTo>
                    <a:cubicBezTo>
                      <a:pt x="63" y="52"/>
                      <a:pt x="63" y="52"/>
                      <a:pt x="63" y="52"/>
                    </a:cubicBezTo>
                    <a:cubicBezTo>
                      <a:pt x="64" y="50"/>
                      <a:pt x="64" y="48"/>
                      <a:pt x="65" y="46"/>
                    </a:cubicBezTo>
                    <a:cubicBezTo>
                      <a:pt x="75" y="46"/>
                      <a:pt x="75" y="46"/>
                      <a:pt x="75" y="46"/>
                    </a:cubicBezTo>
                    <a:cubicBezTo>
                      <a:pt x="78" y="46"/>
                      <a:pt x="80" y="44"/>
                      <a:pt x="80" y="41"/>
                    </a:cubicBezTo>
                    <a:cubicBezTo>
                      <a:pt x="80" y="37"/>
                      <a:pt x="80" y="37"/>
                      <a:pt x="80" y="37"/>
                    </a:cubicBezTo>
                    <a:cubicBezTo>
                      <a:pt x="80" y="34"/>
                      <a:pt x="78" y="32"/>
                      <a:pt x="75" y="32"/>
                    </a:cubicBezTo>
                    <a:close/>
                    <a:moveTo>
                      <a:pt x="39" y="51"/>
                    </a:moveTo>
                    <a:cubicBezTo>
                      <a:pt x="33" y="51"/>
                      <a:pt x="28" y="46"/>
                      <a:pt x="28" y="40"/>
                    </a:cubicBezTo>
                    <a:cubicBezTo>
                      <a:pt x="28" y="34"/>
                      <a:pt x="33" y="29"/>
                      <a:pt x="39" y="29"/>
                    </a:cubicBezTo>
                    <a:cubicBezTo>
                      <a:pt x="45" y="29"/>
                      <a:pt x="50" y="34"/>
                      <a:pt x="50" y="40"/>
                    </a:cubicBezTo>
                    <a:cubicBezTo>
                      <a:pt x="50" y="46"/>
                      <a:pt x="45" y="51"/>
                      <a:pt x="39" y="51"/>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3" name="Freeform 59"/>
              <p:cNvSpPr>
                <a:spLocks noEditPoints="1"/>
              </p:cNvSpPr>
              <p:nvPr/>
            </p:nvSpPr>
            <p:spPr bwMode="auto">
              <a:xfrm>
                <a:off x="4591051" y="2427288"/>
                <a:ext cx="128588" cy="128588"/>
              </a:xfrm>
              <a:custGeom>
                <a:avLst/>
                <a:gdLst/>
                <a:ahLst/>
                <a:cxnLst>
                  <a:cxn ang="0">
                    <a:pos x="48" y="20"/>
                  </a:cxn>
                  <a:cxn ang="0">
                    <a:pos x="41" y="20"/>
                  </a:cxn>
                  <a:cxn ang="0">
                    <a:pos x="39" y="17"/>
                  </a:cxn>
                  <a:cxn ang="0">
                    <a:pos x="44" y="12"/>
                  </a:cxn>
                  <a:cxn ang="0">
                    <a:pos x="44" y="8"/>
                  </a:cxn>
                  <a:cxn ang="0">
                    <a:pos x="42" y="6"/>
                  </a:cxn>
                  <a:cxn ang="0">
                    <a:pos x="38" y="6"/>
                  </a:cxn>
                  <a:cxn ang="0">
                    <a:pos x="33" y="11"/>
                  </a:cxn>
                  <a:cxn ang="0">
                    <a:pos x="29" y="9"/>
                  </a:cxn>
                  <a:cxn ang="0">
                    <a:pos x="29" y="3"/>
                  </a:cxn>
                  <a:cxn ang="0">
                    <a:pos x="26" y="0"/>
                  </a:cxn>
                  <a:cxn ang="0">
                    <a:pos x="24" y="0"/>
                  </a:cxn>
                  <a:cxn ang="0">
                    <a:pos x="21" y="3"/>
                  </a:cxn>
                  <a:cxn ang="0">
                    <a:pos x="21" y="9"/>
                  </a:cxn>
                  <a:cxn ang="0">
                    <a:pos x="16" y="11"/>
                  </a:cxn>
                  <a:cxn ang="0">
                    <a:pos x="12" y="7"/>
                  </a:cxn>
                  <a:cxn ang="0">
                    <a:pos x="8" y="7"/>
                  </a:cxn>
                  <a:cxn ang="0">
                    <a:pos x="6" y="9"/>
                  </a:cxn>
                  <a:cxn ang="0">
                    <a:pos x="6" y="13"/>
                  </a:cxn>
                  <a:cxn ang="0">
                    <a:pos x="10" y="17"/>
                  </a:cxn>
                  <a:cxn ang="0">
                    <a:pos x="8" y="22"/>
                  </a:cxn>
                  <a:cxn ang="0">
                    <a:pos x="3" y="22"/>
                  </a:cxn>
                  <a:cxn ang="0">
                    <a:pos x="0" y="25"/>
                  </a:cxn>
                  <a:cxn ang="0">
                    <a:pos x="0" y="27"/>
                  </a:cxn>
                  <a:cxn ang="0">
                    <a:pos x="3" y="30"/>
                  </a:cxn>
                  <a:cxn ang="0">
                    <a:pos x="9" y="30"/>
                  </a:cxn>
                  <a:cxn ang="0">
                    <a:pos x="11" y="35"/>
                  </a:cxn>
                  <a:cxn ang="0">
                    <a:pos x="7" y="39"/>
                  </a:cxn>
                  <a:cxn ang="0">
                    <a:pos x="7" y="43"/>
                  </a:cxn>
                  <a:cxn ang="0">
                    <a:pos x="9" y="45"/>
                  </a:cxn>
                  <a:cxn ang="0">
                    <a:pos x="13" y="45"/>
                  </a:cxn>
                  <a:cxn ang="0">
                    <a:pos x="17" y="41"/>
                  </a:cxn>
                  <a:cxn ang="0">
                    <a:pos x="22" y="42"/>
                  </a:cxn>
                  <a:cxn ang="0">
                    <a:pos x="22" y="48"/>
                  </a:cxn>
                  <a:cxn ang="0">
                    <a:pos x="25" y="51"/>
                  </a:cxn>
                  <a:cxn ang="0">
                    <a:pos x="28" y="51"/>
                  </a:cxn>
                  <a:cxn ang="0">
                    <a:pos x="31" y="48"/>
                  </a:cxn>
                  <a:cxn ang="0">
                    <a:pos x="31" y="41"/>
                  </a:cxn>
                  <a:cxn ang="0">
                    <a:pos x="35" y="39"/>
                  </a:cxn>
                  <a:cxn ang="0">
                    <a:pos x="39" y="44"/>
                  </a:cxn>
                  <a:cxn ang="0">
                    <a:pos x="43" y="44"/>
                  </a:cxn>
                  <a:cxn ang="0">
                    <a:pos x="45" y="42"/>
                  </a:cxn>
                  <a:cxn ang="0">
                    <a:pos x="45" y="38"/>
                  </a:cxn>
                  <a:cxn ang="0">
                    <a:pos x="40" y="33"/>
                  </a:cxn>
                  <a:cxn ang="0">
                    <a:pos x="42" y="29"/>
                  </a:cxn>
                  <a:cxn ang="0">
                    <a:pos x="48" y="29"/>
                  </a:cxn>
                  <a:cxn ang="0">
                    <a:pos x="51" y="26"/>
                  </a:cxn>
                  <a:cxn ang="0">
                    <a:pos x="51" y="23"/>
                  </a:cxn>
                  <a:cxn ang="0">
                    <a:pos x="48" y="20"/>
                  </a:cxn>
                  <a:cxn ang="0">
                    <a:pos x="25" y="32"/>
                  </a:cxn>
                  <a:cxn ang="0">
                    <a:pos x="18" y="25"/>
                  </a:cxn>
                  <a:cxn ang="0">
                    <a:pos x="25" y="18"/>
                  </a:cxn>
                  <a:cxn ang="0">
                    <a:pos x="32" y="25"/>
                  </a:cxn>
                  <a:cxn ang="0">
                    <a:pos x="25" y="32"/>
                  </a:cxn>
                </a:cxnLst>
                <a:rect l="0" t="0" r="r" b="b"/>
                <a:pathLst>
                  <a:path w="51" h="51">
                    <a:moveTo>
                      <a:pt x="48" y="20"/>
                    </a:moveTo>
                    <a:cubicBezTo>
                      <a:pt x="41" y="20"/>
                      <a:pt x="41" y="20"/>
                      <a:pt x="41" y="20"/>
                    </a:cubicBezTo>
                    <a:cubicBezTo>
                      <a:pt x="41" y="19"/>
                      <a:pt x="40" y="18"/>
                      <a:pt x="39" y="17"/>
                    </a:cubicBezTo>
                    <a:cubicBezTo>
                      <a:pt x="44" y="12"/>
                      <a:pt x="44" y="12"/>
                      <a:pt x="44" y="12"/>
                    </a:cubicBezTo>
                    <a:cubicBezTo>
                      <a:pt x="45" y="11"/>
                      <a:pt x="45" y="9"/>
                      <a:pt x="44" y="8"/>
                    </a:cubicBezTo>
                    <a:cubicBezTo>
                      <a:pt x="42" y="6"/>
                      <a:pt x="42" y="6"/>
                      <a:pt x="42" y="6"/>
                    </a:cubicBezTo>
                    <a:cubicBezTo>
                      <a:pt x="41" y="5"/>
                      <a:pt x="39" y="5"/>
                      <a:pt x="38" y="6"/>
                    </a:cubicBezTo>
                    <a:cubicBezTo>
                      <a:pt x="33" y="11"/>
                      <a:pt x="33" y="11"/>
                      <a:pt x="33" y="11"/>
                    </a:cubicBezTo>
                    <a:cubicBezTo>
                      <a:pt x="32" y="10"/>
                      <a:pt x="31" y="9"/>
                      <a:pt x="29" y="9"/>
                    </a:cubicBezTo>
                    <a:cubicBezTo>
                      <a:pt x="29" y="3"/>
                      <a:pt x="29" y="3"/>
                      <a:pt x="29" y="3"/>
                    </a:cubicBezTo>
                    <a:cubicBezTo>
                      <a:pt x="29" y="1"/>
                      <a:pt x="28" y="0"/>
                      <a:pt x="26" y="0"/>
                    </a:cubicBezTo>
                    <a:cubicBezTo>
                      <a:pt x="24" y="0"/>
                      <a:pt x="24" y="0"/>
                      <a:pt x="24" y="0"/>
                    </a:cubicBezTo>
                    <a:cubicBezTo>
                      <a:pt x="22" y="0"/>
                      <a:pt x="21" y="1"/>
                      <a:pt x="21" y="3"/>
                    </a:cubicBezTo>
                    <a:cubicBezTo>
                      <a:pt x="21" y="9"/>
                      <a:pt x="21" y="9"/>
                      <a:pt x="21" y="9"/>
                    </a:cubicBezTo>
                    <a:cubicBezTo>
                      <a:pt x="19" y="9"/>
                      <a:pt x="18" y="10"/>
                      <a:pt x="16" y="11"/>
                    </a:cubicBezTo>
                    <a:cubicBezTo>
                      <a:pt x="12" y="7"/>
                      <a:pt x="12" y="7"/>
                      <a:pt x="12" y="7"/>
                    </a:cubicBezTo>
                    <a:cubicBezTo>
                      <a:pt x="11" y="6"/>
                      <a:pt x="9" y="6"/>
                      <a:pt x="8" y="7"/>
                    </a:cubicBezTo>
                    <a:cubicBezTo>
                      <a:pt x="6" y="9"/>
                      <a:pt x="6" y="9"/>
                      <a:pt x="6" y="9"/>
                    </a:cubicBezTo>
                    <a:cubicBezTo>
                      <a:pt x="5" y="10"/>
                      <a:pt x="5" y="12"/>
                      <a:pt x="6" y="13"/>
                    </a:cubicBezTo>
                    <a:cubicBezTo>
                      <a:pt x="10" y="17"/>
                      <a:pt x="10" y="17"/>
                      <a:pt x="10" y="17"/>
                    </a:cubicBezTo>
                    <a:cubicBezTo>
                      <a:pt x="9" y="18"/>
                      <a:pt x="9" y="20"/>
                      <a:pt x="8" y="22"/>
                    </a:cubicBezTo>
                    <a:cubicBezTo>
                      <a:pt x="3" y="22"/>
                      <a:pt x="3" y="22"/>
                      <a:pt x="3" y="22"/>
                    </a:cubicBezTo>
                    <a:cubicBezTo>
                      <a:pt x="2" y="22"/>
                      <a:pt x="0" y="23"/>
                      <a:pt x="0" y="25"/>
                    </a:cubicBezTo>
                    <a:cubicBezTo>
                      <a:pt x="0" y="27"/>
                      <a:pt x="0" y="27"/>
                      <a:pt x="0" y="27"/>
                    </a:cubicBezTo>
                    <a:cubicBezTo>
                      <a:pt x="0" y="29"/>
                      <a:pt x="2" y="30"/>
                      <a:pt x="3" y="30"/>
                    </a:cubicBezTo>
                    <a:cubicBezTo>
                      <a:pt x="9" y="30"/>
                      <a:pt x="9" y="30"/>
                      <a:pt x="9" y="30"/>
                    </a:cubicBezTo>
                    <a:cubicBezTo>
                      <a:pt x="9" y="32"/>
                      <a:pt x="10" y="34"/>
                      <a:pt x="11" y="35"/>
                    </a:cubicBezTo>
                    <a:cubicBezTo>
                      <a:pt x="7" y="39"/>
                      <a:pt x="7" y="39"/>
                      <a:pt x="7" y="39"/>
                    </a:cubicBezTo>
                    <a:cubicBezTo>
                      <a:pt x="6" y="40"/>
                      <a:pt x="6" y="42"/>
                      <a:pt x="7" y="43"/>
                    </a:cubicBezTo>
                    <a:cubicBezTo>
                      <a:pt x="9" y="45"/>
                      <a:pt x="9" y="45"/>
                      <a:pt x="9" y="45"/>
                    </a:cubicBezTo>
                    <a:cubicBezTo>
                      <a:pt x="10" y="46"/>
                      <a:pt x="12" y="46"/>
                      <a:pt x="13" y="45"/>
                    </a:cubicBezTo>
                    <a:cubicBezTo>
                      <a:pt x="17" y="41"/>
                      <a:pt x="17" y="41"/>
                      <a:pt x="17" y="41"/>
                    </a:cubicBezTo>
                    <a:cubicBezTo>
                      <a:pt x="19" y="41"/>
                      <a:pt x="20" y="42"/>
                      <a:pt x="22" y="42"/>
                    </a:cubicBezTo>
                    <a:cubicBezTo>
                      <a:pt x="22" y="48"/>
                      <a:pt x="22" y="48"/>
                      <a:pt x="22" y="48"/>
                    </a:cubicBezTo>
                    <a:cubicBezTo>
                      <a:pt x="22" y="49"/>
                      <a:pt x="23" y="51"/>
                      <a:pt x="25" y="51"/>
                    </a:cubicBezTo>
                    <a:cubicBezTo>
                      <a:pt x="28" y="51"/>
                      <a:pt x="28" y="51"/>
                      <a:pt x="28" y="51"/>
                    </a:cubicBezTo>
                    <a:cubicBezTo>
                      <a:pt x="29" y="51"/>
                      <a:pt x="31" y="49"/>
                      <a:pt x="31" y="48"/>
                    </a:cubicBezTo>
                    <a:cubicBezTo>
                      <a:pt x="31" y="41"/>
                      <a:pt x="31" y="41"/>
                      <a:pt x="31" y="41"/>
                    </a:cubicBezTo>
                    <a:cubicBezTo>
                      <a:pt x="32" y="41"/>
                      <a:pt x="33" y="40"/>
                      <a:pt x="35" y="39"/>
                    </a:cubicBezTo>
                    <a:cubicBezTo>
                      <a:pt x="39" y="44"/>
                      <a:pt x="39" y="44"/>
                      <a:pt x="39" y="44"/>
                    </a:cubicBezTo>
                    <a:cubicBezTo>
                      <a:pt x="40" y="45"/>
                      <a:pt x="42" y="45"/>
                      <a:pt x="43" y="44"/>
                    </a:cubicBezTo>
                    <a:cubicBezTo>
                      <a:pt x="45" y="42"/>
                      <a:pt x="45" y="42"/>
                      <a:pt x="45" y="42"/>
                    </a:cubicBezTo>
                    <a:cubicBezTo>
                      <a:pt x="46" y="41"/>
                      <a:pt x="46" y="39"/>
                      <a:pt x="45" y="38"/>
                    </a:cubicBezTo>
                    <a:cubicBezTo>
                      <a:pt x="40" y="33"/>
                      <a:pt x="40" y="33"/>
                      <a:pt x="40" y="33"/>
                    </a:cubicBezTo>
                    <a:cubicBezTo>
                      <a:pt x="41" y="32"/>
                      <a:pt x="41" y="30"/>
                      <a:pt x="42" y="29"/>
                    </a:cubicBezTo>
                    <a:cubicBezTo>
                      <a:pt x="48" y="29"/>
                      <a:pt x="48" y="29"/>
                      <a:pt x="48" y="29"/>
                    </a:cubicBezTo>
                    <a:cubicBezTo>
                      <a:pt x="50" y="29"/>
                      <a:pt x="51" y="28"/>
                      <a:pt x="51" y="26"/>
                    </a:cubicBezTo>
                    <a:cubicBezTo>
                      <a:pt x="51" y="23"/>
                      <a:pt x="51" y="23"/>
                      <a:pt x="51" y="23"/>
                    </a:cubicBezTo>
                    <a:cubicBezTo>
                      <a:pt x="51" y="22"/>
                      <a:pt x="50" y="20"/>
                      <a:pt x="48" y="20"/>
                    </a:cubicBezTo>
                    <a:close/>
                    <a:moveTo>
                      <a:pt x="25" y="32"/>
                    </a:moveTo>
                    <a:cubicBezTo>
                      <a:pt x="21" y="32"/>
                      <a:pt x="18" y="29"/>
                      <a:pt x="18" y="25"/>
                    </a:cubicBezTo>
                    <a:cubicBezTo>
                      <a:pt x="18" y="21"/>
                      <a:pt x="21" y="18"/>
                      <a:pt x="25" y="18"/>
                    </a:cubicBezTo>
                    <a:cubicBezTo>
                      <a:pt x="29" y="18"/>
                      <a:pt x="32" y="21"/>
                      <a:pt x="32" y="25"/>
                    </a:cubicBezTo>
                    <a:cubicBezTo>
                      <a:pt x="32" y="29"/>
                      <a:pt x="29" y="32"/>
                      <a:pt x="25" y="32"/>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sp>
        <p:nvSpPr>
          <p:cNvPr id="54" name="TextBox 53"/>
          <p:cNvSpPr txBox="1"/>
          <p:nvPr/>
        </p:nvSpPr>
        <p:spPr>
          <a:xfrm>
            <a:off x="1307042" y="1661653"/>
            <a:ext cx="2291032" cy="923330"/>
          </a:xfrm>
          <a:prstGeom prst="rect">
            <a:avLst/>
          </a:prstGeom>
          <a:noFill/>
        </p:spPr>
        <p:txBody>
          <a:bodyPr wrap="square" lIns="0" tIns="0" rIns="0" bIns="0" rtlCol="0" anchor="t">
            <a:spAutoFit/>
          </a:bodyPr>
          <a:lstStyle/>
          <a:p>
            <a:pPr lvl="0" algn="r"/>
            <a:r>
              <a:rPr lang="fr-FR" b="1" dirty="0">
                <a:solidFill>
                  <a:srgbClr val="3E6027"/>
                </a:solidFill>
              </a:rPr>
              <a:t>Cliquez sur 10 pubs </a:t>
            </a:r>
          </a:p>
          <a:p>
            <a:pPr lvl="0"/>
            <a:r>
              <a:rPr lang="fr-FR" sz="1400" dirty="0">
                <a:solidFill>
                  <a:srgbClr val="3E6027"/>
                </a:solidFill>
              </a:rPr>
              <a:t>Cliquez sur 10 publicités chaque jour prend environ</a:t>
            </a:r>
          </a:p>
          <a:p>
            <a:pPr lvl="0"/>
            <a:r>
              <a:rPr lang="fr-FR" sz="1400" dirty="0">
                <a:solidFill>
                  <a:srgbClr val="3E6027"/>
                </a:solidFill>
              </a:rPr>
              <a:t>10 minutes </a:t>
            </a:r>
            <a:endParaRPr lang="en-US" sz="1400" dirty="0">
              <a:solidFill>
                <a:srgbClr val="3E6027"/>
              </a:solidFill>
            </a:endParaRPr>
          </a:p>
        </p:txBody>
      </p:sp>
      <p:sp>
        <p:nvSpPr>
          <p:cNvPr id="55" name="TextBox 54"/>
          <p:cNvSpPr txBox="1"/>
          <p:nvPr/>
        </p:nvSpPr>
        <p:spPr>
          <a:xfrm>
            <a:off x="6315076" y="1661653"/>
            <a:ext cx="2291032" cy="707886"/>
          </a:xfrm>
          <a:prstGeom prst="rect">
            <a:avLst/>
          </a:prstGeom>
          <a:noFill/>
        </p:spPr>
        <p:txBody>
          <a:bodyPr wrap="square" lIns="0" tIns="0" rIns="0" bIns="0" rtlCol="0" anchor="t">
            <a:spAutoFit/>
          </a:bodyPr>
          <a:lstStyle/>
          <a:p>
            <a:r>
              <a:rPr lang="en-US" b="1" dirty="0" err="1">
                <a:solidFill>
                  <a:schemeClr val="accent1"/>
                </a:solidFill>
              </a:rPr>
              <a:t>Cliquez</a:t>
            </a:r>
            <a:r>
              <a:rPr lang="en-US" b="1" dirty="0">
                <a:solidFill>
                  <a:schemeClr val="accent1"/>
                </a:solidFill>
              </a:rPr>
              <a:t> </a:t>
            </a:r>
            <a:r>
              <a:rPr lang="en-US" b="1" dirty="0" err="1">
                <a:solidFill>
                  <a:schemeClr val="accent1"/>
                </a:solidFill>
              </a:rPr>
              <a:t>sur</a:t>
            </a:r>
            <a:r>
              <a:rPr lang="en-US" b="1" dirty="0">
                <a:solidFill>
                  <a:schemeClr val="accent1"/>
                </a:solidFill>
              </a:rPr>
              <a:t> les Pubs</a:t>
            </a:r>
          </a:p>
          <a:p>
            <a:r>
              <a:rPr lang="fr-FR" sz="1400" dirty="0">
                <a:solidFill>
                  <a:srgbClr val="3E6027"/>
                </a:solidFill>
              </a:rPr>
              <a:t>Cliquez sur 10 publicités comme d’habitude!</a:t>
            </a:r>
            <a:endParaRPr lang="en-US" sz="1400" dirty="0">
              <a:solidFill>
                <a:srgbClr val="3E6027"/>
              </a:solidFill>
            </a:endParaRPr>
          </a:p>
        </p:txBody>
      </p:sp>
      <p:sp>
        <p:nvSpPr>
          <p:cNvPr id="56" name="TextBox 55"/>
          <p:cNvSpPr txBox="1"/>
          <p:nvPr/>
        </p:nvSpPr>
        <p:spPr>
          <a:xfrm>
            <a:off x="1307042" y="4519947"/>
            <a:ext cx="2291032" cy="1138773"/>
          </a:xfrm>
          <a:prstGeom prst="rect">
            <a:avLst/>
          </a:prstGeom>
          <a:noFill/>
        </p:spPr>
        <p:txBody>
          <a:bodyPr wrap="square" lIns="0" tIns="0" rIns="0" bIns="0" rtlCol="0" anchor="t">
            <a:spAutoFit/>
          </a:bodyPr>
          <a:lstStyle/>
          <a:p>
            <a:pPr algn="r"/>
            <a:r>
              <a:rPr lang="fr-FR" dirty="0">
                <a:solidFill>
                  <a:srgbClr val="3E6027"/>
                </a:solidFill>
              </a:rPr>
              <a:t>ACHETEZ PLUS!</a:t>
            </a:r>
          </a:p>
          <a:p>
            <a:r>
              <a:rPr lang="fr-FR" sz="1400" dirty="0">
                <a:solidFill>
                  <a:srgbClr val="3E6027"/>
                </a:solidFill>
              </a:rPr>
              <a:t>Achetez PLUS de packs de crédit avec vos revenus, à 49.99€ chacun, jusqu’à ce que vous ayez atteint le maximum</a:t>
            </a:r>
            <a:r>
              <a:rPr lang="fr-FR" sz="1400" dirty="0"/>
              <a:t> </a:t>
            </a:r>
            <a:endParaRPr lang="en-US" sz="1400" dirty="0">
              <a:solidFill>
                <a:schemeClr val="accent1"/>
              </a:solidFill>
            </a:endParaRPr>
          </a:p>
        </p:txBody>
      </p:sp>
      <p:sp>
        <p:nvSpPr>
          <p:cNvPr id="57" name="TextBox 56"/>
          <p:cNvSpPr txBox="1"/>
          <p:nvPr/>
        </p:nvSpPr>
        <p:spPr>
          <a:xfrm>
            <a:off x="6315076" y="4519947"/>
            <a:ext cx="2291032" cy="707886"/>
          </a:xfrm>
          <a:prstGeom prst="rect">
            <a:avLst/>
          </a:prstGeom>
          <a:noFill/>
        </p:spPr>
        <p:txBody>
          <a:bodyPr wrap="square" lIns="0" tIns="0" rIns="0" bIns="0" rtlCol="0" anchor="t">
            <a:spAutoFit/>
          </a:bodyPr>
          <a:lstStyle/>
          <a:p>
            <a:r>
              <a:rPr lang="fr-FR" b="1" dirty="0">
                <a:solidFill>
                  <a:srgbClr val="3E6027"/>
                </a:solidFill>
              </a:rPr>
              <a:t>Fait! </a:t>
            </a:r>
          </a:p>
          <a:p>
            <a:r>
              <a:rPr lang="fr-FR" sz="1400" dirty="0">
                <a:solidFill>
                  <a:srgbClr val="3E6027"/>
                </a:solidFill>
              </a:rPr>
              <a:t>Le travail a été fait pour la journée </a:t>
            </a:r>
            <a:endParaRPr lang="en-US" sz="1400" dirty="0">
              <a:solidFill>
                <a:srgbClr val="3E6027"/>
              </a:solidFill>
            </a:endParaRPr>
          </a:p>
        </p:txBody>
      </p:sp>
      <p:sp>
        <p:nvSpPr>
          <p:cNvPr id="60" name="TextBox 59"/>
          <p:cNvSpPr txBox="1"/>
          <p:nvPr/>
        </p:nvSpPr>
        <p:spPr>
          <a:xfrm>
            <a:off x="7511781" y="3070533"/>
            <a:ext cx="2291032" cy="707886"/>
          </a:xfrm>
          <a:prstGeom prst="rect">
            <a:avLst/>
          </a:prstGeom>
          <a:noFill/>
        </p:spPr>
        <p:txBody>
          <a:bodyPr wrap="square" lIns="0" tIns="0" rIns="0" bIns="0" rtlCol="0" anchor="t">
            <a:spAutoFit/>
          </a:bodyPr>
          <a:lstStyle/>
          <a:p>
            <a:r>
              <a:rPr lang="fr-FR" b="1" dirty="0">
                <a:solidFill>
                  <a:srgbClr val="3E6027"/>
                </a:solidFill>
              </a:rPr>
              <a:t>Vérifiez! </a:t>
            </a:r>
          </a:p>
          <a:p>
            <a:r>
              <a:rPr lang="fr-FR" sz="1400" dirty="0">
                <a:solidFill>
                  <a:srgbClr val="3E6027"/>
                </a:solidFill>
              </a:rPr>
              <a:t>Faites votre log in et vérifiez vos gains!</a:t>
            </a:r>
          </a:p>
        </p:txBody>
      </p:sp>
      <p:sp>
        <p:nvSpPr>
          <p:cNvPr id="61" name="TextBox 60"/>
          <p:cNvSpPr txBox="1"/>
          <p:nvPr/>
        </p:nvSpPr>
        <p:spPr>
          <a:xfrm>
            <a:off x="0" y="3070533"/>
            <a:ext cx="2394220" cy="707886"/>
          </a:xfrm>
          <a:prstGeom prst="rect">
            <a:avLst/>
          </a:prstGeom>
          <a:noFill/>
        </p:spPr>
        <p:txBody>
          <a:bodyPr wrap="square" lIns="0" tIns="0" rIns="0" bIns="0" rtlCol="0" anchor="t">
            <a:spAutoFit/>
          </a:bodyPr>
          <a:lstStyle/>
          <a:p>
            <a:pPr lvl="0" algn="r"/>
            <a:r>
              <a:rPr lang="fr-FR" b="1" dirty="0">
                <a:solidFill>
                  <a:srgbClr val="3E6027"/>
                </a:solidFill>
              </a:rPr>
              <a:t>Achat de </a:t>
            </a:r>
            <a:r>
              <a:rPr lang="fr-FR" b="1" dirty="0" err="1">
                <a:solidFill>
                  <a:srgbClr val="3E6027"/>
                </a:solidFill>
              </a:rPr>
              <a:t>Credit</a:t>
            </a:r>
            <a:r>
              <a:rPr lang="fr-FR" b="1" dirty="0">
                <a:solidFill>
                  <a:srgbClr val="3E6027"/>
                </a:solidFill>
              </a:rPr>
              <a:t> Packs</a:t>
            </a:r>
          </a:p>
          <a:p>
            <a:pPr lvl="0" algn="r"/>
            <a:r>
              <a:rPr lang="fr-FR" sz="1400" dirty="0">
                <a:solidFill>
                  <a:srgbClr val="3E6027"/>
                </a:solidFill>
              </a:rPr>
              <a:t>Pour débuter, achetez autant de packs de crédit que vous pouvez! </a:t>
            </a:r>
            <a:endParaRPr lang="en-US" sz="1400" dirty="0">
              <a:solidFill>
                <a:srgbClr val="3E6027"/>
              </a:solidFill>
            </a:endParaRPr>
          </a:p>
        </p:txBody>
      </p:sp>
    </p:spTree>
    <p:extLst>
      <p:ext uri="{BB962C8B-B14F-4D97-AF65-F5344CB8AC3E}">
        <p14:creationId xmlns:p14="http://schemas.microsoft.com/office/powerpoint/2010/main" val="2676332449"/>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8" accel="50000" decel="50000" fill="hold" grpId="0" nodeType="afterEffect">
                                  <p:stCondLst>
                                    <p:cond delay="0"/>
                                  </p:stCondLst>
                                  <p:childTnLst>
                                    <p:set>
                                      <p:cBhvr>
                                        <p:cTn id="11" dur="1" fill="hold">
                                          <p:stCondLst>
                                            <p:cond delay="0"/>
                                          </p:stCondLst>
                                        </p:cTn>
                                        <p:tgtEl>
                                          <p:spTgt spid="61"/>
                                        </p:tgtEl>
                                        <p:attrNameLst>
                                          <p:attrName>style.visibility</p:attrName>
                                        </p:attrNameLst>
                                      </p:cBhvr>
                                      <p:to>
                                        <p:strVal val="visible"/>
                                      </p:to>
                                    </p:set>
                                    <p:anim calcmode="lin" valueType="num">
                                      <p:cBhvr additive="base">
                                        <p:cTn id="12" dur="500" fill="hold"/>
                                        <p:tgtEl>
                                          <p:spTgt spid="61"/>
                                        </p:tgtEl>
                                        <p:attrNameLst>
                                          <p:attrName>ppt_x</p:attrName>
                                        </p:attrNameLst>
                                      </p:cBhvr>
                                      <p:tavLst>
                                        <p:tav tm="0">
                                          <p:val>
                                            <p:strVal val="0-#ppt_w/2"/>
                                          </p:val>
                                        </p:tav>
                                        <p:tav tm="100000">
                                          <p:val>
                                            <p:strVal val="#ppt_x"/>
                                          </p:val>
                                        </p:tav>
                                      </p:tavLst>
                                    </p:anim>
                                    <p:anim calcmode="lin" valueType="num">
                                      <p:cBhvr additive="base">
                                        <p:cTn id="13" dur="500" fill="hold"/>
                                        <p:tgtEl>
                                          <p:spTgt spid="61"/>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8" presetClass="entr" presetSubtype="3" fill="hold" grpId="0" nodeType="click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strips(upRight)">
                                      <p:cBhvr>
                                        <p:cTn id="18" dur="500"/>
                                        <p:tgtEl>
                                          <p:spTgt spid="40"/>
                                        </p:tgtEl>
                                      </p:cBhvr>
                                    </p:animEffect>
                                  </p:childTnLst>
                                </p:cTn>
                              </p:par>
                            </p:childTnLst>
                          </p:cTn>
                        </p:par>
                        <p:par>
                          <p:cTn id="19" fill="hold">
                            <p:stCondLst>
                              <p:cond delay="500"/>
                            </p:stCondLst>
                            <p:childTnLst>
                              <p:par>
                                <p:cTn id="20" presetID="23" presetClass="entr" presetSubtype="16"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1000"/>
                            </p:stCondLst>
                            <p:childTnLst>
                              <p:par>
                                <p:cTn id="25" presetID="2" presetClass="entr" presetSubtype="8" accel="50000" decel="50000" fill="hold" grpId="0" nodeType="afterEffect">
                                  <p:stCondLst>
                                    <p:cond delay="0"/>
                                  </p:stCondLst>
                                  <p:childTnLst>
                                    <p:set>
                                      <p:cBhvr>
                                        <p:cTn id="26" dur="1" fill="hold">
                                          <p:stCondLst>
                                            <p:cond delay="0"/>
                                          </p:stCondLst>
                                        </p:cTn>
                                        <p:tgtEl>
                                          <p:spTgt spid="54"/>
                                        </p:tgtEl>
                                        <p:attrNameLst>
                                          <p:attrName>style.visibility</p:attrName>
                                        </p:attrNameLst>
                                      </p:cBhvr>
                                      <p:to>
                                        <p:strVal val="visible"/>
                                      </p:to>
                                    </p:set>
                                    <p:anim calcmode="lin" valueType="num">
                                      <p:cBhvr additive="base">
                                        <p:cTn id="27" dur="500" fill="hold"/>
                                        <p:tgtEl>
                                          <p:spTgt spid="54"/>
                                        </p:tgtEl>
                                        <p:attrNameLst>
                                          <p:attrName>ppt_x</p:attrName>
                                        </p:attrNameLst>
                                      </p:cBhvr>
                                      <p:tavLst>
                                        <p:tav tm="0">
                                          <p:val>
                                            <p:strVal val="0-#ppt_w/2"/>
                                          </p:val>
                                        </p:tav>
                                        <p:tav tm="100000">
                                          <p:val>
                                            <p:strVal val="#ppt_x"/>
                                          </p:val>
                                        </p:tav>
                                      </p:tavLst>
                                    </p:anim>
                                    <p:anim calcmode="lin" valueType="num">
                                      <p:cBhvr additive="base">
                                        <p:cTn id="28" dur="500" fill="hold"/>
                                        <p:tgtEl>
                                          <p:spTgt spid="54"/>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8" presetClass="entr" presetSubtype="6"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strips(downRight)">
                                      <p:cBhvr>
                                        <p:cTn id="33" dur="500"/>
                                        <p:tgtEl>
                                          <p:spTgt spid="8"/>
                                        </p:tgtEl>
                                      </p:cBhvr>
                                    </p:animEffect>
                                  </p:childTnLst>
                                </p:cTn>
                              </p:par>
                            </p:childTnLst>
                          </p:cTn>
                        </p:par>
                        <p:par>
                          <p:cTn id="34" fill="hold">
                            <p:stCondLst>
                              <p:cond delay="500"/>
                            </p:stCondLst>
                            <p:childTnLst>
                              <p:par>
                                <p:cTn id="35" presetID="23" presetClass="entr" presetSubtype="16" fill="hold"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 fill="hold"/>
                                        <p:tgtEl>
                                          <p:spTgt spid="9"/>
                                        </p:tgtEl>
                                        <p:attrNameLst>
                                          <p:attrName>ppt_w</p:attrName>
                                        </p:attrNameLst>
                                      </p:cBhvr>
                                      <p:tavLst>
                                        <p:tav tm="0">
                                          <p:val>
                                            <p:fltVal val="0"/>
                                          </p:val>
                                        </p:tav>
                                        <p:tav tm="100000">
                                          <p:val>
                                            <p:strVal val="#ppt_w"/>
                                          </p:val>
                                        </p:tav>
                                      </p:tavLst>
                                    </p:anim>
                                    <p:anim calcmode="lin" valueType="num">
                                      <p:cBhvr>
                                        <p:cTn id="38" dur="500" fill="hold"/>
                                        <p:tgtEl>
                                          <p:spTgt spid="9"/>
                                        </p:tgtEl>
                                        <p:attrNameLst>
                                          <p:attrName>ppt_h</p:attrName>
                                        </p:attrNameLst>
                                      </p:cBhvr>
                                      <p:tavLst>
                                        <p:tav tm="0">
                                          <p:val>
                                            <p:fltVal val="0"/>
                                          </p:val>
                                        </p:tav>
                                        <p:tav tm="100000">
                                          <p:val>
                                            <p:strVal val="#ppt_h"/>
                                          </p:val>
                                        </p:tav>
                                      </p:tavLst>
                                    </p:anim>
                                  </p:childTnLst>
                                </p:cTn>
                              </p:par>
                            </p:childTnLst>
                          </p:cTn>
                        </p:par>
                        <p:par>
                          <p:cTn id="39" fill="hold">
                            <p:stCondLst>
                              <p:cond delay="1000"/>
                            </p:stCondLst>
                            <p:childTnLst>
                              <p:par>
                                <p:cTn id="40" presetID="2" presetClass="entr" presetSubtype="2" accel="50000" decel="50000" fill="hold" grpId="0" nodeType="afterEffect">
                                  <p:stCondLst>
                                    <p:cond delay="0"/>
                                  </p:stCondLst>
                                  <p:childTnLst>
                                    <p:set>
                                      <p:cBhvr>
                                        <p:cTn id="41" dur="1" fill="hold">
                                          <p:stCondLst>
                                            <p:cond delay="0"/>
                                          </p:stCondLst>
                                        </p:cTn>
                                        <p:tgtEl>
                                          <p:spTgt spid="57"/>
                                        </p:tgtEl>
                                        <p:attrNameLst>
                                          <p:attrName>style.visibility</p:attrName>
                                        </p:attrNameLst>
                                      </p:cBhvr>
                                      <p:to>
                                        <p:strVal val="visible"/>
                                      </p:to>
                                    </p:set>
                                    <p:anim calcmode="lin" valueType="num">
                                      <p:cBhvr additive="base">
                                        <p:cTn id="42" dur="500" fill="hold"/>
                                        <p:tgtEl>
                                          <p:spTgt spid="57"/>
                                        </p:tgtEl>
                                        <p:attrNameLst>
                                          <p:attrName>ppt_x</p:attrName>
                                        </p:attrNameLst>
                                      </p:cBhvr>
                                      <p:tavLst>
                                        <p:tav tm="0">
                                          <p:val>
                                            <p:strVal val="1+#ppt_w/2"/>
                                          </p:val>
                                        </p:tav>
                                        <p:tav tm="100000">
                                          <p:val>
                                            <p:strVal val="#ppt_x"/>
                                          </p:val>
                                        </p:tav>
                                      </p:tavLst>
                                    </p:anim>
                                    <p:anim calcmode="lin" valueType="num">
                                      <p:cBhvr additive="base">
                                        <p:cTn id="43" dur="500" fill="hold"/>
                                        <p:tgtEl>
                                          <p:spTgt spid="57"/>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8" presetClass="entr" presetSubtype="3" fill="hold" grpId="0" nodeType="clickEffect">
                                  <p:stCondLst>
                                    <p:cond delay="0"/>
                                  </p:stCondLst>
                                  <p:childTnLst>
                                    <p:set>
                                      <p:cBhvr>
                                        <p:cTn id="47" dur="1" fill="hold">
                                          <p:stCondLst>
                                            <p:cond delay="0"/>
                                          </p:stCondLst>
                                        </p:cTn>
                                        <p:tgtEl>
                                          <p:spTgt spid="50"/>
                                        </p:tgtEl>
                                        <p:attrNameLst>
                                          <p:attrName>style.visibility</p:attrName>
                                        </p:attrNameLst>
                                      </p:cBhvr>
                                      <p:to>
                                        <p:strVal val="visible"/>
                                      </p:to>
                                    </p:set>
                                    <p:animEffect transition="in" filter="strips(upRight)">
                                      <p:cBhvr>
                                        <p:cTn id="48" dur="500"/>
                                        <p:tgtEl>
                                          <p:spTgt spid="50"/>
                                        </p:tgtEl>
                                      </p:cBhvr>
                                    </p:animEffect>
                                  </p:childTnLst>
                                </p:cTn>
                              </p:par>
                            </p:childTnLst>
                          </p:cTn>
                        </p:par>
                        <p:par>
                          <p:cTn id="49" fill="hold">
                            <p:stCondLst>
                              <p:cond delay="500"/>
                            </p:stCondLst>
                            <p:childTnLst>
                              <p:par>
                                <p:cTn id="50" presetID="23" presetClass="entr" presetSubtype="16" fill="hold" nodeType="after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fltVal val="0"/>
                                          </p:val>
                                        </p:tav>
                                        <p:tav tm="100000">
                                          <p:val>
                                            <p:strVal val="#ppt_w"/>
                                          </p:val>
                                        </p:tav>
                                      </p:tavLst>
                                    </p:anim>
                                    <p:anim calcmode="lin" valueType="num">
                                      <p:cBhvr>
                                        <p:cTn id="53" dur="500" fill="hold"/>
                                        <p:tgtEl>
                                          <p:spTgt spid="16"/>
                                        </p:tgtEl>
                                        <p:attrNameLst>
                                          <p:attrName>ppt_h</p:attrName>
                                        </p:attrNameLst>
                                      </p:cBhvr>
                                      <p:tavLst>
                                        <p:tav tm="0">
                                          <p:val>
                                            <p:fltVal val="0"/>
                                          </p:val>
                                        </p:tav>
                                        <p:tav tm="100000">
                                          <p:val>
                                            <p:strVal val="#ppt_h"/>
                                          </p:val>
                                        </p:tav>
                                      </p:tavLst>
                                    </p:anim>
                                  </p:childTnLst>
                                </p:cTn>
                              </p:par>
                            </p:childTnLst>
                          </p:cTn>
                        </p:par>
                        <p:par>
                          <p:cTn id="54" fill="hold">
                            <p:stCondLst>
                              <p:cond delay="1000"/>
                            </p:stCondLst>
                            <p:childTnLst>
                              <p:par>
                                <p:cTn id="55" presetID="2" presetClass="entr" presetSubtype="2" accel="50000" decel="50000" fill="hold" grpId="0" nodeType="afterEffect">
                                  <p:stCondLst>
                                    <p:cond delay="0"/>
                                  </p:stCondLst>
                                  <p:childTnLst>
                                    <p:set>
                                      <p:cBhvr>
                                        <p:cTn id="56" dur="1" fill="hold">
                                          <p:stCondLst>
                                            <p:cond delay="0"/>
                                          </p:stCondLst>
                                        </p:cTn>
                                        <p:tgtEl>
                                          <p:spTgt spid="60"/>
                                        </p:tgtEl>
                                        <p:attrNameLst>
                                          <p:attrName>style.visibility</p:attrName>
                                        </p:attrNameLst>
                                      </p:cBhvr>
                                      <p:to>
                                        <p:strVal val="visible"/>
                                      </p:to>
                                    </p:set>
                                    <p:anim calcmode="lin" valueType="num">
                                      <p:cBhvr additive="base">
                                        <p:cTn id="57" dur="500" fill="hold"/>
                                        <p:tgtEl>
                                          <p:spTgt spid="60"/>
                                        </p:tgtEl>
                                        <p:attrNameLst>
                                          <p:attrName>ppt_x</p:attrName>
                                        </p:attrNameLst>
                                      </p:cBhvr>
                                      <p:tavLst>
                                        <p:tav tm="0">
                                          <p:val>
                                            <p:strVal val="1+#ppt_w/2"/>
                                          </p:val>
                                        </p:tav>
                                        <p:tav tm="100000">
                                          <p:val>
                                            <p:strVal val="#ppt_x"/>
                                          </p:val>
                                        </p:tav>
                                      </p:tavLst>
                                    </p:anim>
                                    <p:anim calcmode="lin" valueType="num">
                                      <p:cBhvr additive="base">
                                        <p:cTn id="58" dur="500" fill="hold"/>
                                        <p:tgtEl>
                                          <p:spTgt spid="60"/>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8" presetClass="entr" presetSubtype="9" fill="hold" grpId="0" nodeType="clickEffect">
                                  <p:stCondLst>
                                    <p:cond delay="0"/>
                                  </p:stCondLst>
                                  <p:childTnLst>
                                    <p:set>
                                      <p:cBhvr>
                                        <p:cTn id="62" dur="1" fill="hold">
                                          <p:stCondLst>
                                            <p:cond delay="0"/>
                                          </p:stCondLst>
                                        </p:cTn>
                                        <p:tgtEl>
                                          <p:spTgt spid="51"/>
                                        </p:tgtEl>
                                        <p:attrNameLst>
                                          <p:attrName>style.visibility</p:attrName>
                                        </p:attrNameLst>
                                      </p:cBhvr>
                                      <p:to>
                                        <p:strVal val="visible"/>
                                      </p:to>
                                    </p:set>
                                    <p:animEffect transition="in" filter="strips(upLeft)">
                                      <p:cBhvr>
                                        <p:cTn id="63" dur="500"/>
                                        <p:tgtEl>
                                          <p:spTgt spid="51"/>
                                        </p:tgtEl>
                                      </p:cBhvr>
                                    </p:animEffect>
                                  </p:childTnLst>
                                </p:cTn>
                              </p:par>
                            </p:childTnLst>
                          </p:cTn>
                        </p:par>
                        <p:par>
                          <p:cTn id="64" fill="hold">
                            <p:stCondLst>
                              <p:cond delay="500"/>
                            </p:stCondLst>
                            <p:childTnLst>
                              <p:par>
                                <p:cTn id="65" presetID="23" presetClass="entr" presetSubtype="16" fill="hold" nodeType="after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childTnLst>
                                </p:cTn>
                              </p:par>
                            </p:childTnLst>
                          </p:cTn>
                        </p:par>
                        <p:par>
                          <p:cTn id="69" fill="hold">
                            <p:stCondLst>
                              <p:cond delay="1000"/>
                            </p:stCondLst>
                            <p:childTnLst>
                              <p:par>
                                <p:cTn id="70" presetID="2" presetClass="entr" presetSubtype="2" accel="50000" decel="50000" fill="hold" grpId="0" nodeType="afterEffect">
                                  <p:stCondLst>
                                    <p:cond delay="0"/>
                                  </p:stCondLst>
                                  <p:childTnLst>
                                    <p:set>
                                      <p:cBhvr>
                                        <p:cTn id="71" dur="1" fill="hold">
                                          <p:stCondLst>
                                            <p:cond delay="0"/>
                                          </p:stCondLst>
                                        </p:cTn>
                                        <p:tgtEl>
                                          <p:spTgt spid="55"/>
                                        </p:tgtEl>
                                        <p:attrNameLst>
                                          <p:attrName>style.visibility</p:attrName>
                                        </p:attrNameLst>
                                      </p:cBhvr>
                                      <p:to>
                                        <p:strVal val="visible"/>
                                      </p:to>
                                    </p:set>
                                    <p:anim calcmode="lin" valueType="num">
                                      <p:cBhvr additive="base">
                                        <p:cTn id="72" dur="500" fill="hold"/>
                                        <p:tgtEl>
                                          <p:spTgt spid="55"/>
                                        </p:tgtEl>
                                        <p:attrNameLst>
                                          <p:attrName>ppt_x</p:attrName>
                                        </p:attrNameLst>
                                      </p:cBhvr>
                                      <p:tavLst>
                                        <p:tav tm="0">
                                          <p:val>
                                            <p:strVal val="1+#ppt_w/2"/>
                                          </p:val>
                                        </p:tav>
                                        <p:tav tm="100000">
                                          <p:val>
                                            <p:strVal val="#ppt_x"/>
                                          </p:val>
                                        </p:tav>
                                      </p:tavLst>
                                    </p:anim>
                                    <p:anim calcmode="lin" valueType="num">
                                      <p:cBhvr additive="base">
                                        <p:cTn id="73" dur="500" fill="hold"/>
                                        <p:tgtEl>
                                          <p:spTgt spid="55"/>
                                        </p:tgtEl>
                                        <p:attrNameLst>
                                          <p:attrName>ppt_y</p:attrName>
                                        </p:attrNameLst>
                                      </p:cBhvr>
                                      <p:tavLst>
                                        <p:tav tm="0">
                                          <p:val>
                                            <p:strVal val="#ppt_y"/>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18" presetClass="entr" presetSubtype="12" fill="hold" grpId="0" nodeType="click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strips(downLeft)">
                                      <p:cBhvr>
                                        <p:cTn id="78" dur="500"/>
                                        <p:tgtEl>
                                          <p:spTgt spid="39"/>
                                        </p:tgtEl>
                                      </p:cBhvr>
                                    </p:animEffect>
                                  </p:childTnLst>
                                </p:cTn>
                              </p:par>
                            </p:childTnLst>
                          </p:cTn>
                        </p:par>
                        <p:par>
                          <p:cTn id="79" fill="hold">
                            <p:stCondLst>
                              <p:cond delay="500"/>
                            </p:stCondLst>
                            <p:childTnLst>
                              <p:par>
                                <p:cTn id="80" presetID="23" presetClass="entr" presetSubtype="16" fill="hold" nodeType="after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p:cTn id="82" dur="500" fill="hold"/>
                                        <p:tgtEl>
                                          <p:spTgt spid="6"/>
                                        </p:tgtEl>
                                        <p:attrNameLst>
                                          <p:attrName>ppt_w</p:attrName>
                                        </p:attrNameLst>
                                      </p:cBhvr>
                                      <p:tavLst>
                                        <p:tav tm="0">
                                          <p:val>
                                            <p:fltVal val="0"/>
                                          </p:val>
                                        </p:tav>
                                        <p:tav tm="100000">
                                          <p:val>
                                            <p:strVal val="#ppt_w"/>
                                          </p:val>
                                        </p:tav>
                                      </p:tavLst>
                                    </p:anim>
                                    <p:anim calcmode="lin" valueType="num">
                                      <p:cBhvr>
                                        <p:cTn id="83" dur="500" fill="hold"/>
                                        <p:tgtEl>
                                          <p:spTgt spid="6"/>
                                        </p:tgtEl>
                                        <p:attrNameLst>
                                          <p:attrName>ppt_h</p:attrName>
                                        </p:attrNameLst>
                                      </p:cBhvr>
                                      <p:tavLst>
                                        <p:tav tm="0">
                                          <p:val>
                                            <p:fltVal val="0"/>
                                          </p:val>
                                        </p:tav>
                                        <p:tav tm="100000">
                                          <p:val>
                                            <p:strVal val="#ppt_h"/>
                                          </p:val>
                                        </p:tav>
                                      </p:tavLst>
                                    </p:anim>
                                  </p:childTnLst>
                                </p:cTn>
                              </p:par>
                            </p:childTnLst>
                          </p:cTn>
                        </p:par>
                        <p:par>
                          <p:cTn id="84" fill="hold">
                            <p:stCondLst>
                              <p:cond delay="1000"/>
                            </p:stCondLst>
                            <p:childTnLst>
                              <p:par>
                                <p:cTn id="85" presetID="2" presetClass="entr" presetSubtype="8" accel="50000" decel="50000" fill="hold" grpId="0" nodeType="afterEffect">
                                  <p:stCondLst>
                                    <p:cond delay="0"/>
                                  </p:stCondLst>
                                  <p:childTnLst>
                                    <p:set>
                                      <p:cBhvr>
                                        <p:cTn id="86" dur="1" fill="hold">
                                          <p:stCondLst>
                                            <p:cond delay="0"/>
                                          </p:stCondLst>
                                        </p:cTn>
                                        <p:tgtEl>
                                          <p:spTgt spid="56"/>
                                        </p:tgtEl>
                                        <p:attrNameLst>
                                          <p:attrName>style.visibility</p:attrName>
                                        </p:attrNameLst>
                                      </p:cBhvr>
                                      <p:to>
                                        <p:strVal val="visible"/>
                                      </p:to>
                                    </p:set>
                                    <p:anim calcmode="lin" valueType="num">
                                      <p:cBhvr additive="base">
                                        <p:cTn id="87" dur="500" fill="hold"/>
                                        <p:tgtEl>
                                          <p:spTgt spid="56"/>
                                        </p:tgtEl>
                                        <p:attrNameLst>
                                          <p:attrName>ppt_x</p:attrName>
                                        </p:attrNameLst>
                                      </p:cBhvr>
                                      <p:tavLst>
                                        <p:tav tm="0">
                                          <p:val>
                                            <p:strVal val="0-#ppt_w/2"/>
                                          </p:val>
                                        </p:tav>
                                        <p:tav tm="100000">
                                          <p:val>
                                            <p:strVal val="#ppt_x"/>
                                          </p:val>
                                        </p:tav>
                                      </p:tavLst>
                                    </p:anim>
                                    <p:anim calcmode="lin" valueType="num">
                                      <p:cBhvr additive="base">
                                        <p:cTn id="88" dur="500" fill="hold"/>
                                        <p:tgtEl>
                                          <p:spTgt spid="56"/>
                                        </p:tgtEl>
                                        <p:attrNameLst>
                                          <p:attrName>ppt_y</p:attrName>
                                        </p:attrNameLst>
                                      </p:cBhvr>
                                      <p:tavLst>
                                        <p:tav tm="0">
                                          <p:val>
                                            <p:strVal val="#ppt_y"/>
                                          </p:val>
                                        </p:tav>
                                        <p:tav tm="100000">
                                          <p:val>
                                            <p:strVal val="#ppt_y"/>
                                          </p:val>
                                        </p:tav>
                                      </p:tavLst>
                                    </p:anim>
                                  </p:childTnLst>
                                </p:cTn>
                              </p:par>
                            </p:childTnLst>
                          </p:cTn>
                        </p:par>
                        <p:par>
                          <p:cTn id="89" fill="hold">
                            <p:stCondLst>
                              <p:cond delay="1500"/>
                            </p:stCondLst>
                            <p:childTnLst>
                              <p:par>
                                <p:cTn id="90" presetID="18" presetClass="entr" presetSubtype="9" fill="hold" grpId="0" nodeType="afterEffect">
                                  <p:stCondLst>
                                    <p:cond delay="0"/>
                                  </p:stCondLst>
                                  <p:childTnLst>
                                    <p:set>
                                      <p:cBhvr>
                                        <p:cTn id="91" dur="1" fill="hold">
                                          <p:stCondLst>
                                            <p:cond delay="0"/>
                                          </p:stCondLst>
                                        </p:cTn>
                                        <p:tgtEl>
                                          <p:spTgt spid="49"/>
                                        </p:tgtEl>
                                        <p:attrNameLst>
                                          <p:attrName>style.visibility</p:attrName>
                                        </p:attrNameLst>
                                      </p:cBhvr>
                                      <p:to>
                                        <p:strVal val="visible"/>
                                      </p:to>
                                    </p:set>
                                    <p:animEffect transition="in" filter="strips(upLeft)">
                                      <p:cBhvr>
                                        <p:cTn id="9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49" grpId="0" animBg="1"/>
      <p:bldP spid="40" grpId="0" animBg="1"/>
      <p:bldP spid="8" grpId="0" animBg="1"/>
      <p:bldP spid="39" grpId="0" animBg="1"/>
      <p:bldP spid="54" grpId="0"/>
      <p:bldP spid="55" grpId="0"/>
      <p:bldP spid="56" grpId="0"/>
      <p:bldP spid="57" grpId="0"/>
      <p:bldP spid="60" grpId="0"/>
      <p:bldP spid="6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a:solidFill>
                  <a:srgbClr val="3E6027"/>
                </a:solidFill>
              </a:rPr>
              <a:t>Descriptif</a:t>
            </a:r>
            <a:r>
              <a:rPr lang="fr-FR" dirty="0"/>
              <a:t> </a:t>
            </a:r>
            <a:endParaRPr lang="en-US" dirty="0"/>
          </a:p>
        </p:txBody>
      </p:sp>
      <p:grpSp>
        <p:nvGrpSpPr>
          <p:cNvPr id="145" name="Group 144"/>
          <p:cNvGrpSpPr/>
          <p:nvPr/>
        </p:nvGrpSpPr>
        <p:grpSpPr>
          <a:xfrm rot="2640000">
            <a:off x="2902134" y="3618644"/>
            <a:ext cx="431137" cy="546894"/>
            <a:chOff x="4082243" y="2257857"/>
            <a:chExt cx="397973" cy="504825"/>
          </a:xfrm>
        </p:grpSpPr>
        <p:sp>
          <p:nvSpPr>
            <p:cNvPr id="143" name="Freeform 61"/>
            <p:cNvSpPr>
              <a:spLocks/>
            </p:cNvSpPr>
            <p:nvPr/>
          </p:nvSpPr>
          <p:spPr bwMode="auto">
            <a:xfrm>
              <a:off x="4082243" y="2257857"/>
              <a:ext cx="397973" cy="504825"/>
            </a:xfrm>
            <a:custGeom>
              <a:avLst/>
              <a:gdLst/>
              <a:ahLst/>
              <a:cxnLst>
                <a:cxn ang="0">
                  <a:pos x="253" y="2"/>
                </a:cxn>
                <a:cxn ang="0">
                  <a:pos x="0" y="0"/>
                </a:cxn>
                <a:cxn ang="0">
                  <a:pos x="2" y="351"/>
                </a:cxn>
                <a:cxn ang="0">
                  <a:pos x="246" y="351"/>
                </a:cxn>
                <a:cxn ang="0">
                  <a:pos x="253" y="2"/>
                </a:cxn>
              </a:cxnLst>
              <a:rect l="0" t="0" r="r" b="b"/>
              <a:pathLst>
                <a:path w="253" h="356">
                  <a:moveTo>
                    <a:pt x="253" y="2"/>
                  </a:moveTo>
                  <a:cubicBezTo>
                    <a:pt x="0" y="0"/>
                    <a:pt x="0" y="0"/>
                    <a:pt x="0" y="0"/>
                  </a:cubicBezTo>
                  <a:cubicBezTo>
                    <a:pt x="87" y="106"/>
                    <a:pt x="87" y="248"/>
                    <a:pt x="2" y="351"/>
                  </a:cubicBezTo>
                  <a:cubicBezTo>
                    <a:pt x="246" y="356"/>
                    <a:pt x="246" y="351"/>
                    <a:pt x="246" y="351"/>
                  </a:cubicBezTo>
                  <a:cubicBezTo>
                    <a:pt x="161" y="244"/>
                    <a:pt x="164" y="106"/>
                    <a:pt x="253" y="2"/>
                  </a:cubicBezTo>
                  <a:close/>
                </a:path>
              </a:pathLst>
            </a:custGeom>
            <a:solidFill>
              <a:schemeClr val="bg1">
                <a:lumMod val="75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cxnSp>
          <p:nvCxnSpPr>
            <p:cNvPr id="142" name="Straight Connector 141"/>
            <p:cNvCxnSpPr/>
            <p:nvPr/>
          </p:nvCxnSpPr>
          <p:spPr>
            <a:xfrm rot="5400000" flipH="1" flipV="1">
              <a:off x="4128829" y="2509475"/>
              <a:ext cx="304800" cy="1588"/>
            </a:xfrm>
            <a:prstGeom prst="line">
              <a:avLst/>
            </a:prstGeom>
            <a:ln w="19050">
              <a:solidFill>
                <a:schemeClr val="tx1">
                  <a:lumMod val="75000"/>
                  <a:lumOff val="2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139" name="Diamond 138"/>
          <p:cNvSpPr/>
          <p:nvPr/>
        </p:nvSpPr>
        <p:spPr bwMode="auto">
          <a:xfrm>
            <a:off x="2118783" y="3800474"/>
            <a:ext cx="1073150" cy="1073150"/>
          </a:xfrm>
          <a:prstGeom prst="diamond">
            <a:avLst/>
          </a:prstGeom>
          <a:solidFill>
            <a:schemeClr val="accent1"/>
          </a:solidFill>
          <a:ln w="19050">
            <a:solidFill>
              <a:schemeClr val="accent1">
                <a:lumMod val="75000"/>
              </a:schemeClr>
            </a:solid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grpSp>
        <p:nvGrpSpPr>
          <p:cNvPr id="152" name="Group 151"/>
          <p:cNvGrpSpPr/>
          <p:nvPr/>
        </p:nvGrpSpPr>
        <p:grpSpPr>
          <a:xfrm rot="8040000">
            <a:off x="3803117" y="3614456"/>
            <a:ext cx="431137" cy="546894"/>
            <a:chOff x="4082243" y="2257857"/>
            <a:chExt cx="397973" cy="504825"/>
          </a:xfrm>
        </p:grpSpPr>
        <p:sp>
          <p:nvSpPr>
            <p:cNvPr id="154" name="Freeform 61"/>
            <p:cNvSpPr>
              <a:spLocks/>
            </p:cNvSpPr>
            <p:nvPr/>
          </p:nvSpPr>
          <p:spPr bwMode="auto">
            <a:xfrm>
              <a:off x="4082243" y="2257857"/>
              <a:ext cx="397973" cy="504825"/>
            </a:xfrm>
            <a:custGeom>
              <a:avLst/>
              <a:gdLst/>
              <a:ahLst/>
              <a:cxnLst>
                <a:cxn ang="0">
                  <a:pos x="253" y="2"/>
                </a:cxn>
                <a:cxn ang="0">
                  <a:pos x="0" y="0"/>
                </a:cxn>
                <a:cxn ang="0">
                  <a:pos x="2" y="351"/>
                </a:cxn>
                <a:cxn ang="0">
                  <a:pos x="246" y="351"/>
                </a:cxn>
                <a:cxn ang="0">
                  <a:pos x="253" y="2"/>
                </a:cxn>
              </a:cxnLst>
              <a:rect l="0" t="0" r="r" b="b"/>
              <a:pathLst>
                <a:path w="253" h="356">
                  <a:moveTo>
                    <a:pt x="253" y="2"/>
                  </a:moveTo>
                  <a:cubicBezTo>
                    <a:pt x="0" y="0"/>
                    <a:pt x="0" y="0"/>
                    <a:pt x="0" y="0"/>
                  </a:cubicBezTo>
                  <a:cubicBezTo>
                    <a:pt x="87" y="106"/>
                    <a:pt x="87" y="248"/>
                    <a:pt x="2" y="351"/>
                  </a:cubicBezTo>
                  <a:cubicBezTo>
                    <a:pt x="246" y="356"/>
                    <a:pt x="246" y="351"/>
                    <a:pt x="246" y="351"/>
                  </a:cubicBezTo>
                  <a:cubicBezTo>
                    <a:pt x="161" y="244"/>
                    <a:pt x="164" y="106"/>
                    <a:pt x="253" y="2"/>
                  </a:cubicBezTo>
                  <a:close/>
                </a:path>
              </a:pathLst>
            </a:custGeom>
            <a:solidFill>
              <a:schemeClr val="bg1">
                <a:lumMod val="75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cxnSp>
          <p:nvCxnSpPr>
            <p:cNvPr id="155" name="Straight Connector 154"/>
            <p:cNvCxnSpPr/>
            <p:nvPr/>
          </p:nvCxnSpPr>
          <p:spPr>
            <a:xfrm rot="5400000" flipH="1" flipV="1">
              <a:off x="4128829" y="2509475"/>
              <a:ext cx="304800" cy="1588"/>
            </a:xfrm>
            <a:prstGeom prst="line">
              <a:avLst/>
            </a:prstGeom>
            <a:ln w="19050">
              <a:solidFill>
                <a:schemeClr val="tx1">
                  <a:lumMod val="75000"/>
                  <a:lumOff val="2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153" name="Diamond 152"/>
          <p:cNvSpPr/>
          <p:nvPr/>
        </p:nvSpPr>
        <p:spPr bwMode="auto">
          <a:xfrm rot="5400000">
            <a:off x="3037152" y="2888984"/>
            <a:ext cx="1073150" cy="1073150"/>
          </a:xfrm>
          <a:prstGeom prst="diamond">
            <a:avLst/>
          </a:prstGeom>
          <a:solidFill>
            <a:schemeClr val="accent2"/>
          </a:solidFill>
          <a:ln w="19050">
            <a:solidFill>
              <a:schemeClr val="accent2">
                <a:lumMod val="75000"/>
              </a:schemeClr>
            </a:solid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grpSp>
        <p:nvGrpSpPr>
          <p:cNvPr id="156" name="Group 155"/>
          <p:cNvGrpSpPr/>
          <p:nvPr/>
        </p:nvGrpSpPr>
        <p:grpSpPr>
          <a:xfrm rot="2640000">
            <a:off x="4741934" y="3618646"/>
            <a:ext cx="431137" cy="546894"/>
            <a:chOff x="4082243" y="2257857"/>
            <a:chExt cx="397973" cy="504825"/>
          </a:xfrm>
        </p:grpSpPr>
        <p:sp>
          <p:nvSpPr>
            <p:cNvPr id="157" name="Freeform 61"/>
            <p:cNvSpPr>
              <a:spLocks/>
            </p:cNvSpPr>
            <p:nvPr/>
          </p:nvSpPr>
          <p:spPr bwMode="auto">
            <a:xfrm>
              <a:off x="4082243" y="2257857"/>
              <a:ext cx="397973" cy="504825"/>
            </a:xfrm>
            <a:custGeom>
              <a:avLst/>
              <a:gdLst/>
              <a:ahLst/>
              <a:cxnLst>
                <a:cxn ang="0">
                  <a:pos x="253" y="2"/>
                </a:cxn>
                <a:cxn ang="0">
                  <a:pos x="0" y="0"/>
                </a:cxn>
                <a:cxn ang="0">
                  <a:pos x="2" y="351"/>
                </a:cxn>
                <a:cxn ang="0">
                  <a:pos x="246" y="351"/>
                </a:cxn>
                <a:cxn ang="0">
                  <a:pos x="253" y="2"/>
                </a:cxn>
              </a:cxnLst>
              <a:rect l="0" t="0" r="r" b="b"/>
              <a:pathLst>
                <a:path w="253" h="356">
                  <a:moveTo>
                    <a:pt x="253" y="2"/>
                  </a:moveTo>
                  <a:cubicBezTo>
                    <a:pt x="0" y="0"/>
                    <a:pt x="0" y="0"/>
                    <a:pt x="0" y="0"/>
                  </a:cubicBezTo>
                  <a:cubicBezTo>
                    <a:pt x="87" y="106"/>
                    <a:pt x="87" y="248"/>
                    <a:pt x="2" y="351"/>
                  </a:cubicBezTo>
                  <a:cubicBezTo>
                    <a:pt x="246" y="356"/>
                    <a:pt x="246" y="351"/>
                    <a:pt x="246" y="351"/>
                  </a:cubicBezTo>
                  <a:cubicBezTo>
                    <a:pt x="161" y="244"/>
                    <a:pt x="164" y="106"/>
                    <a:pt x="253" y="2"/>
                  </a:cubicBezTo>
                  <a:close/>
                </a:path>
              </a:pathLst>
            </a:custGeom>
            <a:solidFill>
              <a:schemeClr val="bg1">
                <a:lumMod val="75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cxnSp>
          <p:nvCxnSpPr>
            <p:cNvPr id="158" name="Straight Connector 157"/>
            <p:cNvCxnSpPr/>
            <p:nvPr/>
          </p:nvCxnSpPr>
          <p:spPr>
            <a:xfrm rot="5400000" flipH="1" flipV="1">
              <a:off x="4128829" y="2509475"/>
              <a:ext cx="304800" cy="1588"/>
            </a:xfrm>
            <a:prstGeom prst="line">
              <a:avLst/>
            </a:prstGeom>
            <a:ln w="19050">
              <a:solidFill>
                <a:schemeClr val="tx1">
                  <a:lumMod val="75000"/>
                  <a:lumOff val="2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159" name="Diamond 158"/>
          <p:cNvSpPr/>
          <p:nvPr/>
        </p:nvSpPr>
        <p:spPr bwMode="auto">
          <a:xfrm>
            <a:off x="3958583" y="3800475"/>
            <a:ext cx="1073150" cy="1073150"/>
          </a:xfrm>
          <a:prstGeom prst="diamond">
            <a:avLst/>
          </a:prstGeom>
          <a:solidFill>
            <a:schemeClr val="accent3"/>
          </a:solidFill>
          <a:ln w="19050">
            <a:solidFill>
              <a:schemeClr val="accent3">
                <a:lumMod val="75000"/>
              </a:schemeClr>
            </a:solid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grpSp>
        <p:nvGrpSpPr>
          <p:cNvPr id="161" name="Group 160"/>
          <p:cNvGrpSpPr/>
          <p:nvPr/>
        </p:nvGrpSpPr>
        <p:grpSpPr>
          <a:xfrm rot="8040000">
            <a:off x="5642917" y="3614457"/>
            <a:ext cx="431137" cy="546894"/>
            <a:chOff x="4082243" y="2257857"/>
            <a:chExt cx="397973" cy="504825"/>
          </a:xfrm>
        </p:grpSpPr>
        <p:sp>
          <p:nvSpPr>
            <p:cNvPr id="163" name="Freeform 61"/>
            <p:cNvSpPr>
              <a:spLocks/>
            </p:cNvSpPr>
            <p:nvPr/>
          </p:nvSpPr>
          <p:spPr bwMode="auto">
            <a:xfrm>
              <a:off x="4082243" y="2257857"/>
              <a:ext cx="397973" cy="504825"/>
            </a:xfrm>
            <a:custGeom>
              <a:avLst/>
              <a:gdLst/>
              <a:ahLst/>
              <a:cxnLst>
                <a:cxn ang="0">
                  <a:pos x="253" y="2"/>
                </a:cxn>
                <a:cxn ang="0">
                  <a:pos x="0" y="0"/>
                </a:cxn>
                <a:cxn ang="0">
                  <a:pos x="2" y="351"/>
                </a:cxn>
                <a:cxn ang="0">
                  <a:pos x="246" y="351"/>
                </a:cxn>
                <a:cxn ang="0">
                  <a:pos x="253" y="2"/>
                </a:cxn>
              </a:cxnLst>
              <a:rect l="0" t="0" r="r" b="b"/>
              <a:pathLst>
                <a:path w="253" h="356">
                  <a:moveTo>
                    <a:pt x="253" y="2"/>
                  </a:moveTo>
                  <a:cubicBezTo>
                    <a:pt x="0" y="0"/>
                    <a:pt x="0" y="0"/>
                    <a:pt x="0" y="0"/>
                  </a:cubicBezTo>
                  <a:cubicBezTo>
                    <a:pt x="87" y="106"/>
                    <a:pt x="87" y="248"/>
                    <a:pt x="2" y="351"/>
                  </a:cubicBezTo>
                  <a:cubicBezTo>
                    <a:pt x="246" y="356"/>
                    <a:pt x="246" y="351"/>
                    <a:pt x="246" y="351"/>
                  </a:cubicBezTo>
                  <a:cubicBezTo>
                    <a:pt x="161" y="244"/>
                    <a:pt x="164" y="106"/>
                    <a:pt x="253" y="2"/>
                  </a:cubicBezTo>
                  <a:close/>
                </a:path>
              </a:pathLst>
            </a:custGeom>
            <a:solidFill>
              <a:schemeClr val="bg1">
                <a:lumMod val="75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cxnSp>
          <p:nvCxnSpPr>
            <p:cNvPr id="164" name="Straight Connector 163"/>
            <p:cNvCxnSpPr/>
            <p:nvPr/>
          </p:nvCxnSpPr>
          <p:spPr>
            <a:xfrm rot="5400000" flipH="1" flipV="1">
              <a:off x="4128829" y="2509475"/>
              <a:ext cx="304800" cy="1588"/>
            </a:xfrm>
            <a:prstGeom prst="line">
              <a:avLst/>
            </a:prstGeom>
            <a:ln w="19050">
              <a:solidFill>
                <a:schemeClr val="tx1">
                  <a:lumMod val="75000"/>
                  <a:lumOff val="2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162" name="Diamond 161"/>
          <p:cNvSpPr/>
          <p:nvPr/>
        </p:nvSpPr>
        <p:spPr bwMode="auto">
          <a:xfrm rot="5400000">
            <a:off x="4876952" y="2888985"/>
            <a:ext cx="1073150" cy="1073150"/>
          </a:xfrm>
          <a:prstGeom prst="diamond">
            <a:avLst/>
          </a:prstGeom>
          <a:solidFill>
            <a:schemeClr val="accent4"/>
          </a:solidFill>
          <a:ln w="19050">
            <a:solidFill>
              <a:schemeClr val="accent4">
                <a:lumMod val="75000"/>
              </a:schemeClr>
            </a:solid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grpSp>
        <p:nvGrpSpPr>
          <p:cNvPr id="171" name="Group 170"/>
          <p:cNvGrpSpPr/>
          <p:nvPr/>
        </p:nvGrpSpPr>
        <p:grpSpPr>
          <a:xfrm rot="2640000">
            <a:off x="6579048" y="3618646"/>
            <a:ext cx="431137" cy="546894"/>
            <a:chOff x="4082243" y="2257857"/>
            <a:chExt cx="397973" cy="504825"/>
          </a:xfrm>
        </p:grpSpPr>
        <p:sp>
          <p:nvSpPr>
            <p:cNvPr id="172" name="Freeform 61"/>
            <p:cNvSpPr>
              <a:spLocks/>
            </p:cNvSpPr>
            <p:nvPr/>
          </p:nvSpPr>
          <p:spPr bwMode="auto">
            <a:xfrm>
              <a:off x="4082243" y="2257857"/>
              <a:ext cx="397973" cy="504825"/>
            </a:xfrm>
            <a:custGeom>
              <a:avLst/>
              <a:gdLst/>
              <a:ahLst/>
              <a:cxnLst>
                <a:cxn ang="0">
                  <a:pos x="253" y="2"/>
                </a:cxn>
                <a:cxn ang="0">
                  <a:pos x="0" y="0"/>
                </a:cxn>
                <a:cxn ang="0">
                  <a:pos x="2" y="351"/>
                </a:cxn>
                <a:cxn ang="0">
                  <a:pos x="246" y="351"/>
                </a:cxn>
                <a:cxn ang="0">
                  <a:pos x="253" y="2"/>
                </a:cxn>
              </a:cxnLst>
              <a:rect l="0" t="0" r="r" b="b"/>
              <a:pathLst>
                <a:path w="253" h="356">
                  <a:moveTo>
                    <a:pt x="253" y="2"/>
                  </a:moveTo>
                  <a:cubicBezTo>
                    <a:pt x="0" y="0"/>
                    <a:pt x="0" y="0"/>
                    <a:pt x="0" y="0"/>
                  </a:cubicBezTo>
                  <a:cubicBezTo>
                    <a:pt x="87" y="106"/>
                    <a:pt x="87" y="248"/>
                    <a:pt x="2" y="351"/>
                  </a:cubicBezTo>
                  <a:cubicBezTo>
                    <a:pt x="246" y="356"/>
                    <a:pt x="246" y="351"/>
                    <a:pt x="246" y="351"/>
                  </a:cubicBezTo>
                  <a:cubicBezTo>
                    <a:pt x="161" y="244"/>
                    <a:pt x="164" y="106"/>
                    <a:pt x="253" y="2"/>
                  </a:cubicBezTo>
                  <a:close/>
                </a:path>
              </a:pathLst>
            </a:custGeom>
            <a:solidFill>
              <a:schemeClr val="bg1">
                <a:lumMod val="75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cxnSp>
          <p:nvCxnSpPr>
            <p:cNvPr id="173" name="Straight Connector 172"/>
            <p:cNvCxnSpPr/>
            <p:nvPr/>
          </p:nvCxnSpPr>
          <p:spPr>
            <a:xfrm rot="5400000" flipH="1" flipV="1">
              <a:off x="4128829" y="2509475"/>
              <a:ext cx="304800" cy="1588"/>
            </a:xfrm>
            <a:prstGeom prst="line">
              <a:avLst/>
            </a:prstGeom>
            <a:ln w="19050">
              <a:solidFill>
                <a:schemeClr val="tx1">
                  <a:lumMod val="75000"/>
                  <a:lumOff val="2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174" name="Diamond 173"/>
          <p:cNvSpPr/>
          <p:nvPr/>
        </p:nvSpPr>
        <p:spPr bwMode="auto">
          <a:xfrm>
            <a:off x="5795698" y="3800475"/>
            <a:ext cx="1073150" cy="1073150"/>
          </a:xfrm>
          <a:prstGeom prst="diamond">
            <a:avLst/>
          </a:prstGeom>
          <a:solidFill>
            <a:schemeClr val="accent5"/>
          </a:solidFill>
          <a:ln w="19050">
            <a:solidFill>
              <a:schemeClr val="accent5">
                <a:lumMod val="75000"/>
              </a:schemeClr>
            </a:solid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sp>
        <p:nvSpPr>
          <p:cNvPr id="177" name="Diamond 176"/>
          <p:cNvSpPr/>
          <p:nvPr/>
        </p:nvSpPr>
        <p:spPr bwMode="auto">
          <a:xfrm rot="5400000">
            <a:off x="6714067" y="2888985"/>
            <a:ext cx="1073150" cy="1073150"/>
          </a:xfrm>
          <a:prstGeom prst="diamond">
            <a:avLst/>
          </a:prstGeom>
          <a:solidFill>
            <a:schemeClr val="accent6"/>
          </a:solidFill>
          <a:ln w="19050">
            <a:solidFill>
              <a:schemeClr val="accent6">
                <a:lumMod val="75000"/>
              </a:schemeClr>
            </a:solid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grpSp>
        <p:nvGrpSpPr>
          <p:cNvPr id="183" name="Group 39"/>
          <p:cNvGrpSpPr/>
          <p:nvPr/>
        </p:nvGrpSpPr>
        <p:grpSpPr>
          <a:xfrm>
            <a:off x="2461677" y="4104966"/>
            <a:ext cx="387365" cy="464169"/>
            <a:chOff x="3735388" y="3473450"/>
            <a:chExt cx="184150" cy="220663"/>
          </a:xfrm>
          <a:solidFill>
            <a:schemeClr val="bg1"/>
          </a:solidFill>
        </p:grpSpPr>
        <p:sp>
          <p:nvSpPr>
            <p:cNvPr id="184" name="Freeform 96"/>
            <p:cNvSpPr>
              <a:spLocks noEditPoints="1"/>
            </p:cNvSpPr>
            <p:nvPr/>
          </p:nvSpPr>
          <p:spPr bwMode="auto">
            <a:xfrm>
              <a:off x="3773488" y="3473450"/>
              <a:ext cx="104775" cy="104775"/>
            </a:xfrm>
            <a:custGeom>
              <a:avLst/>
              <a:gdLst/>
              <a:ahLst/>
              <a:cxnLst>
                <a:cxn ang="0">
                  <a:pos x="21" y="41"/>
                </a:cxn>
                <a:cxn ang="0">
                  <a:pos x="41" y="21"/>
                </a:cxn>
                <a:cxn ang="0">
                  <a:pos x="21" y="0"/>
                </a:cxn>
                <a:cxn ang="0">
                  <a:pos x="0" y="21"/>
                </a:cxn>
                <a:cxn ang="0">
                  <a:pos x="21" y="41"/>
                </a:cxn>
                <a:cxn ang="0">
                  <a:pos x="21" y="6"/>
                </a:cxn>
                <a:cxn ang="0">
                  <a:pos x="36" y="21"/>
                </a:cxn>
                <a:cxn ang="0">
                  <a:pos x="21" y="36"/>
                </a:cxn>
                <a:cxn ang="0">
                  <a:pos x="6" y="21"/>
                </a:cxn>
                <a:cxn ang="0">
                  <a:pos x="21" y="6"/>
                </a:cxn>
              </a:cxnLst>
              <a:rect l="0" t="0" r="r" b="b"/>
              <a:pathLst>
                <a:path w="41" h="41">
                  <a:moveTo>
                    <a:pt x="21" y="41"/>
                  </a:moveTo>
                  <a:cubicBezTo>
                    <a:pt x="32" y="41"/>
                    <a:pt x="41" y="32"/>
                    <a:pt x="41" y="21"/>
                  </a:cubicBezTo>
                  <a:cubicBezTo>
                    <a:pt x="41" y="9"/>
                    <a:pt x="32" y="0"/>
                    <a:pt x="21" y="0"/>
                  </a:cubicBezTo>
                  <a:cubicBezTo>
                    <a:pt x="10" y="0"/>
                    <a:pt x="0" y="9"/>
                    <a:pt x="0" y="21"/>
                  </a:cubicBezTo>
                  <a:cubicBezTo>
                    <a:pt x="0" y="32"/>
                    <a:pt x="10" y="41"/>
                    <a:pt x="21" y="41"/>
                  </a:cubicBezTo>
                  <a:close/>
                  <a:moveTo>
                    <a:pt x="21" y="6"/>
                  </a:moveTo>
                  <a:cubicBezTo>
                    <a:pt x="29" y="6"/>
                    <a:pt x="36" y="12"/>
                    <a:pt x="36" y="21"/>
                  </a:cubicBezTo>
                  <a:cubicBezTo>
                    <a:pt x="36" y="29"/>
                    <a:pt x="29" y="36"/>
                    <a:pt x="21" y="36"/>
                  </a:cubicBezTo>
                  <a:cubicBezTo>
                    <a:pt x="12" y="36"/>
                    <a:pt x="6" y="29"/>
                    <a:pt x="6" y="21"/>
                  </a:cubicBezTo>
                  <a:cubicBezTo>
                    <a:pt x="6" y="12"/>
                    <a:pt x="12" y="6"/>
                    <a:pt x="21" y="6"/>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solidFill>
                  <a:schemeClr val="bg1"/>
                </a:solidFill>
              </a:endParaRPr>
            </a:p>
          </p:txBody>
        </p:sp>
        <p:sp>
          <p:nvSpPr>
            <p:cNvPr id="185" name="Freeform 97"/>
            <p:cNvSpPr>
              <a:spLocks noEditPoints="1"/>
            </p:cNvSpPr>
            <p:nvPr/>
          </p:nvSpPr>
          <p:spPr bwMode="auto">
            <a:xfrm>
              <a:off x="3735388" y="3586163"/>
              <a:ext cx="184150" cy="107950"/>
            </a:xfrm>
            <a:custGeom>
              <a:avLst/>
              <a:gdLst/>
              <a:ahLst/>
              <a:cxnLst>
                <a:cxn ang="0">
                  <a:pos x="71" y="19"/>
                </a:cxn>
                <a:cxn ang="0">
                  <a:pos x="48" y="0"/>
                </a:cxn>
                <a:cxn ang="0">
                  <a:pos x="45" y="1"/>
                </a:cxn>
                <a:cxn ang="0">
                  <a:pos x="36" y="12"/>
                </a:cxn>
                <a:cxn ang="0">
                  <a:pos x="27" y="1"/>
                </a:cxn>
                <a:cxn ang="0">
                  <a:pos x="24" y="0"/>
                </a:cxn>
                <a:cxn ang="0">
                  <a:pos x="0" y="19"/>
                </a:cxn>
                <a:cxn ang="0">
                  <a:pos x="0" y="21"/>
                </a:cxn>
                <a:cxn ang="0">
                  <a:pos x="36" y="42"/>
                </a:cxn>
                <a:cxn ang="0">
                  <a:pos x="71" y="21"/>
                </a:cxn>
                <a:cxn ang="0">
                  <a:pos x="71" y="19"/>
                </a:cxn>
                <a:cxn ang="0">
                  <a:pos x="49" y="6"/>
                </a:cxn>
                <a:cxn ang="0">
                  <a:pos x="53" y="8"/>
                </a:cxn>
                <a:cxn ang="0">
                  <a:pos x="44" y="20"/>
                </a:cxn>
                <a:cxn ang="0">
                  <a:pos x="42" y="18"/>
                </a:cxn>
                <a:cxn ang="0">
                  <a:pos x="39" y="16"/>
                </a:cxn>
                <a:cxn ang="0">
                  <a:pos x="49" y="6"/>
                </a:cxn>
                <a:cxn ang="0">
                  <a:pos x="32" y="16"/>
                </a:cxn>
                <a:cxn ang="0">
                  <a:pos x="29" y="18"/>
                </a:cxn>
                <a:cxn ang="0">
                  <a:pos x="28" y="20"/>
                </a:cxn>
                <a:cxn ang="0">
                  <a:pos x="19" y="8"/>
                </a:cxn>
                <a:cxn ang="0">
                  <a:pos x="23" y="6"/>
                </a:cxn>
                <a:cxn ang="0">
                  <a:pos x="32" y="16"/>
                </a:cxn>
                <a:cxn ang="0">
                  <a:pos x="38" y="36"/>
                </a:cxn>
                <a:cxn ang="0">
                  <a:pos x="38" y="24"/>
                </a:cxn>
                <a:cxn ang="0">
                  <a:pos x="36" y="23"/>
                </a:cxn>
                <a:cxn ang="0">
                  <a:pos x="34" y="24"/>
                </a:cxn>
                <a:cxn ang="0">
                  <a:pos x="34" y="36"/>
                </a:cxn>
                <a:cxn ang="0">
                  <a:pos x="6" y="20"/>
                </a:cxn>
                <a:cxn ang="0">
                  <a:pos x="16" y="10"/>
                </a:cxn>
                <a:cxn ang="0">
                  <a:pos x="27" y="23"/>
                </a:cxn>
                <a:cxn ang="0">
                  <a:pos x="29" y="23"/>
                </a:cxn>
                <a:cxn ang="0">
                  <a:pos x="32" y="21"/>
                </a:cxn>
                <a:cxn ang="0">
                  <a:pos x="36" y="18"/>
                </a:cxn>
                <a:cxn ang="0">
                  <a:pos x="40" y="21"/>
                </a:cxn>
                <a:cxn ang="0">
                  <a:pos x="43" y="23"/>
                </a:cxn>
                <a:cxn ang="0">
                  <a:pos x="44" y="24"/>
                </a:cxn>
                <a:cxn ang="0">
                  <a:pos x="45" y="23"/>
                </a:cxn>
                <a:cxn ang="0">
                  <a:pos x="56" y="10"/>
                </a:cxn>
                <a:cxn ang="0">
                  <a:pos x="66" y="20"/>
                </a:cxn>
                <a:cxn ang="0">
                  <a:pos x="38" y="36"/>
                </a:cxn>
              </a:cxnLst>
              <a:rect l="0" t="0" r="r" b="b"/>
              <a:pathLst>
                <a:path w="72" h="42">
                  <a:moveTo>
                    <a:pt x="71" y="19"/>
                  </a:moveTo>
                  <a:cubicBezTo>
                    <a:pt x="66" y="10"/>
                    <a:pt x="58" y="3"/>
                    <a:pt x="48" y="0"/>
                  </a:cubicBezTo>
                  <a:cubicBezTo>
                    <a:pt x="47" y="0"/>
                    <a:pt x="46" y="0"/>
                    <a:pt x="45" y="1"/>
                  </a:cubicBezTo>
                  <a:cubicBezTo>
                    <a:pt x="43" y="6"/>
                    <a:pt x="40" y="9"/>
                    <a:pt x="36" y="12"/>
                  </a:cubicBezTo>
                  <a:cubicBezTo>
                    <a:pt x="32" y="9"/>
                    <a:pt x="29" y="6"/>
                    <a:pt x="27" y="1"/>
                  </a:cubicBezTo>
                  <a:cubicBezTo>
                    <a:pt x="26" y="0"/>
                    <a:pt x="25" y="0"/>
                    <a:pt x="24" y="0"/>
                  </a:cubicBezTo>
                  <a:cubicBezTo>
                    <a:pt x="14" y="3"/>
                    <a:pt x="6" y="10"/>
                    <a:pt x="0" y="19"/>
                  </a:cubicBezTo>
                  <a:cubicBezTo>
                    <a:pt x="0" y="19"/>
                    <a:pt x="0" y="20"/>
                    <a:pt x="0" y="21"/>
                  </a:cubicBezTo>
                  <a:cubicBezTo>
                    <a:pt x="8" y="34"/>
                    <a:pt x="21" y="42"/>
                    <a:pt x="36" y="42"/>
                  </a:cubicBezTo>
                  <a:cubicBezTo>
                    <a:pt x="50" y="42"/>
                    <a:pt x="64" y="34"/>
                    <a:pt x="71" y="21"/>
                  </a:cubicBezTo>
                  <a:cubicBezTo>
                    <a:pt x="72" y="20"/>
                    <a:pt x="72" y="19"/>
                    <a:pt x="71" y="19"/>
                  </a:cubicBezTo>
                  <a:close/>
                  <a:moveTo>
                    <a:pt x="49" y="6"/>
                  </a:moveTo>
                  <a:cubicBezTo>
                    <a:pt x="50" y="6"/>
                    <a:pt x="52" y="7"/>
                    <a:pt x="53" y="8"/>
                  </a:cubicBezTo>
                  <a:cubicBezTo>
                    <a:pt x="51" y="12"/>
                    <a:pt x="48" y="16"/>
                    <a:pt x="44" y="20"/>
                  </a:cubicBezTo>
                  <a:cubicBezTo>
                    <a:pt x="43" y="19"/>
                    <a:pt x="43" y="19"/>
                    <a:pt x="42" y="18"/>
                  </a:cubicBezTo>
                  <a:cubicBezTo>
                    <a:pt x="41" y="18"/>
                    <a:pt x="40" y="17"/>
                    <a:pt x="39" y="16"/>
                  </a:cubicBezTo>
                  <a:cubicBezTo>
                    <a:pt x="43" y="13"/>
                    <a:pt x="46" y="10"/>
                    <a:pt x="49" y="6"/>
                  </a:cubicBezTo>
                  <a:close/>
                  <a:moveTo>
                    <a:pt x="32" y="16"/>
                  </a:moveTo>
                  <a:cubicBezTo>
                    <a:pt x="31" y="17"/>
                    <a:pt x="30" y="18"/>
                    <a:pt x="29" y="18"/>
                  </a:cubicBezTo>
                  <a:cubicBezTo>
                    <a:pt x="29" y="19"/>
                    <a:pt x="28" y="19"/>
                    <a:pt x="28" y="20"/>
                  </a:cubicBezTo>
                  <a:cubicBezTo>
                    <a:pt x="24" y="16"/>
                    <a:pt x="21" y="12"/>
                    <a:pt x="19" y="8"/>
                  </a:cubicBezTo>
                  <a:cubicBezTo>
                    <a:pt x="20" y="7"/>
                    <a:pt x="22" y="6"/>
                    <a:pt x="23" y="6"/>
                  </a:cubicBezTo>
                  <a:cubicBezTo>
                    <a:pt x="25" y="10"/>
                    <a:pt x="29" y="13"/>
                    <a:pt x="32" y="16"/>
                  </a:cubicBezTo>
                  <a:close/>
                  <a:moveTo>
                    <a:pt x="38" y="36"/>
                  </a:moveTo>
                  <a:cubicBezTo>
                    <a:pt x="38" y="24"/>
                    <a:pt x="38" y="24"/>
                    <a:pt x="38" y="24"/>
                  </a:cubicBezTo>
                  <a:cubicBezTo>
                    <a:pt x="38" y="23"/>
                    <a:pt x="37" y="23"/>
                    <a:pt x="36" y="23"/>
                  </a:cubicBezTo>
                  <a:cubicBezTo>
                    <a:pt x="35" y="23"/>
                    <a:pt x="34" y="23"/>
                    <a:pt x="34" y="24"/>
                  </a:cubicBezTo>
                  <a:cubicBezTo>
                    <a:pt x="34" y="36"/>
                    <a:pt x="34" y="36"/>
                    <a:pt x="34" y="36"/>
                  </a:cubicBezTo>
                  <a:cubicBezTo>
                    <a:pt x="23" y="36"/>
                    <a:pt x="12" y="30"/>
                    <a:pt x="6" y="20"/>
                  </a:cubicBezTo>
                  <a:cubicBezTo>
                    <a:pt x="8" y="16"/>
                    <a:pt x="12" y="12"/>
                    <a:pt x="16" y="10"/>
                  </a:cubicBezTo>
                  <a:cubicBezTo>
                    <a:pt x="18" y="14"/>
                    <a:pt x="22" y="19"/>
                    <a:pt x="27" y="23"/>
                  </a:cubicBezTo>
                  <a:cubicBezTo>
                    <a:pt x="27" y="24"/>
                    <a:pt x="28" y="24"/>
                    <a:pt x="29" y="23"/>
                  </a:cubicBezTo>
                  <a:cubicBezTo>
                    <a:pt x="30" y="23"/>
                    <a:pt x="31" y="22"/>
                    <a:pt x="32" y="21"/>
                  </a:cubicBezTo>
                  <a:cubicBezTo>
                    <a:pt x="33" y="20"/>
                    <a:pt x="34" y="19"/>
                    <a:pt x="36" y="18"/>
                  </a:cubicBezTo>
                  <a:cubicBezTo>
                    <a:pt x="37" y="19"/>
                    <a:pt x="39" y="20"/>
                    <a:pt x="40" y="21"/>
                  </a:cubicBezTo>
                  <a:cubicBezTo>
                    <a:pt x="41" y="22"/>
                    <a:pt x="42" y="23"/>
                    <a:pt x="43" y="23"/>
                  </a:cubicBezTo>
                  <a:cubicBezTo>
                    <a:pt x="43" y="24"/>
                    <a:pt x="43" y="24"/>
                    <a:pt x="44" y="24"/>
                  </a:cubicBezTo>
                  <a:cubicBezTo>
                    <a:pt x="44" y="24"/>
                    <a:pt x="45" y="24"/>
                    <a:pt x="45" y="23"/>
                  </a:cubicBezTo>
                  <a:cubicBezTo>
                    <a:pt x="50" y="19"/>
                    <a:pt x="53" y="14"/>
                    <a:pt x="56" y="10"/>
                  </a:cubicBezTo>
                  <a:cubicBezTo>
                    <a:pt x="60" y="12"/>
                    <a:pt x="63" y="16"/>
                    <a:pt x="66" y="20"/>
                  </a:cubicBezTo>
                  <a:cubicBezTo>
                    <a:pt x="60" y="30"/>
                    <a:pt x="49" y="36"/>
                    <a:pt x="38" y="36"/>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solidFill>
                  <a:schemeClr val="bg1"/>
                </a:solidFill>
              </a:endParaRPr>
            </a:p>
          </p:txBody>
        </p:sp>
      </p:grpSp>
      <p:grpSp>
        <p:nvGrpSpPr>
          <p:cNvPr id="188" name="Group 54"/>
          <p:cNvGrpSpPr/>
          <p:nvPr/>
        </p:nvGrpSpPr>
        <p:grpSpPr>
          <a:xfrm>
            <a:off x="3419946" y="3274281"/>
            <a:ext cx="307565" cy="302556"/>
            <a:chOff x="4797425" y="4017963"/>
            <a:chExt cx="195263" cy="192088"/>
          </a:xfrm>
          <a:solidFill>
            <a:schemeClr val="bg1"/>
          </a:solidFill>
        </p:grpSpPr>
        <p:sp>
          <p:nvSpPr>
            <p:cNvPr id="189" name="Freeform 204"/>
            <p:cNvSpPr>
              <a:spLocks/>
            </p:cNvSpPr>
            <p:nvPr/>
          </p:nvSpPr>
          <p:spPr bwMode="auto">
            <a:xfrm>
              <a:off x="4833938" y="4017963"/>
              <a:ext cx="7938" cy="95250"/>
            </a:xfrm>
            <a:custGeom>
              <a:avLst/>
              <a:gdLst/>
              <a:ahLst/>
              <a:cxnLst>
                <a:cxn ang="0">
                  <a:pos x="1" y="37"/>
                </a:cxn>
                <a:cxn ang="0">
                  <a:pos x="3" y="35"/>
                </a:cxn>
                <a:cxn ang="0">
                  <a:pos x="3" y="1"/>
                </a:cxn>
                <a:cxn ang="0">
                  <a:pos x="1" y="0"/>
                </a:cxn>
                <a:cxn ang="0">
                  <a:pos x="0" y="1"/>
                </a:cxn>
                <a:cxn ang="0">
                  <a:pos x="0" y="35"/>
                </a:cxn>
                <a:cxn ang="0">
                  <a:pos x="1" y="37"/>
                </a:cxn>
              </a:cxnLst>
              <a:rect l="0" t="0" r="r" b="b"/>
              <a:pathLst>
                <a:path w="3" h="37">
                  <a:moveTo>
                    <a:pt x="1" y="37"/>
                  </a:moveTo>
                  <a:cubicBezTo>
                    <a:pt x="2" y="37"/>
                    <a:pt x="3" y="36"/>
                    <a:pt x="3" y="35"/>
                  </a:cubicBezTo>
                  <a:cubicBezTo>
                    <a:pt x="3" y="1"/>
                    <a:pt x="3" y="1"/>
                    <a:pt x="3" y="1"/>
                  </a:cubicBezTo>
                  <a:cubicBezTo>
                    <a:pt x="3" y="0"/>
                    <a:pt x="2" y="0"/>
                    <a:pt x="1" y="0"/>
                  </a:cubicBezTo>
                  <a:cubicBezTo>
                    <a:pt x="0" y="0"/>
                    <a:pt x="0" y="0"/>
                    <a:pt x="0" y="1"/>
                  </a:cubicBezTo>
                  <a:cubicBezTo>
                    <a:pt x="0" y="35"/>
                    <a:pt x="0" y="35"/>
                    <a:pt x="0" y="35"/>
                  </a:cubicBezTo>
                  <a:cubicBezTo>
                    <a:pt x="0" y="36"/>
                    <a:pt x="0" y="37"/>
                    <a:pt x="1" y="37"/>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90" name="Freeform 206"/>
            <p:cNvSpPr>
              <a:spLocks/>
            </p:cNvSpPr>
            <p:nvPr/>
          </p:nvSpPr>
          <p:spPr bwMode="auto">
            <a:xfrm>
              <a:off x="4860925" y="4017963"/>
              <a:ext cx="11113" cy="58738"/>
            </a:xfrm>
            <a:custGeom>
              <a:avLst/>
              <a:gdLst/>
              <a:ahLst/>
              <a:cxnLst>
                <a:cxn ang="0">
                  <a:pos x="2" y="23"/>
                </a:cxn>
                <a:cxn ang="0">
                  <a:pos x="4" y="21"/>
                </a:cxn>
                <a:cxn ang="0">
                  <a:pos x="4" y="1"/>
                </a:cxn>
                <a:cxn ang="0">
                  <a:pos x="2" y="0"/>
                </a:cxn>
                <a:cxn ang="0">
                  <a:pos x="0" y="1"/>
                </a:cxn>
                <a:cxn ang="0">
                  <a:pos x="0" y="21"/>
                </a:cxn>
                <a:cxn ang="0">
                  <a:pos x="2" y="23"/>
                </a:cxn>
              </a:cxnLst>
              <a:rect l="0" t="0" r="r" b="b"/>
              <a:pathLst>
                <a:path w="4" h="23">
                  <a:moveTo>
                    <a:pt x="2" y="23"/>
                  </a:moveTo>
                  <a:cubicBezTo>
                    <a:pt x="3" y="23"/>
                    <a:pt x="4" y="22"/>
                    <a:pt x="4" y="21"/>
                  </a:cubicBezTo>
                  <a:cubicBezTo>
                    <a:pt x="4" y="1"/>
                    <a:pt x="4" y="1"/>
                    <a:pt x="4" y="1"/>
                  </a:cubicBezTo>
                  <a:cubicBezTo>
                    <a:pt x="4" y="0"/>
                    <a:pt x="3" y="0"/>
                    <a:pt x="2" y="0"/>
                  </a:cubicBezTo>
                  <a:cubicBezTo>
                    <a:pt x="1" y="0"/>
                    <a:pt x="0" y="0"/>
                    <a:pt x="0" y="1"/>
                  </a:cubicBezTo>
                  <a:cubicBezTo>
                    <a:pt x="0" y="21"/>
                    <a:pt x="0" y="21"/>
                    <a:pt x="0" y="21"/>
                  </a:cubicBezTo>
                  <a:cubicBezTo>
                    <a:pt x="0" y="22"/>
                    <a:pt x="1" y="23"/>
                    <a:pt x="2" y="23"/>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91" name="Freeform 207"/>
            <p:cNvSpPr>
              <a:spLocks/>
            </p:cNvSpPr>
            <p:nvPr/>
          </p:nvSpPr>
          <p:spPr bwMode="auto">
            <a:xfrm>
              <a:off x="4892675" y="4017963"/>
              <a:ext cx="7938" cy="76200"/>
            </a:xfrm>
            <a:custGeom>
              <a:avLst/>
              <a:gdLst/>
              <a:ahLst/>
              <a:cxnLst>
                <a:cxn ang="0">
                  <a:pos x="2" y="30"/>
                </a:cxn>
                <a:cxn ang="0">
                  <a:pos x="3" y="28"/>
                </a:cxn>
                <a:cxn ang="0">
                  <a:pos x="3" y="1"/>
                </a:cxn>
                <a:cxn ang="0">
                  <a:pos x="2" y="0"/>
                </a:cxn>
                <a:cxn ang="0">
                  <a:pos x="0" y="1"/>
                </a:cxn>
                <a:cxn ang="0">
                  <a:pos x="0" y="28"/>
                </a:cxn>
                <a:cxn ang="0">
                  <a:pos x="2" y="30"/>
                </a:cxn>
              </a:cxnLst>
              <a:rect l="0" t="0" r="r" b="b"/>
              <a:pathLst>
                <a:path w="3" h="30">
                  <a:moveTo>
                    <a:pt x="2" y="30"/>
                  </a:moveTo>
                  <a:cubicBezTo>
                    <a:pt x="3" y="30"/>
                    <a:pt x="3" y="29"/>
                    <a:pt x="3" y="28"/>
                  </a:cubicBezTo>
                  <a:cubicBezTo>
                    <a:pt x="3" y="1"/>
                    <a:pt x="3" y="1"/>
                    <a:pt x="3" y="1"/>
                  </a:cubicBezTo>
                  <a:cubicBezTo>
                    <a:pt x="3" y="0"/>
                    <a:pt x="3" y="0"/>
                    <a:pt x="2" y="0"/>
                  </a:cubicBezTo>
                  <a:cubicBezTo>
                    <a:pt x="1" y="0"/>
                    <a:pt x="0" y="0"/>
                    <a:pt x="0" y="1"/>
                  </a:cubicBezTo>
                  <a:cubicBezTo>
                    <a:pt x="0" y="28"/>
                    <a:pt x="0" y="28"/>
                    <a:pt x="0" y="28"/>
                  </a:cubicBezTo>
                  <a:cubicBezTo>
                    <a:pt x="0" y="29"/>
                    <a:pt x="1" y="30"/>
                    <a:pt x="2" y="30"/>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92" name="Freeform 208"/>
            <p:cNvSpPr>
              <a:spLocks/>
            </p:cNvSpPr>
            <p:nvPr/>
          </p:nvSpPr>
          <p:spPr bwMode="auto">
            <a:xfrm>
              <a:off x="4922838" y="4017963"/>
              <a:ext cx="7938" cy="38100"/>
            </a:xfrm>
            <a:custGeom>
              <a:avLst/>
              <a:gdLst/>
              <a:ahLst/>
              <a:cxnLst>
                <a:cxn ang="0">
                  <a:pos x="2" y="15"/>
                </a:cxn>
                <a:cxn ang="0">
                  <a:pos x="3" y="14"/>
                </a:cxn>
                <a:cxn ang="0">
                  <a:pos x="3" y="1"/>
                </a:cxn>
                <a:cxn ang="0">
                  <a:pos x="2" y="0"/>
                </a:cxn>
                <a:cxn ang="0">
                  <a:pos x="0" y="1"/>
                </a:cxn>
                <a:cxn ang="0">
                  <a:pos x="0" y="14"/>
                </a:cxn>
                <a:cxn ang="0">
                  <a:pos x="2" y="15"/>
                </a:cxn>
              </a:cxnLst>
              <a:rect l="0" t="0" r="r" b="b"/>
              <a:pathLst>
                <a:path w="3" h="15">
                  <a:moveTo>
                    <a:pt x="2" y="15"/>
                  </a:moveTo>
                  <a:cubicBezTo>
                    <a:pt x="2" y="15"/>
                    <a:pt x="3" y="15"/>
                    <a:pt x="3" y="14"/>
                  </a:cubicBezTo>
                  <a:cubicBezTo>
                    <a:pt x="3" y="1"/>
                    <a:pt x="3" y="1"/>
                    <a:pt x="3" y="1"/>
                  </a:cubicBezTo>
                  <a:cubicBezTo>
                    <a:pt x="3" y="0"/>
                    <a:pt x="2" y="0"/>
                    <a:pt x="2" y="0"/>
                  </a:cubicBezTo>
                  <a:cubicBezTo>
                    <a:pt x="1" y="0"/>
                    <a:pt x="0" y="0"/>
                    <a:pt x="0" y="1"/>
                  </a:cubicBezTo>
                  <a:cubicBezTo>
                    <a:pt x="0" y="14"/>
                    <a:pt x="0" y="14"/>
                    <a:pt x="0" y="14"/>
                  </a:cubicBezTo>
                  <a:cubicBezTo>
                    <a:pt x="0" y="15"/>
                    <a:pt x="1" y="15"/>
                    <a:pt x="2" y="15"/>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93" name="Freeform 209"/>
            <p:cNvSpPr>
              <a:spLocks/>
            </p:cNvSpPr>
            <p:nvPr/>
          </p:nvSpPr>
          <p:spPr bwMode="auto">
            <a:xfrm>
              <a:off x="4797425" y="4017963"/>
              <a:ext cx="195263" cy="192088"/>
            </a:xfrm>
            <a:custGeom>
              <a:avLst/>
              <a:gdLst/>
              <a:ahLst/>
              <a:cxnLst>
                <a:cxn ang="0">
                  <a:pos x="73" y="23"/>
                </a:cxn>
                <a:cxn ang="0">
                  <a:pos x="64" y="70"/>
                </a:cxn>
                <a:cxn ang="0">
                  <a:pos x="62" y="32"/>
                </a:cxn>
                <a:cxn ang="0">
                  <a:pos x="61" y="70"/>
                </a:cxn>
                <a:cxn ang="0">
                  <a:pos x="52" y="51"/>
                </a:cxn>
                <a:cxn ang="0">
                  <a:pos x="49" y="51"/>
                </a:cxn>
                <a:cxn ang="0">
                  <a:pos x="40" y="70"/>
                </a:cxn>
                <a:cxn ang="0">
                  <a:pos x="39" y="57"/>
                </a:cxn>
                <a:cxn ang="0">
                  <a:pos x="37" y="70"/>
                </a:cxn>
                <a:cxn ang="0">
                  <a:pos x="29" y="56"/>
                </a:cxn>
                <a:cxn ang="0">
                  <a:pos x="25" y="56"/>
                </a:cxn>
                <a:cxn ang="0">
                  <a:pos x="17" y="70"/>
                </a:cxn>
                <a:cxn ang="0">
                  <a:pos x="15" y="67"/>
                </a:cxn>
                <a:cxn ang="0">
                  <a:pos x="14" y="70"/>
                </a:cxn>
                <a:cxn ang="0">
                  <a:pos x="28" y="39"/>
                </a:cxn>
                <a:cxn ang="0">
                  <a:pos x="43" y="46"/>
                </a:cxn>
                <a:cxn ang="0">
                  <a:pos x="71" y="14"/>
                </a:cxn>
                <a:cxn ang="0">
                  <a:pos x="74" y="16"/>
                </a:cxn>
                <a:cxn ang="0">
                  <a:pos x="73" y="2"/>
                </a:cxn>
                <a:cxn ang="0">
                  <a:pos x="71" y="0"/>
                </a:cxn>
                <a:cxn ang="0">
                  <a:pos x="58" y="5"/>
                </a:cxn>
                <a:cxn ang="0">
                  <a:pos x="66" y="6"/>
                </a:cxn>
                <a:cxn ang="0">
                  <a:pos x="28" y="34"/>
                </a:cxn>
                <a:cxn ang="0">
                  <a:pos x="5" y="65"/>
                </a:cxn>
                <a:cxn ang="0">
                  <a:pos x="2" y="0"/>
                </a:cxn>
                <a:cxn ang="0">
                  <a:pos x="0" y="72"/>
                </a:cxn>
                <a:cxn ang="0">
                  <a:pos x="0" y="72"/>
                </a:cxn>
                <a:cxn ang="0">
                  <a:pos x="0" y="73"/>
                </a:cxn>
                <a:cxn ang="0">
                  <a:pos x="0" y="73"/>
                </a:cxn>
                <a:cxn ang="0">
                  <a:pos x="0" y="74"/>
                </a:cxn>
                <a:cxn ang="0">
                  <a:pos x="1" y="74"/>
                </a:cxn>
                <a:cxn ang="0">
                  <a:pos x="1" y="74"/>
                </a:cxn>
                <a:cxn ang="0">
                  <a:pos x="1" y="74"/>
                </a:cxn>
                <a:cxn ang="0">
                  <a:pos x="1" y="75"/>
                </a:cxn>
                <a:cxn ang="0">
                  <a:pos x="2" y="75"/>
                </a:cxn>
                <a:cxn ang="0">
                  <a:pos x="2" y="75"/>
                </a:cxn>
                <a:cxn ang="0">
                  <a:pos x="73" y="75"/>
                </a:cxn>
                <a:cxn ang="0">
                  <a:pos x="76" y="72"/>
                </a:cxn>
                <a:cxn ang="0">
                  <a:pos x="74" y="22"/>
                </a:cxn>
              </a:cxnLst>
              <a:rect l="0" t="0" r="r" b="b"/>
              <a:pathLst>
                <a:path w="76" h="75">
                  <a:moveTo>
                    <a:pt x="74" y="22"/>
                  </a:moveTo>
                  <a:cubicBezTo>
                    <a:pt x="73" y="22"/>
                    <a:pt x="73" y="22"/>
                    <a:pt x="73" y="23"/>
                  </a:cubicBezTo>
                  <a:cubicBezTo>
                    <a:pt x="73" y="70"/>
                    <a:pt x="73" y="70"/>
                    <a:pt x="73" y="70"/>
                  </a:cubicBezTo>
                  <a:cubicBezTo>
                    <a:pt x="64" y="70"/>
                    <a:pt x="64" y="70"/>
                    <a:pt x="64" y="70"/>
                  </a:cubicBezTo>
                  <a:cubicBezTo>
                    <a:pt x="64" y="34"/>
                    <a:pt x="64" y="34"/>
                    <a:pt x="64" y="34"/>
                  </a:cubicBezTo>
                  <a:cubicBezTo>
                    <a:pt x="64" y="33"/>
                    <a:pt x="63" y="32"/>
                    <a:pt x="62" y="32"/>
                  </a:cubicBezTo>
                  <a:cubicBezTo>
                    <a:pt x="62" y="32"/>
                    <a:pt x="61" y="33"/>
                    <a:pt x="61" y="34"/>
                  </a:cubicBezTo>
                  <a:cubicBezTo>
                    <a:pt x="61" y="70"/>
                    <a:pt x="61" y="70"/>
                    <a:pt x="61" y="70"/>
                  </a:cubicBezTo>
                  <a:cubicBezTo>
                    <a:pt x="52" y="70"/>
                    <a:pt x="52" y="70"/>
                    <a:pt x="52" y="70"/>
                  </a:cubicBezTo>
                  <a:cubicBezTo>
                    <a:pt x="52" y="51"/>
                    <a:pt x="52" y="51"/>
                    <a:pt x="52" y="51"/>
                  </a:cubicBezTo>
                  <a:cubicBezTo>
                    <a:pt x="52" y="50"/>
                    <a:pt x="51" y="49"/>
                    <a:pt x="51" y="49"/>
                  </a:cubicBezTo>
                  <a:cubicBezTo>
                    <a:pt x="50" y="49"/>
                    <a:pt x="49" y="50"/>
                    <a:pt x="49" y="51"/>
                  </a:cubicBezTo>
                  <a:cubicBezTo>
                    <a:pt x="49" y="70"/>
                    <a:pt x="49" y="70"/>
                    <a:pt x="49" y="70"/>
                  </a:cubicBezTo>
                  <a:cubicBezTo>
                    <a:pt x="40" y="70"/>
                    <a:pt x="40" y="70"/>
                    <a:pt x="40" y="70"/>
                  </a:cubicBezTo>
                  <a:cubicBezTo>
                    <a:pt x="40" y="58"/>
                    <a:pt x="40" y="58"/>
                    <a:pt x="40" y="58"/>
                  </a:cubicBezTo>
                  <a:cubicBezTo>
                    <a:pt x="40" y="57"/>
                    <a:pt x="40" y="57"/>
                    <a:pt x="39" y="57"/>
                  </a:cubicBezTo>
                  <a:cubicBezTo>
                    <a:pt x="38" y="57"/>
                    <a:pt x="37" y="57"/>
                    <a:pt x="37" y="58"/>
                  </a:cubicBezTo>
                  <a:cubicBezTo>
                    <a:pt x="37" y="70"/>
                    <a:pt x="37" y="70"/>
                    <a:pt x="37" y="70"/>
                  </a:cubicBezTo>
                  <a:cubicBezTo>
                    <a:pt x="29" y="70"/>
                    <a:pt x="29" y="70"/>
                    <a:pt x="29" y="70"/>
                  </a:cubicBezTo>
                  <a:cubicBezTo>
                    <a:pt x="29" y="56"/>
                    <a:pt x="29" y="56"/>
                    <a:pt x="29" y="56"/>
                  </a:cubicBezTo>
                  <a:cubicBezTo>
                    <a:pt x="29" y="55"/>
                    <a:pt x="28" y="54"/>
                    <a:pt x="27" y="54"/>
                  </a:cubicBezTo>
                  <a:cubicBezTo>
                    <a:pt x="26" y="54"/>
                    <a:pt x="25" y="55"/>
                    <a:pt x="25" y="56"/>
                  </a:cubicBezTo>
                  <a:cubicBezTo>
                    <a:pt x="25" y="70"/>
                    <a:pt x="25" y="70"/>
                    <a:pt x="25" y="70"/>
                  </a:cubicBezTo>
                  <a:cubicBezTo>
                    <a:pt x="17" y="70"/>
                    <a:pt x="17" y="70"/>
                    <a:pt x="17" y="70"/>
                  </a:cubicBezTo>
                  <a:cubicBezTo>
                    <a:pt x="17" y="68"/>
                    <a:pt x="17" y="68"/>
                    <a:pt x="17" y="68"/>
                  </a:cubicBezTo>
                  <a:cubicBezTo>
                    <a:pt x="17" y="68"/>
                    <a:pt x="16" y="67"/>
                    <a:pt x="15" y="67"/>
                  </a:cubicBezTo>
                  <a:cubicBezTo>
                    <a:pt x="14" y="67"/>
                    <a:pt x="14" y="68"/>
                    <a:pt x="14" y="68"/>
                  </a:cubicBezTo>
                  <a:cubicBezTo>
                    <a:pt x="14" y="70"/>
                    <a:pt x="14" y="70"/>
                    <a:pt x="14" y="70"/>
                  </a:cubicBezTo>
                  <a:cubicBezTo>
                    <a:pt x="7" y="70"/>
                    <a:pt x="7" y="70"/>
                    <a:pt x="7" y="70"/>
                  </a:cubicBezTo>
                  <a:cubicBezTo>
                    <a:pt x="28" y="39"/>
                    <a:pt x="28" y="39"/>
                    <a:pt x="28" y="39"/>
                  </a:cubicBezTo>
                  <a:cubicBezTo>
                    <a:pt x="40" y="47"/>
                    <a:pt x="40" y="47"/>
                    <a:pt x="40" y="47"/>
                  </a:cubicBezTo>
                  <a:cubicBezTo>
                    <a:pt x="41" y="47"/>
                    <a:pt x="43" y="47"/>
                    <a:pt x="43" y="46"/>
                  </a:cubicBezTo>
                  <a:cubicBezTo>
                    <a:pt x="70" y="8"/>
                    <a:pt x="70" y="8"/>
                    <a:pt x="70" y="8"/>
                  </a:cubicBezTo>
                  <a:cubicBezTo>
                    <a:pt x="71" y="14"/>
                    <a:pt x="71" y="14"/>
                    <a:pt x="71" y="14"/>
                  </a:cubicBezTo>
                  <a:cubicBezTo>
                    <a:pt x="71" y="15"/>
                    <a:pt x="72" y="16"/>
                    <a:pt x="73" y="16"/>
                  </a:cubicBezTo>
                  <a:cubicBezTo>
                    <a:pt x="73" y="16"/>
                    <a:pt x="73" y="16"/>
                    <a:pt x="74" y="16"/>
                  </a:cubicBezTo>
                  <a:cubicBezTo>
                    <a:pt x="75" y="15"/>
                    <a:pt x="76" y="14"/>
                    <a:pt x="76" y="13"/>
                  </a:cubicBezTo>
                  <a:cubicBezTo>
                    <a:pt x="73" y="2"/>
                    <a:pt x="73" y="2"/>
                    <a:pt x="73" y="2"/>
                  </a:cubicBezTo>
                  <a:cubicBezTo>
                    <a:pt x="73" y="1"/>
                    <a:pt x="73" y="1"/>
                    <a:pt x="72" y="1"/>
                  </a:cubicBezTo>
                  <a:cubicBezTo>
                    <a:pt x="72" y="0"/>
                    <a:pt x="71" y="0"/>
                    <a:pt x="71" y="0"/>
                  </a:cubicBezTo>
                  <a:cubicBezTo>
                    <a:pt x="60" y="2"/>
                    <a:pt x="60" y="2"/>
                    <a:pt x="60" y="2"/>
                  </a:cubicBezTo>
                  <a:cubicBezTo>
                    <a:pt x="58" y="2"/>
                    <a:pt x="58" y="4"/>
                    <a:pt x="58" y="5"/>
                  </a:cubicBezTo>
                  <a:cubicBezTo>
                    <a:pt x="58" y="6"/>
                    <a:pt x="59" y="7"/>
                    <a:pt x="61" y="7"/>
                  </a:cubicBezTo>
                  <a:cubicBezTo>
                    <a:pt x="66" y="6"/>
                    <a:pt x="66" y="6"/>
                    <a:pt x="66" y="6"/>
                  </a:cubicBezTo>
                  <a:cubicBezTo>
                    <a:pt x="41" y="42"/>
                    <a:pt x="41" y="42"/>
                    <a:pt x="41" y="42"/>
                  </a:cubicBezTo>
                  <a:cubicBezTo>
                    <a:pt x="28" y="34"/>
                    <a:pt x="28" y="34"/>
                    <a:pt x="28" y="34"/>
                  </a:cubicBezTo>
                  <a:cubicBezTo>
                    <a:pt x="27" y="33"/>
                    <a:pt x="26" y="34"/>
                    <a:pt x="25" y="35"/>
                  </a:cubicBezTo>
                  <a:cubicBezTo>
                    <a:pt x="5" y="65"/>
                    <a:pt x="5" y="65"/>
                    <a:pt x="5" y="65"/>
                  </a:cubicBezTo>
                  <a:cubicBezTo>
                    <a:pt x="5" y="2"/>
                    <a:pt x="5" y="2"/>
                    <a:pt x="5" y="2"/>
                  </a:cubicBezTo>
                  <a:cubicBezTo>
                    <a:pt x="5" y="1"/>
                    <a:pt x="4" y="0"/>
                    <a:pt x="2" y="0"/>
                  </a:cubicBezTo>
                  <a:cubicBezTo>
                    <a:pt x="1" y="0"/>
                    <a:pt x="0" y="1"/>
                    <a:pt x="0" y="2"/>
                  </a:cubicBezTo>
                  <a:cubicBezTo>
                    <a:pt x="0" y="72"/>
                    <a:pt x="0" y="72"/>
                    <a:pt x="0" y="72"/>
                  </a:cubicBezTo>
                  <a:cubicBezTo>
                    <a:pt x="0" y="72"/>
                    <a:pt x="0" y="72"/>
                    <a:pt x="0" y="72"/>
                  </a:cubicBezTo>
                  <a:cubicBezTo>
                    <a:pt x="0" y="72"/>
                    <a:pt x="0" y="72"/>
                    <a:pt x="0" y="72"/>
                  </a:cubicBezTo>
                  <a:cubicBezTo>
                    <a:pt x="0" y="72"/>
                    <a:pt x="0" y="72"/>
                    <a:pt x="0" y="72"/>
                  </a:cubicBezTo>
                  <a:cubicBezTo>
                    <a:pt x="0" y="73"/>
                    <a:pt x="0" y="73"/>
                    <a:pt x="0" y="73"/>
                  </a:cubicBezTo>
                  <a:cubicBezTo>
                    <a:pt x="0" y="73"/>
                    <a:pt x="0" y="73"/>
                    <a:pt x="0" y="73"/>
                  </a:cubicBezTo>
                  <a:cubicBezTo>
                    <a:pt x="0" y="73"/>
                    <a:pt x="0" y="73"/>
                    <a:pt x="0" y="73"/>
                  </a:cubicBezTo>
                  <a:cubicBezTo>
                    <a:pt x="0" y="73"/>
                    <a:pt x="0" y="73"/>
                    <a:pt x="0" y="73"/>
                  </a:cubicBezTo>
                  <a:cubicBezTo>
                    <a:pt x="0" y="74"/>
                    <a:pt x="0" y="74"/>
                    <a:pt x="0" y="74"/>
                  </a:cubicBezTo>
                  <a:cubicBezTo>
                    <a:pt x="0" y="74"/>
                    <a:pt x="0" y="74"/>
                    <a:pt x="0" y="74"/>
                  </a:cubicBezTo>
                  <a:cubicBezTo>
                    <a:pt x="1" y="74"/>
                    <a:pt x="1" y="74"/>
                    <a:pt x="1" y="74"/>
                  </a:cubicBezTo>
                  <a:cubicBezTo>
                    <a:pt x="1" y="74"/>
                    <a:pt x="1" y="74"/>
                    <a:pt x="1" y="74"/>
                  </a:cubicBezTo>
                  <a:cubicBezTo>
                    <a:pt x="1" y="74"/>
                    <a:pt x="1" y="74"/>
                    <a:pt x="1" y="74"/>
                  </a:cubicBezTo>
                  <a:cubicBezTo>
                    <a:pt x="1" y="74"/>
                    <a:pt x="1" y="74"/>
                    <a:pt x="1" y="74"/>
                  </a:cubicBezTo>
                  <a:cubicBezTo>
                    <a:pt x="1" y="74"/>
                    <a:pt x="1" y="74"/>
                    <a:pt x="1" y="74"/>
                  </a:cubicBezTo>
                  <a:cubicBezTo>
                    <a:pt x="1" y="74"/>
                    <a:pt x="1" y="74"/>
                    <a:pt x="1" y="75"/>
                  </a:cubicBezTo>
                  <a:cubicBezTo>
                    <a:pt x="1" y="75"/>
                    <a:pt x="1" y="75"/>
                    <a:pt x="1" y="75"/>
                  </a:cubicBezTo>
                  <a:cubicBezTo>
                    <a:pt x="2" y="75"/>
                    <a:pt x="2" y="75"/>
                    <a:pt x="2" y="75"/>
                  </a:cubicBezTo>
                  <a:cubicBezTo>
                    <a:pt x="2" y="75"/>
                    <a:pt x="2" y="75"/>
                    <a:pt x="2" y="75"/>
                  </a:cubicBezTo>
                  <a:cubicBezTo>
                    <a:pt x="2" y="75"/>
                    <a:pt x="2" y="75"/>
                    <a:pt x="2" y="75"/>
                  </a:cubicBezTo>
                  <a:cubicBezTo>
                    <a:pt x="2" y="75"/>
                    <a:pt x="2" y="75"/>
                    <a:pt x="2" y="75"/>
                  </a:cubicBezTo>
                  <a:cubicBezTo>
                    <a:pt x="2" y="75"/>
                    <a:pt x="2" y="75"/>
                    <a:pt x="2" y="75"/>
                  </a:cubicBezTo>
                  <a:cubicBezTo>
                    <a:pt x="73" y="75"/>
                    <a:pt x="73" y="75"/>
                    <a:pt x="73" y="75"/>
                  </a:cubicBezTo>
                  <a:cubicBezTo>
                    <a:pt x="74" y="75"/>
                    <a:pt x="75" y="74"/>
                    <a:pt x="75" y="74"/>
                  </a:cubicBezTo>
                  <a:cubicBezTo>
                    <a:pt x="76" y="73"/>
                    <a:pt x="76" y="73"/>
                    <a:pt x="76" y="72"/>
                  </a:cubicBezTo>
                  <a:cubicBezTo>
                    <a:pt x="76" y="23"/>
                    <a:pt x="76" y="23"/>
                    <a:pt x="76" y="23"/>
                  </a:cubicBezTo>
                  <a:cubicBezTo>
                    <a:pt x="76" y="22"/>
                    <a:pt x="75" y="22"/>
                    <a:pt x="74" y="22"/>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nvGrpSpPr>
          <p:cNvPr id="196" name="Group 51"/>
          <p:cNvGrpSpPr/>
          <p:nvPr/>
        </p:nvGrpSpPr>
        <p:grpSpPr>
          <a:xfrm>
            <a:off x="4367526" y="4139801"/>
            <a:ext cx="255264" cy="394498"/>
            <a:chOff x="5403850" y="3486150"/>
            <a:chExt cx="139700" cy="215900"/>
          </a:xfrm>
          <a:solidFill>
            <a:schemeClr val="bg1"/>
          </a:solidFill>
        </p:grpSpPr>
        <p:sp>
          <p:nvSpPr>
            <p:cNvPr id="197" name="Freeform 154"/>
            <p:cNvSpPr>
              <a:spLocks/>
            </p:cNvSpPr>
            <p:nvPr/>
          </p:nvSpPr>
          <p:spPr bwMode="auto">
            <a:xfrm>
              <a:off x="5438775" y="3522663"/>
              <a:ext cx="69850" cy="155575"/>
            </a:xfrm>
            <a:custGeom>
              <a:avLst/>
              <a:gdLst/>
              <a:ahLst/>
              <a:cxnLst>
                <a:cxn ang="0">
                  <a:pos x="17" y="44"/>
                </a:cxn>
                <a:cxn ang="0">
                  <a:pos x="16" y="47"/>
                </a:cxn>
                <a:cxn ang="0">
                  <a:pos x="22" y="57"/>
                </a:cxn>
                <a:cxn ang="0">
                  <a:pos x="5" y="57"/>
                </a:cxn>
                <a:cxn ang="0">
                  <a:pos x="15" y="40"/>
                </a:cxn>
                <a:cxn ang="0">
                  <a:pos x="15" y="39"/>
                </a:cxn>
                <a:cxn ang="0">
                  <a:pos x="15" y="39"/>
                </a:cxn>
                <a:cxn ang="0">
                  <a:pos x="15" y="16"/>
                </a:cxn>
                <a:cxn ang="0">
                  <a:pos x="24" y="2"/>
                </a:cxn>
                <a:cxn ang="0">
                  <a:pos x="24" y="1"/>
                </a:cxn>
                <a:cxn ang="0">
                  <a:pos x="22" y="0"/>
                </a:cxn>
                <a:cxn ang="0">
                  <a:pos x="5" y="0"/>
                </a:cxn>
                <a:cxn ang="0">
                  <a:pos x="4" y="1"/>
                </a:cxn>
                <a:cxn ang="0">
                  <a:pos x="4" y="2"/>
                </a:cxn>
                <a:cxn ang="0">
                  <a:pos x="8" y="10"/>
                </a:cxn>
                <a:cxn ang="0">
                  <a:pos x="11" y="11"/>
                </a:cxn>
                <a:cxn ang="0">
                  <a:pos x="11" y="9"/>
                </a:cxn>
                <a:cxn ang="0">
                  <a:pos x="8" y="3"/>
                </a:cxn>
                <a:cxn ang="0">
                  <a:pos x="19" y="3"/>
                </a:cxn>
                <a:cxn ang="0">
                  <a:pos x="12" y="15"/>
                </a:cxn>
                <a:cxn ang="0">
                  <a:pos x="12" y="15"/>
                </a:cxn>
                <a:cxn ang="0">
                  <a:pos x="12" y="15"/>
                </a:cxn>
                <a:cxn ang="0">
                  <a:pos x="12" y="15"/>
                </a:cxn>
                <a:cxn ang="0">
                  <a:pos x="12" y="16"/>
                </a:cxn>
                <a:cxn ang="0">
                  <a:pos x="12" y="16"/>
                </a:cxn>
                <a:cxn ang="0">
                  <a:pos x="12" y="16"/>
                </a:cxn>
                <a:cxn ang="0">
                  <a:pos x="12" y="39"/>
                </a:cxn>
                <a:cxn ang="0">
                  <a:pos x="12" y="39"/>
                </a:cxn>
                <a:cxn ang="0">
                  <a:pos x="1" y="58"/>
                </a:cxn>
                <a:cxn ang="0">
                  <a:pos x="1" y="60"/>
                </a:cxn>
                <a:cxn ang="0">
                  <a:pos x="2" y="61"/>
                </a:cxn>
                <a:cxn ang="0">
                  <a:pos x="25" y="61"/>
                </a:cxn>
                <a:cxn ang="0">
                  <a:pos x="27" y="60"/>
                </a:cxn>
                <a:cxn ang="0">
                  <a:pos x="27" y="58"/>
                </a:cxn>
                <a:cxn ang="0">
                  <a:pos x="19" y="45"/>
                </a:cxn>
                <a:cxn ang="0">
                  <a:pos x="17" y="44"/>
                </a:cxn>
              </a:cxnLst>
              <a:rect l="0" t="0" r="r" b="b"/>
              <a:pathLst>
                <a:path w="27" h="61">
                  <a:moveTo>
                    <a:pt x="17" y="44"/>
                  </a:moveTo>
                  <a:cubicBezTo>
                    <a:pt x="16" y="45"/>
                    <a:pt x="16" y="46"/>
                    <a:pt x="16" y="47"/>
                  </a:cubicBezTo>
                  <a:cubicBezTo>
                    <a:pt x="22" y="57"/>
                    <a:pt x="22" y="57"/>
                    <a:pt x="22" y="57"/>
                  </a:cubicBezTo>
                  <a:cubicBezTo>
                    <a:pt x="5" y="57"/>
                    <a:pt x="5" y="57"/>
                    <a:pt x="5" y="57"/>
                  </a:cubicBezTo>
                  <a:cubicBezTo>
                    <a:pt x="15" y="40"/>
                    <a:pt x="15" y="40"/>
                    <a:pt x="15" y="40"/>
                  </a:cubicBezTo>
                  <a:cubicBezTo>
                    <a:pt x="15" y="40"/>
                    <a:pt x="15" y="40"/>
                    <a:pt x="15" y="39"/>
                  </a:cubicBezTo>
                  <a:cubicBezTo>
                    <a:pt x="15" y="39"/>
                    <a:pt x="15" y="39"/>
                    <a:pt x="15" y="39"/>
                  </a:cubicBezTo>
                  <a:cubicBezTo>
                    <a:pt x="15" y="16"/>
                    <a:pt x="15" y="16"/>
                    <a:pt x="15" y="16"/>
                  </a:cubicBezTo>
                  <a:cubicBezTo>
                    <a:pt x="24" y="2"/>
                    <a:pt x="24" y="2"/>
                    <a:pt x="24" y="2"/>
                  </a:cubicBezTo>
                  <a:cubicBezTo>
                    <a:pt x="24" y="2"/>
                    <a:pt x="24" y="1"/>
                    <a:pt x="24" y="1"/>
                  </a:cubicBezTo>
                  <a:cubicBezTo>
                    <a:pt x="23" y="0"/>
                    <a:pt x="23" y="0"/>
                    <a:pt x="22" y="0"/>
                  </a:cubicBezTo>
                  <a:cubicBezTo>
                    <a:pt x="5" y="0"/>
                    <a:pt x="5" y="0"/>
                    <a:pt x="5" y="0"/>
                  </a:cubicBezTo>
                  <a:cubicBezTo>
                    <a:pt x="5" y="0"/>
                    <a:pt x="4" y="0"/>
                    <a:pt x="4" y="1"/>
                  </a:cubicBezTo>
                  <a:cubicBezTo>
                    <a:pt x="3" y="1"/>
                    <a:pt x="3" y="2"/>
                    <a:pt x="4" y="2"/>
                  </a:cubicBezTo>
                  <a:cubicBezTo>
                    <a:pt x="8" y="10"/>
                    <a:pt x="8" y="10"/>
                    <a:pt x="8" y="10"/>
                  </a:cubicBezTo>
                  <a:cubicBezTo>
                    <a:pt x="9" y="11"/>
                    <a:pt x="10" y="12"/>
                    <a:pt x="11" y="11"/>
                  </a:cubicBezTo>
                  <a:cubicBezTo>
                    <a:pt x="12" y="11"/>
                    <a:pt x="12" y="9"/>
                    <a:pt x="11" y="9"/>
                  </a:cubicBezTo>
                  <a:cubicBezTo>
                    <a:pt x="8" y="3"/>
                    <a:pt x="8" y="3"/>
                    <a:pt x="8" y="3"/>
                  </a:cubicBezTo>
                  <a:cubicBezTo>
                    <a:pt x="19" y="3"/>
                    <a:pt x="19" y="3"/>
                    <a:pt x="19" y="3"/>
                  </a:cubicBezTo>
                  <a:cubicBezTo>
                    <a:pt x="12" y="15"/>
                    <a:pt x="12" y="15"/>
                    <a:pt x="12" y="15"/>
                  </a:cubicBezTo>
                  <a:cubicBezTo>
                    <a:pt x="12" y="15"/>
                    <a:pt x="12" y="15"/>
                    <a:pt x="12" y="15"/>
                  </a:cubicBezTo>
                  <a:cubicBezTo>
                    <a:pt x="12" y="15"/>
                    <a:pt x="12" y="15"/>
                    <a:pt x="12" y="15"/>
                  </a:cubicBezTo>
                  <a:cubicBezTo>
                    <a:pt x="12" y="15"/>
                    <a:pt x="12" y="15"/>
                    <a:pt x="12" y="15"/>
                  </a:cubicBezTo>
                  <a:cubicBezTo>
                    <a:pt x="12" y="16"/>
                    <a:pt x="12" y="16"/>
                    <a:pt x="12" y="16"/>
                  </a:cubicBezTo>
                  <a:cubicBezTo>
                    <a:pt x="12" y="16"/>
                    <a:pt x="12" y="16"/>
                    <a:pt x="12" y="16"/>
                  </a:cubicBezTo>
                  <a:cubicBezTo>
                    <a:pt x="12" y="16"/>
                    <a:pt x="12" y="16"/>
                    <a:pt x="12" y="16"/>
                  </a:cubicBezTo>
                  <a:cubicBezTo>
                    <a:pt x="12" y="39"/>
                    <a:pt x="12" y="39"/>
                    <a:pt x="12" y="39"/>
                  </a:cubicBezTo>
                  <a:cubicBezTo>
                    <a:pt x="12" y="39"/>
                    <a:pt x="12" y="39"/>
                    <a:pt x="12" y="39"/>
                  </a:cubicBezTo>
                  <a:cubicBezTo>
                    <a:pt x="1" y="58"/>
                    <a:pt x="1" y="58"/>
                    <a:pt x="1" y="58"/>
                  </a:cubicBezTo>
                  <a:cubicBezTo>
                    <a:pt x="0" y="59"/>
                    <a:pt x="0" y="60"/>
                    <a:pt x="1" y="60"/>
                  </a:cubicBezTo>
                  <a:cubicBezTo>
                    <a:pt x="1" y="61"/>
                    <a:pt x="1" y="61"/>
                    <a:pt x="2" y="61"/>
                  </a:cubicBezTo>
                  <a:cubicBezTo>
                    <a:pt x="25" y="61"/>
                    <a:pt x="25" y="61"/>
                    <a:pt x="25" y="61"/>
                  </a:cubicBezTo>
                  <a:cubicBezTo>
                    <a:pt x="26" y="61"/>
                    <a:pt x="26" y="61"/>
                    <a:pt x="27" y="60"/>
                  </a:cubicBezTo>
                  <a:cubicBezTo>
                    <a:pt x="27" y="60"/>
                    <a:pt x="27" y="59"/>
                    <a:pt x="27" y="58"/>
                  </a:cubicBezTo>
                  <a:cubicBezTo>
                    <a:pt x="19" y="45"/>
                    <a:pt x="19" y="45"/>
                    <a:pt x="19" y="45"/>
                  </a:cubicBezTo>
                  <a:cubicBezTo>
                    <a:pt x="19" y="44"/>
                    <a:pt x="18" y="44"/>
                    <a:pt x="17" y="44"/>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98" name="Freeform 155"/>
            <p:cNvSpPr>
              <a:spLocks noEditPoints="1"/>
            </p:cNvSpPr>
            <p:nvPr/>
          </p:nvSpPr>
          <p:spPr bwMode="auto">
            <a:xfrm>
              <a:off x="5403850" y="3486150"/>
              <a:ext cx="139700" cy="215900"/>
            </a:xfrm>
            <a:custGeom>
              <a:avLst/>
              <a:gdLst/>
              <a:ahLst/>
              <a:cxnLst>
                <a:cxn ang="0">
                  <a:pos x="43" y="58"/>
                </a:cxn>
                <a:cxn ang="0">
                  <a:pos x="38" y="49"/>
                </a:cxn>
                <a:cxn ang="0">
                  <a:pos x="38" y="35"/>
                </a:cxn>
                <a:cxn ang="0">
                  <a:pos x="43" y="26"/>
                </a:cxn>
                <a:cxn ang="0">
                  <a:pos x="54" y="8"/>
                </a:cxn>
                <a:cxn ang="0">
                  <a:pos x="55" y="5"/>
                </a:cxn>
                <a:cxn ang="0">
                  <a:pos x="49" y="0"/>
                </a:cxn>
                <a:cxn ang="0">
                  <a:pos x="49" y="0"/>
                </a:cxn>
                <a:cxn ang="0">
                  <a:pos x="39" y="0"/>
                </a:cxn>
                <a:cxn ang="0">
                  <a:pos x="28" y="0"/>
                </a:cxn>
                <a:cxn ang="0">
                  <a:pos x="6" y="0"/>
                </a:cxn>
                <a:cxn ang="0">
                  <a:pos x="1" y="2"/>
                </a:cxn>
                <a:cxn ang="0">
                  <a:pos x="1" y="8"/>
                </a:cxn>
                <a:cxn ang="0">
                  <a:pos x="12" y="26"/>
                </a:cxn>
                <a:cxn ang="0">
                  <a:pos x="17" y="35"/>
                </a:cxn>
                <a:cxn ang="0">
                  <a:pos x="17" y="49"/>
                </a:cxn>
                <a:cxn ang="0">
                  <a:pos x="12" y="58"/>
                </a:cxn>
                <a:cxn ang="0">
                  <a:pos x="1" y="76"/>
                </a:cxn>
                <a:cxn ang="0">
                  <a:pos x="1" y="82"/>
                </a:cxn>
                <a:cxn ang="0">
                  <a:pos x="6" y="84"/>
                </a:cxn>
                <a:cxn ang="0">
                  <a:pos x="16" y="84"/>
                </a:cxn>
                <a:cxn ang="0">
                  <a:pos x="28" y="84"/>
                </a:cxn>
                <a:cxn ang="0">
                  <a:pos x="49" y="84"/>
                </a:cxn>
                <a:cxn ang="0">
                  <a:pos x="54" y="82"/>
                </a:cxn>
                <a:cxn ang="0">
                  <a:pos x="54" y="76"/>
                </a:cxn>
                <a:cxn ang="0">
                  <a:pos x="43" y="58"/>
                </a:cxn>
                <a:cxn ang="0">
                  <a:pos x="28" y="79"/>
                </a:cxn>
                <a:cxn ang="0">
                  <a:pos x="16" y="79"/>
                </a:cxn>
                <a:cxn ang="0">
                  <a:pos x="6" y="79"/>
                </a:cxn>
                <a:cxn ang="0">
                  <a:pos x="17" y="61"/>
                </a:cxn>
                <a:cxn ang="0">
                  <a:pos x="23" y="50"/>
                </a:cxn>
                <a:cxn ang="0">
                  <a:pos x="23" y="34"/>
                </a:cxn>
                <a:cxn ang="0">
                  <a:pos x="17" y="24"/>
                </a:cxn>
                <a:cxn ang="0">
                  <a:pos x="6" y="5"/>
                </a:cxn>
                <a:cxn ang="0">
                  <a:pos x="28" y="5"/>
                </a:cxn>
                <a:cxn ang="0">
                  <a:pos x="39" y="5"/>
                </a:cxn>
                <a:cxn ang="0">
                  <a:pos x="49" y="5"/>
                </a:cxn>
                <a:cxn ang="0">
                  <a:pos x="38" y="24"/>
                </a:cxn>
                <a:cxn ang="0">
                  <a:pos x="33" y="34"/>
                </a:cxn>
                <a:cxn ang="0">
                  <a:pos x="33" y="50"/>
                </a:cxn>
                <a:cxn ang="0">
                  <a:pos x="38" y="61"/>
                </a:cxn>
                <a:cxn ang="0">
                  <a:pos x="49" y="79"/>
                </a:cxn>
                <a:cxn ang="0">
                  <a:pos x="28" y="79"/>
                </a:cxn>
              </a:cxnLst>
              <a:rect l="0" t="0" r="r" b="b"/>
              <a:pathLst>
                <a:path w="55" h="84">
                  <a:moveTo>
                    <a:pt x="43" y="58"/>
                  </a:moveTo>
                  <a:cubicBezTo>
                    <a:pt x="38" y="49"/>
                    <a:pt x="38" y="49"/>
                    <a:pt x="38" y="49"/>
                  </a:cubicBezTo>
                  <a:cubicBezTo>
                    <a:pt x="38" y="35"/>
                    <a:pt x="38" y="35"/>
                    <a:pt x="38" y="35"/>
                  </a:cubicBezTo>
                  <a:cubicBezTo>
                    <a:pt x="43" y="26"/>
                    <a:pt x="43" y="26"/>
                    <a:pt x="43" y="26"/>
                  </a:cubicBezTo>
                  <a:cubicBezTo>
                    <a:pt x="54" y="8"/>
                    <a:pt x="54" y="8"/>
                    <a:pt x="54" y="8"/>
                  </a:cubicBezTo>
                  <a:cubicBezTo>
                    <a:pt x="54" y="7"/>
                    <a:pt x="55" y="6"/>
                    <a:pt x="55" y="5"/>
                  </a:cubicBezTo>
                  <a:cubicBezTo>
                    <a:pt x="55" y="2"/>
                    <a:pt x="52" y="0"/>
                    <a:pt x="49" y="0"/>
                  </a:cubicBezTo>
                  <a:cubicBezTo>
                    <a:pt x="49" y="0"/>
                    <a:pt x="49" y="0"/>
                    <a:pt x="49" y="0"/>
                  </a:cubicBezTo>
                  <a:cubicBezTo>
                    <a:pt x="39" y="0"/>
                    <a:pt x="39" y="0"/>
                    <a:pt x="39" y="0"/>
                  </a:cubicBezTo>
                  <a:cubicBezTo>
                    <a:pt x="28" y="0"/>
                    <a:pt x="28" y="0"/>
                    <a:pt x="28" y="0"/>
                  </a:cubicBezTo>
                  <a:cubicBezTo>
                    <a:pt x="6" y="0"/>
                    <a:pt x="6" y="0"/>
                    <a:pt x="6" y="0"/>
                  </a:cubicBezTo>
                  <a:cubicBezTo>
                    <a:pt x="4" y="0"/>
                    <a:pt x="2" y="1"/>
                    <a:pt x="1" y="2"/>
                  </a:cubicBezTo>
                  <a:cubicBezTo>
                    <a:pt x="0" y="4"/>
                    <a:pt x="0" y="6"/>
                    <a:pt x="1" y="8"/>
                  </a:cubicBezTo>
                  <a:cubicBezTo>
                    <a:pt x="12" y="26"/>
                    <a:pt x="12" y="26"/>
                    <a:pt x="12" y="26"/>
                  </a:cubicBezTo>
                  <a:cubicBezTo>
                    <a:pt x="17" y="35"/>
                    <a:pt x="17" y="35"/>
                    <a:pt x="17" y="35"/>
                  </a:cubicBezTo>
                  <a:cubicBezTo>
                    <a:pt x="17" y="49"/>
                    <a:pt x="17" y="49"/>
                    <a:pt x="17" y="49"/>
                  </a:cubicBezTo>
                  <a:cubicBezTo>
                    <a:pt x="12" y="58"/>
                    <a:pt x="12" y="58"/>
                    <a:pt x="12" y="58"/>
                  </a:cubicBezTo>
                  <a:cubicBezTo>
                    <a:pt x="1" y="76"/>
                    <a:pt x="1" y="76"/>
                    <a:pt x="1" y="76"/>
                  </a:cubicBezTo>
                  <a:cubicBezTo>
                    <a:pt x="0" y="78"/>
                    <a:pt x="0" y="80"/>
                    <a:pt x="1" y="82"/>
                  </a:cubicBezTo>
                  <a:cubicBezTo>
                    <a:pt x="2" y="83"/>
                    <a:pt x="4" y="84"/>
                    <a:pt x="6" y="84"/>
                  </a:cubicBezTo>
                  <a:cubicBezTo>
                    <a:pt x="16" y="84"/>
                    <a:pt x="16" y="84"/>
                    <a:pt x="16" y="84"/>
                  </a:cubicBezTo>
                  <a:cubicBezTo>
                    <a:pt x="28" y="84"/>
                    <a:pt x="28" y="84"/>
                    <a:pt x="28" y="84"/>
                  </a:cubicBezTo>
                  <a:cubicBezTo>
                    <a:pt x="49" y="84"/>
                    <a:pt x="49" y="84"/>
                    <a:pt x="49" y="84"/>
                  </a:cubicBezTo>
                  <a:cubicBezTo>
                    <a:pt x="51" y="84"/>
                    <a:pt x="53" y="83"/>
                    <a:pt x="54" y="82"/>
                  </a:cubicBezTo>
                  <a:cubicBezTo>
                    <a:pt x="55" y="80"/>
                    <a:pt x="55" y="78"/>
                    <a:pt x="54" y="76"/>
                  </a:cubicBezTo>
                  <a:lnTo>
                    <a:pt x="43" y="58"/>
                  </a:lnTo>
                  <a:close/>
                  <a:moveTo>
                    <a:pt x="28" y="79"/>
                  </a:moveTo>
                  <a:cubicBezTo>
                    <a:pt x="16" y="79"/>
                    <a:pt x="16" y="79"/>
                    <a:pt x="16" y="79"/>
                  </a:cubicBezTo>
                  <a:cubicBezTo>
                    <a:pt x="6" y="79"/>
                    <a:pt x="6" y="79"/>
                    <a:pt x="6" y="79"/>
                  </a:cubicBezTo>
                  <a:cubicBezTo>
                    <a:pt x="17" y="61"/>
                    <a:pt x="17" y="61"/>
                    <a:pt x="17" y="61"/>
                  </a:cubicBezTo>
                  <a:cubicBezTo>
                    <a:pt x="23" y="50"/>
                    <a:pt x="23" y="50"/>
                    <a:pt x="23" y="50"/>
                  </a:cubicBezTo>
                  <a:cubicBezTo>
                    <a:pt x="23" y="34"/>
                    <a:pt x="23" y="34"/>
                    <a:pt x="23" y="34"/>
                  </a:cubicBezTo>
                  <a:cubicBezTo>
                    <a:pt x="17" y="24"/>
                    <a:pt x="17" y="24"/>
                    <a:pt x="17" y="24"/>
                  </a:cubicBezTo>
                  <a:cubicBezTo>
                    <a:pt x="6" y="5"/>
                    <a:pt x="6" y="5"/>
                    <a:pt x="6" y="5"/>
                  </a:cubicBezTo>
                  <a:cubicBezTo>
                    <a:pt x="28" y="5"/>
                    <a:pt x="28" y="5"/>
                    <a:pt x="28" y="5"/>
                  </a:cubicBezTo>
                  <a:cubicBezTo>
                    <a:pt x="39" y="5"/>
                    <a:pt x="39" y="5"/>
                    <a:pt x="39" y="5"/>
                  </a:cubicBezTo>
                  <a:cubicBezTo>
                    <a:pt x="49" y="5"/>
                    <a:pt x="49" y="5"/>
                    <a:pt x="49" y="5"/>
                  </a:cubicBezTo>
                  <a:cubicBezTo>
                    <a:pt x="38" y="24"/>
                    <a:pt x="38" y="24"/>
                    <a:pt x="38" y="24"/>
                  </a:cubicBezTo>
                  <a:cubicBezTo>
                    <a:pt x="33" y="34"/>
                    <a:pt x="33" y="34"/>
                    <a:pt x="33" y="34"/>
                  </a:cubicBezTo>
                  <a:cubicBezTo>
                    <a:pt x="33" y="50"/>
                    <a:pt x="33" y="50"/>
                    <a:pt x="33" y="50"/>
                  </a:cubicBezTo>
                  <a:cubicBezTo>
                    <a:pt x="38" y="61"/>
                    <a:pt x="38" y="61"/>
                    <a:pt x="38" y="61"/>
                  </a:cubicBezTo>
                  <a:cubicBezTo>
                    <a:pt x="49" y="79"/>
                    <a:pt x="49" y="79"/>
                    <a:pt x="49" y="79"/>
                  </a:cubicBezTo>
                  <a:lnTo>
                    <a:pt x="28" y="79"/>
                  </a:ln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nvGrpSpPr>
          <p:cNvPr id="201" name="Group 33"/>
          <p:cNvGrpSpPr/>
          <p:nvPr/>
        </p:nvGrpSpPr>
        <p:grpSpPr>
          <a:xfrm>
            <a:off x="5229814" y="3240506"/>
            <a:ext cx="367428" cy="370108"/>
            <a:chOff x="1905000" y="3457575"/>
            <a:chExt cx="217488" cy="219075"/>
          </a:xfrm>
          <a:solidFill>
            <a:schemeClr val="bg1"/>
          </a:solidFill>
        </p:grpSpPr>
        <p:sp>
          <p:nvSpPr>
            <p:cNvPr id="202" name="Freeform 44"/>
            <p:cNvSpPr>
              <a:spLocks noEditPoints="1"/>
            </p:cNvSpPr>
            <p:nvPr/>
          </p:nvSpPr>
          <p:spPr bwMode="auto">
            <a:xfrm>
              <a:off x="1905000" y="3457575"/>
              <a:ext cx="217488" cy="219075"/>
            </a:xfrm>
            <a:custGeom>
              <a:avLst/>
              <a:gdLst/>
              <a:ahLst/>
              <a:cxnLst>
                <a:cxn ang="0">
                  <a:pos x="76" y="9"/>
                </a:cxn>
                <a:cxn ang="0">
                  <a:pos x="53" y="0"/>
                </a:cxn>
                <a:cxn ang="0">
                  <a:pos x="30" y="9"/>
                </a:cxn>
                <a:cxn ang="0">
                  <a:pos x="21" y="32"/>
                </a:cxn>
                <a:cxn ang="0">
                  <a:pos x="25" y="48"/>
                </a:cxn>
                <a:cxn ang="0">
                  <a:pos x="1" y="73"/>
                </a:cxn>
                <a:cxn ang="0">
                  <a:pos x="0" y="75"/>
                </a:cxn>
                <a:cxn ang="0">
                  <a:pos x="1" y="77"/>
                </a:cxn>
                <a:cxn ang="0">
                  <a:pos x="8" y="85"/>
                </a:cxn>
                <a:cxn ang="0">
                  <a:pos x="10" y="85"/>
                </a:cxn>
                <a:cxn ang="0">
                  <a:pos x="12" y="85"/>
                </a:cxn>
                <a:cxn ang="0">
                  <a:pos x="37" y="60"/>
                </a:cxn>
                <a:cxn ang="0">
                  <a:pos x="53" y="64"/>
                </a:cxn>
                <a:cxn ang="0">
                  <a:pos x="76" y="55"/>
                </a:cxn>
                <a:cxn ang="0">
                  <a:pos x="85" y="32"/>
                </a:cxn>
                <a:cxn ang="0">
                  <a:pos x="76" y="9"/>
                </a:cxn>
                <a:cxn ang="0">
                  <a:pos x="10" y="79"/>
                </a:cxn>
                <a:cxn ang="0">
                  <a:pos x="6" y="75"/>
                </a:cxn>
                <a:cxn ang="0">
                  <a:pos x="28" y="53"/>
                </a:cxn>
                <a:cxn ang="0">
                  <a:pos x="30" y="55"/>
                </a:cxn>
                <a:cxn ang="0">
                  <a:pos x="32" y="57"/>
                </a:cxn>
                <a:cxn ang="0">
                  <a:pos x="10" y="79"/>
                </a:cxn>
                <a:cxn ang="0">
                  <a:pos x="72" y="51"/>
                </a:cxn>
                <a:cxn ang="0">
                  <a:pos x="53" y="59"/>
                </a:cxn>
                <a:cxn ang="0">
                  <a:pos x="34" y="51"/>
                </a:cxn>
                <a:cxn ang="0">
                  <a:pos x="26" y="32"/>
                </a:cxn>
                <a:cxn ang="0">
                  <a:pos x="34" y="13"/>
                </a:cxn>
                <a:cxn ang="0">
                  <a:pos x="53" y="5"/>
                </a:cxn>
                <a:cxn ang="0">
                  <a:pos x="72" y="13"/>
                </a:cxn>
                <a:cxn ang="0">
                  <a:pos x="80" y="32"/>
                </a:cxn>
                <a:cxn ang="0">
                  <a:pos x="72" y="51"/>
                </a:cxn>
              </a:cxnLst>
              <a:rect l="0" t="0" r="r" b="b"/>
              <a:pathLst>
                <a:path w="85" h="85">
                  <a:moveTo>
                    <a:pt x="76" y="9"/>
                  </a:moveTo>
                  <a:cubicBezTo>
                    <a:pt x="70" y="3"/>
                    <a:pt x="62" y="0"/>
                    <a:pt x="53" y="0"/>
                  </a:cubicBezTo>
                  <a:cubicBezTo>
                    <a:pt x="44" y="0"/>
                    <a:pt x="36" y="3"/>
                    <a:pt x="30" y="9"/>
                  </a:cubicBezTo>
                  <a:cubicBezTo>
                    <a:pt x="24" y="15"/>
                    <a:pt x="21" y="23"/>
                    <a:pt x="21" y="32"/>
                  </a:cubicBezTo>
                  <a:cubicBezTo>
                    <a:pt x="21" y="38"/>
                    <a:pt x="22" y="43"/>
                    <a:pt x="25" y="48"/>
                  </a:cubicBezTo>
                  <a:cubicBezTo>
                    <a:pt x="1" y="73"/>
                    <a:pt x="1" y="73"/>
                    <a:pt x="1" y="73"/>
                  </a:cubicBezTo>
                  <a:cubicBezTo>
                    <a:pt x="0" y="74"/>
                    <a:pt x="0" y="74"/>
                    <a:pt x="0" y="75"/>
                  </a:cubicBezTo>
                  <a:cubicBezTo>
                    <a:pt x="0" y="76"/>
                    <a:pt x="0" y="76"/>
                    <a:pt x="1" y="77"/>
                  </a:cubicBezTo>
                  <a:cubicBezTo>
                    <a:pt x="8" y="85"/>
                    <a:pt x="8" y="85"/>
                    <a:pt x="8" y="85"/>
                  </a:cubicBezTo>
                  <a:cubicBezTo>
                    <a:pt x="9" y="85"/>
                    <a:pt x="9" y="85"/>
                    <a:pt x="10" y="85"/>
                  </a:cubicBezTo>
                  <a:cubicBezTo>
                    <a:pt x="11" y="85"/>
                    <a:pt x="12" y="85"/>
                    <a:pt x="12" y="85"/>
                  </a:cubicBezTo>
                  <a:cubicBezTo>
                    <a:pt x="37" y="60"/>
                    <a:pt x="37" y="60"/>
                    <a:pt x="37" y="60"/>
                  </a:cubicBezTo>
                  <a:cubicBezTo>
                    <a:pt x="42" y="63"/>
                    <a:pt x="47" y="64"/>
                    <a:pt x="53" y="64"/>
                  </a:cubicBezTo>
                  <a:cubicBezTo>
                    <a:pt x="62" y="64"/>
                    <a:pt x="70" y="61"/>
                    <a:pt x="76" y="55"/>
                  </a:cubicBezTo>
                  <a:cubicBezTo>
                    <a:pt x="82" y="49"/>
                    <a:pt x="85" y="41"/>
                    <a:pt x="85" y="32"/>
                  </a:cubicBezTo>
                  <a:cubicBezTo>
                    <a:pt x="85" y="23"/>
                    <a:pt x="82" y="15"/>
                    <a:pt x="76" y="9"/>
                  </a:cubicBezTo>
                  <a:close/>
                  <a:moveTo>
                    <a:pt x="10" y="79"/>
                  </a:moveTo>
                  <a:cubicBezTo>
                    <a:pt x="6" y="75"/>
                    <a:pt x="6" y="75"/>
                    <a:pt x="6" y="75"/>
                  </a:cubicBezTo>
                  <a:cubicBezTo>
                    <a:pt x="28" y="53"/>
                    <a:pt x="28" y="53"/>
                    <a:pt x="28" y="53"/>
                  </a:cubicBezTo>
                  <a:cubicBezTo>
                    <a:pt x="29" y="53"/>
                    <a:pt x="30" y="54"/>
                    <a:pt x="30" y="55"/>
                  </a:cubicBezTo>
                  <a:cubicBezTo>
                    <a:pt x="31" y="56"/>
                    <a:pt x="32" y="56"/>
                    <a:pt x="32" y="57"/>
                  </a:cubicBezTo>
                  <a:lnTo>
                    <a:pt x="10" y="79"/>
                  </a:lnTo>
                  <a:close/>
                  <a:moveTo>
                    <a:pt x="72" y="51"/>
                  </a:moveTo>
                  <a:cubicBezTo>
                    <a:pt x="67" y="56"/>
                    <a:pt x="60" y="59"/>
                    <a:pt x="53" y="59"/>
                  </a:cubicBezTo>
                  <a:cubicBezTo>
                    <a:pt x="46" y="59"/>
                    <a:pt x="39" y="56"/>
                    <a:pt x="34" y="51"/>
                  </a:cubicBezTo>
                  <a:cubicBezTo>
                    <a:pt x="29" y="46"/>
                    <a:pt x="26" y="39"/>
                    <a:pt x="26" y="32"/>
                  </a:cubicBezTo>
                  <a:cubicBezTo>
                    <a:pt x="26" y="25"/>
                    <a:pt x="29" y="18"/>
                    <a:pt x="34" y="13"/>
                  </a:cubicBezTo>
                  <a:cubicBezTo>
                    <a:pt x="39" y="8"/>
                    <a:pt x="46" y="5"/>
                    <a:pt x="53" y="5"/>
                  </a:cubicBezTo>
                  <a:cubicBezTo>
                    <a:pt x="60" y="5"/>
                    <a:pt x="67" y="8"/>
                    <a:pt x="72" y="13"/>
                  </a:cubicBezTo>
                  <a:cubicBezTo>
                    <a:pt x="77" y="18"/>
                    <a:pt x="80" y="25"/>
                    <a:pt x="80" y="32"/>
                  </a:cubicBezTo>
                  <a:cubicBezTo>
                    <a:pt x="80" y="39"/>
                    <a:pt x="77" y="46"/>
                    <a:pt x="72" y="51"/>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03" name="Freeform 45"/>
            <p:cNvSpPr>
              <a:spLocks/>
            </p:cNvSpPr>
            <p:nvPr/>
          </p:nvSpPr>
          <p:spPr bwMode="auto">
            <a:xfrm>
              <a:off x="1992313" y="3548063"/>
              <a:ext cx="107950" cy="50800"/>
            </a:xfrm>
            <a:custGeom>
              <a:avLst/>
              <a:gdLst/>
              <a:ahLst/>
              <a:cxnLst>
                <a:cxn ang="0">
                  <a:pos x="40" y="0"/>
                </a:cxn>
                <a:cxn ang="0">
                  <a:pos x="38" y="2"/>
                </a:cxn>
                <a:cxn ang="0">
                  <a:pos x="33" y="11"/>
                </a:cxn>
                <a:cxn ang="0">
                  <a:pos x="19" y="17"/>
                </a:cxn>
                <a:cxn ang="0">
                  <a:pos x="5" y="11"/>
                </a:cxn>
                <a:cxn ang="0">
                  <a:pos x="3" y="9"/>
                </a:cxn>
                <a:cxn ang="0">
                  <a:pos x="1" y="8"/>
                </a:cxn>
                <a:cxn ang="0">
                  <a:pos x="1" y="11"/>
                </a:cxn>
                <a:cxn ang="0">
                  <a:pos x="3" y="13"/>
                </a:cxn>
                <a:cxn ang="0">
                  <a:pos x="19" y="20"/>
                </a:cxn>
                <a:cxn ang="0">
                  <a:pos x="35" y="13"/>
                </a:cxn>
                <a:cxn ang="0">
                  <a:pos x="42" y="2"/>
                </a:cxn>
                <a:cxn ang="0">
                  <a:pos x="40" y="0"/>
                </a:cxn>
              </a:cxnLst>
              <a:rect l="0" t="0" r="r" b="b"/>
              <a:pathLst>
                <a:path w="42" h="20">
                  <a:moveTo>
                    <a:pt x="40" y="0"/>
                  </a:moveTo>
                  <a:cubicBezTo>
                    <a:pt x="39" y="0"/>
                    <a:pt x="38" y="1"/>
                    <a:pt x="38" y="2"/>
                  </a:cubicBezTo>
                  <a:cubicBezTo>
                    <a:pt x="37" y="5"/>
                    <a:pt x="35" y="8"/>
                    <a:pt x="33" y="11"/>
                  </a:cubicBezTo>
                  <a:cubicBezTo>
                    <a:pt x="29" y="15"/>
                    <a:pt x="24" y="17"/>
                    <a:pt x="19" y="17"/>
                  </a:cubicBezTo>
                  <a:cubicBezTo>
                    <a:pt x="14" y="17"/>
                    <a:pt x="9" y="15"/>
                    <a:pt x="5" y="11"/>
                  </a:cubicBezTo>
                  <a:cubicBezTo>
                    <a:pt x="5" y="10"/>
                    <a:pt x="4" y="9"/>
                    <a:pt x="3" y="9"/>
                  </a:cubicBezTo>
                  <a:cubicBezTo>
                    <a:pt x="3" y="8"/>
                    <a:pt x="2" y="8"/>
                    <a:pt x="1" y="8"/>
                  </a:cubicBezTo>
                  <a:cubicBezTo>
                    <a:pt x="0" y="9"/>
                    <a:pt x="0" y="10"/>
                    <a:pt x="1" y="11"/>
                  </a:cubicBezTo>
                  <a:cubicBezTo>
                    <a:pt x="1" y="12"/>
                    <a:pt x="2" y="13"/>
                    <a:pt x="3" y="13"/>
                  </a:cubicBezTo>
                  <a:cubicBezTo>
                    <a:pt x="7" y="18"/>
                    <a:pt x="13" y="20"/>
                    <a:pt x="19" y="20"/>
                  </a:cubicBezTo>
                  <a:cubicBezTo>
                    <a:pt x="25" y="20"/>
                    <a:pt x="31" y="18"/>
                    <a:pt x="35" y="13"/>
                  </a:cubicBezTo>
                  <a:cubicBezTo>
                    <a:pt x="38" y="10"/>
                    <a:pt x="41" y="7"/>
                    <a:pt x="42" y="2"/>
                  </a:cubicBezTo>
                  <a:cubicBezTo>
                    <a:pt x="42" y="1"/>
                    <a:pt x="41" y="0"/>
                    <a:pt x="40" y="0"/>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04" name="Freeform 46"/>
            <p:cNvSpPr>
              <a:spLocks/>
            </p:cNvSpPr>
            <p:nvPr/>
          </p:nvSpPr>
          <p:spPr bwMode="auto">
            <a:xfrm>
              <a:off x="1976438" y="3481388"/>
              <a:ext cx="123825" cy="79375"/>
            </a:xfrm>
            <a:custGeom>
              <a:avLst/>
              <a:gdLst/>
              <a:ahLst/>
              <a:cxnLst>
                <a:cxn ang="0">
                  <a:pos x="6" y="29"/>
                </a:cxn>
                <a:cxn ang="0">
                  <a:pos x="11" y="9"/>
                </a:cxn>
                <a:cxn ang="0">
                  <a:pos x="25" y="3"/>
                </a:cxn>
                <a:cxn ang="0">
                  <a:pos x="39" y="9"/>
                </a:cxn>
                <a:cxn ang="0">
                  <a:pos x="44" y="18"/>
                </a:cxn>
                <a:cxn ang="0">
                  <a:pos x="46" y="19"/>
                </a:cxn>
                <a:cxn ang="0">
                  <a:pos x="47" y="17"/>
                </a:cxn>
                <a:cxn ang="0">
                  <a:pos x="41" y="7"/>
                </a:cxn>
                <a:cxn ang="0">
                  <a:pos x="25" y="0"/>
                </a:cxn>
                <a:cxn ang="0">
                  <a:pos x="9" y="7"/>
                </a:cxn>
                <a:cxn ang="0">
                  <a:pos x="3" y="30"/>
                </a:cxn>
                <a:cxn ang="0">
                  <a:pos x="5" y="31"/>
                </a:cxn>
                <a:cxn ang="0">
                  <a:pos x="5" y="31"/>
                </a:cxn>
                <a:cxn ang="0">
                  <a:pos x="6" y="29"/>
                </a:cxn>
              </a:cxnLst>
              <a:rect l="0" t="0" r="r" b="b"/>
              <a:pathLst>
                <a:path w="48" h="31">
                  <a:moveTo>
                    <a:pt x="6" y="29"/>
                  </a:moveTo>
                  <a:cubicBezTo>
                    <a:pt x="4" y="22"/>
                    <a:pt x="6" y="14"/>
                    <a:pt x="11" y="9"/>
                  </a:cubicBezTo>
                  <a:cubicBezTo>
                    <a:pt x="15" y="6"/>
                    <a:pt x="20" y="3"/>
                    <a:pt x="25" y="3"/>
                  </a:cubicBezTo>
                  <a:cubicBezTo>
                    <a:pt x="30" y="3"/>
                    <a:pt x="35" y="6"/>
                    <a:pt x="39" y="9"/>
                  </a:cubicBezTo>
                  <a:cubicBezTo>
                    <a:pt x="41" y="12"/>
                    <a:pt x="43" y="15"/>
                    <a:pt x="44" y="18"/>
                  </a:cubicBezTo>
                  <a:cubicBezTo>
                    <a:pt x="44" y="19"/>
                    <a:pt x="45" y="20"/>
                    <a:pt x="46" y="19"/>
                  </a:cubicBezTo>
                  <a:cubicBezTo>
                    <a:pt x="47" y="19"/>
                    <a:pt x="48" y="18"/>
                    <a:pt x="47" y="17"/>
                  </a:cubicBezTo>
                  <a:cubicBezTo>
                    <a:pt x="46" y="13"/>
                    <a:pt x="44" y="10"/>
                    <a:pt x="41" y="7"/>
                  </a:cubicBezTo>
                  <a:cubicBezTo>
                    <a:pt x="37" y="2"/>
                    <a:pt x="31" y="0"/>
                    <a:pt x="25" y="0"/>
                  </a:cubicBezTo>
                  <a:cubicBezTo>
                    <a:pt x="19" y="0"/>
                    <a:pt x="13" y="2"/>
                    <a:pt x="9" y="7"/>
                  </a:cubicBezTo>
                  <a:cubicBezTo>
                    <a:pt x="3" y="13"/>
                    <a:pt x="0" y="22"/>
                    <a:pt x="3" y="30"/>
                  </a:cubicBezTo>
                  <a:cubicBezTo>
                    <a:pt x="3" y="31"/>
                    <a:pt x="4" y="31"/>
                    <a:pt x="5" y="31"/>
                  </a:cubicBezTo>
                  <a:cubicBezTo>
                    <a:pt x="5" y="31"/>
                    <a:pt x="5" y="31"/>
                    <a:pt x="5" y="31"/>
                  </a:cubicBezTo>
                  <a:cubicBezTo>
                    <a:pt x="6" y="31"/>
                    <a:pt x="7" y="30"/>
                    <a:pt x="6" y="29"/>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05" name="Freeform 47"/>
            <p:cNvSpPr>
              <a:spLocks/>
            </p:cNvSpPr>
            <p:nvPr/>
          </p:nvSpPr>
          <p:spPr bwMode="auto">
            <a:xfrm>
              <a:off x="2043113" y="3498850"/>
              <a:ext cx="28575" cy="20638"/>
            </a:xfrm>
            <a:custGeom>
              <a:avLst/>
              <a:gdLst/>
              <a:ahLst/>
              <a:cxnLst>
                <a:cxn ang="0">
                  <a:pos x="3" y="1"/>
                </a:cxn>
                <a:cxn ang="0">
                  <a:pos x="0" y="2"/>
                </a:cxn>
                <a:cxn ang="0">
                  <a:pos x="2" y="4"/>
                </a:cxn>
                <a:cxn ang="0">
                  <a:pos x="8" y="7"/>
                </a:cxn>
                <a:cxn ang="0">
                  <a:pos x="9" y="8"/>
                </a:cxn>
                <a:cxn ang="0">
                  <a:pos x="10" y="7"/>
                </a:cxn>
                <a:cxn ang="0">
                  <a:pos x="10" y="5"/>
                </a:cxn>
                <a:cxn ang="0">
                  <a:pos x="3" y="1"/>
                </a:cxn>
              </a:cxnLst>
              <a:rect l="0" t="0" r="r" b="b"/>
              <a:pathLst>
                <a:path w="11" h="8">
                  <a:moveTo>
                    <a:pt x="3" y="1"/>
                  </a:moveTo>
                  <a:cubicBezTo>
                    <a:pt x="2" y="0"/>
                    <a:pt x="1" y="1"/>
                    <a:pt x="0" y="2"/>
                  </a:cubicBezTo>
                  <a:cubicBezTo>
                    <a:pt x="0" y="3"/>
                    <a:pt x="1" y="4"/>
                    <a:pt x="2" y="4"/>
                  </a:cubicBezTo>
                  <a:cubicBezTo>
                    <a:pt x="4" y="5"/>
                    <a:pt x="6" y="6"/>
                    <a:pt x="8" y="7"/>
                  </a:cubicBezTo>
                  <a:cubicBezTo>
                    <a:pt x="8" y="8"/>
                    <a:pt x="8" y="8"/>
                    <a:pt x="9" y="8"/>
                  </a:cubicBezTo>
                  <a:cubicBezTo>
                    <a:pt x="9" y="8"/>
                    <a:pt x="10" y="8"/>
                    <a:pt x="10" y="7"/>
                  </a:cubicBezTo>
                  <a:cubicBezTo>
                    <a:pt x="11" y="7"/>
                    <a:pt x="11" y="6"/>
                    <a:pt x="10" y="5"/>
                  </a:cubicBezTo>
                  <a:cubicBezTo>
                    <a:pt x="8" y="3"/>
                    <a:pt x="5" y="1"/>
                    <a:pt x="3" y="1"/>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06" name="Freeform 48"/>
            <p:cNvSpPr>
              <a:spLocks/>
            </p:cNvSpPr>
            <p:nvPr/>
          </p:nvSpPr>
          <p:spPr bwMode="auto">
            <a:xfrm>
              <a:off x="2070100" y="3522663"/>
              <a:ext cx="12700" cy="17463"/>
            </a:xfrm>
            <a:custGeom>
              <a:avLst/>
              <a:gdLst/>
              <a:ahLst/>
              <a:cxnLst>
                <a:cxn ang="0">
                  <a:pos x="1" y="6"/>
                </a:cxn>
                <a:cxn ang="0">
                  <a:pos x="3" y="7"/>
                </a:cxn>
                <a:cxn ang="0">
                  <a:pos x="3" y="7"/>
                </a:cxn>
                <a:cxn ang="0">
                  <a:pos x="5" y="5"/>
                </a:cxn>
                <a:cxn ang="0">
                  <a:pos x="4" y="2"/>
                </a:cxn>
                <a:cxn ang="0">
                  <a:pos x="2" y="1"/>
                </a:cxn>
                <a:cxn ang="0">
                  <a:pos x="1" y="3"/>
                </a:cxn>
                <a:cxn ang="0">
                  <a:pos x="1" y="6"/>
                </a:cxn>
              </a:cxnLst>
              <a:rect l="0" t="0" r="r" b="b"/>
              <a:pathLst>
                <a:path w="5" h="7">
                  <a:moveTo>
                    <a:pt x="1" y="6"/>
                  </a:moveTo>
                  <a:cubicBezTo>
                    <a:pt x="1" y="7"/>
                    <a:pt x="2" y="7"/>
                    <a:pt x="3" y="7"/>
                  </a:cubicBezTo>
                  <a:cubicBezTo>
                    <a:pt x="3" y="7"/>
                    <a:pt x="3" y="7"/>
                    <a:pt x="3" y="7"/>
                  </a:cubicBezTo>
                  <a:cubicBezTo>
                    <a:pt x="4" y="7"/>
                    <a:pt x="5" y="6"/>
                    <a:pt x="5" y="5"/>
                  </a:cubicBezTo>
                  <a:cubicBezTo>
                    <a:pt x="5" y="4"/>
                    <a:pt x="4" y="3"/>
                    <a:pt x="4" y="2"/>
                  </a:cubicBezTo>
                  <a:cubicBezTo>
                    <a:pt x="4" y="1"/>
                    <a:pt x="3" y="0"/>
                    <a:pt x="2" y="1"/>
                  </a:cubicBezTo>
                  <a:cubicBezTo>
                    <a:pt x="1" y="1"/>
                    <a:pt x="0" y="2"/>
                    <a:pt x="1" y="3"/>
                  </a:cubicBezTo>
                  <a:cubicBezTo>
                    <a:pt x="1" y="4"/>
                    <a:pt x="1" y="5"/>
                    <a:pt x="1" y="6"/>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nvGrpSpPr>
          <p:cNvPr id="209" name="Group 71"/>
          <p:cNvGrpSpPr/>
          <p:nvPr/>
        </p:nvGrpSpPr>
        <p:grpSpPr>
          <a:xfrm>
            <a:off x="6121588" y="4130943"/>
            <a:ext cx="421373" cy="412217"/>
            <a:chOff x="4330307" y="3263047"/>
            <a:chExt cx="311937" cy="305157"/>
          </a:xfrm>
        </p:grpSpPr>
        <p:sp>
          <p:nvSpPr>
            <p:cNvPr id="210" name="Freeform 127"/>
            <p:cNvSpPr>
              <a:spLocks noEditPoints="1"/>
            </p:cNvSpPr>
            <p:nvPr/>
          </p:nvSpPr>
          <p:spPr bwMode="auto">
            <a:xfrm>
              <a:off x="4425244" y="3355723"/>
              <a:ext cx="124323" cy="124324"/>
            </a:xfrm>
            <a:custGeom>
              <a:avLst/>
              <a:gdLst/>
              <a:ahLst/>
              <a:cxnLst>
                <a:cxn ang="0">
                  <a:pos x="0" y="17"/>
                </a:cxn>
                <a:cxn ang="0">
                  <a:pos x="17" y="34"/>
                </a:cxn>
                <a:cxn ang="0">
                  <a:pos x="34" y="17"/>
                </a:cxn>
                <a:cxn ang="0">
                  <a:pos x="17" y="0"/>
                </a:cxn>
                <a:cxn ang="0">
                  <a:pos x="0" y="17"/>
                </a:cxn>
                <a:cxn ang="0">
                  <a:pos x="29" y="17"/>
                </a:cxn>
                <a:cxn ang="0">
                  <a:pos x="17" y="29"/>
                </a:cxn>
                <a:cxn ang="0">
                  <a:pos x="5" y="17"/>
                </a:cxn>
                <a:cxn ang="0">
                  <a:pos x="17" y="6"/>
                </a:cxn>
                <a:cxn ang="0">
                  <a:pos x="29" y="17"/>
                </a:cxn>
              </a:cxnLst>
              <a:rect l="0" t="0" r="r" b="b"/>
              <a:pathLst>
                <a:path w="34" h="34">
                  <a:moveTo>
                    <a:pt x="0" y="17"/>
                  </a:moveTo>
                  <a:cubicBezTo>
                    <a:pt x="0" y="27"/>
                    <a:pt x="7" y="34"/>
                    <a:pt x="17" y="34"/>
                  </a:cubicBezTo>
                  <a:cubicBezTo>
                    <a:pt x="26" y="34"/>
                    <a:pt x="34" y="27"/>
                    <a:pt x="34" y="17"/>
                  </a:cubicBezTo>
                  <a:cubicBezTo>
                    <a:pt x="34" y="8"/>
                    <a:pt x="26" y="0"/>
                    <a:pt x="17" y="0"/>
                  </a:cubicBezTo>
                  <a:cubicBezTo>
                    <a:pt x="7" y="0"/>
                    <a:pt x="0" y="8"/>
                    <a:pt x="0" y="17"/>
                  </a:cubicBezTo>
                  <a:close/>
                  <a:moveTo>
                    <a:pt x="29" y="17"/>
                  </a:moveTo>
                  <a:cubicBezTo>
                    <a:pt x="29" y="24"/>
                    <a:pt x="23" y="29"/>
                    <a:pt x="17" y="29"/>
                  </a:cubicBezTo>
                  <a:cubicBezTo>
                    <a:pt x="10" y="29"/>
                    <a:pt x="5" y="24"/>
                    <a:pt x="5" y="17"/>
                  </a:cubicBezTo>
                  <a:cubicBezTo>
                    <a:pt x="5" y="11"/>
                    <a:pt x="10" y="6"/>
                    <a:pt x="17" y="6"/>
                  </a:cubicBezTo>
                  <a:cubicBezTo>
                    <a:pt x="23" y="6"/>
                    <a:pt x="29" y="11"/>
                    <a:pt x="29" y="17"/>
                  </a:cubicBezTo>
                  <a:close/>
                </a:path>
              </a:pathLst>
            </a:custGeom>
            <a:solidFill>
              <a:schemeClr val="bg1"/>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11" name="Freeform 128"/>
            <p:cNvSpPr>
              <a:spLocks noEditPoints="1"/>
            </p:cNvSpPr>
            <p:nvPr/>
          </p:nvSpPr>
          <p:spPr bwMode="auto">
            <a:xfrm>
              <a:off x="4330307" y="3263047"/>
              <a:ext cx="311937" cy="305157"/>
            </a:xfrm>
            <a:custGeom>
              <a:avLst/>
              <a:gdLst/>
              <a:ahLst/>
              <a:cxnLst>
                <a:cxn ang="0">
                  <a:pos x="77" y="39"/>
                </a:cxn>
                <a:cxn ang="0">
                  <a:pos x="79" y="27"/>
                </a:cxn>
                <a:cxn ang="0">
                  <a:pos x="73" y="12"/>
                </a:cxn>
                <a:cxn ang="0">
                  <a:pos x="67" y="11"/>
                </a:cxn>
                <a:cxn ang="0">
                  <a:pos x="54" y="10"/>
                </a:cxn>
                <a:cxn ang="0">
                  <a:pos x="48" y="0"/>
                </a:cxn>
                <a:cxn ang="0">
                  <a:pos x="38" y="0"/>
                </a:cxn>
                <a:cxn ang="0">
                  <a:pos x="32" y="10"/>
                </a:cxn>
                <a:cxn ang="0">
                  <a:pos x="18" y="11"/>
                </a:cxn>
                <a:cxn ang="0">
                  <a:pos x="12" y="12"/>
                </a:cxn>
                <a:cxn ang="0">
                  <a:pos x="6" y="27"/>
                </a:cxn>
                <a:cxn ang="0">
                  <a:pos x="8" y="39"/>
                </a:cxn>
                <a:cxn ang="0">
                  <a:pos x="0" y="47"/>
                </a:cxn>
                <a:cxn ang="0">
                  <a:pos x="8" y="61"/>
                </a:cxn>
                <a:cxn ang="0">
                  <a:pos x="19" y="67"/>
                </a:cxn>
                <a:cxn ang="0">
                  <a:pos x="20" y="78"/>
                </a:cxn>
                <a:cxn ang="0">
                  <a:pos x="31" y="83"/>
                </a:cxn>
                <a:cxn ang="0">
                  <a:pos x="39" y="77"/>
                </a:cxn>
                <a:cxn ang="0">
                  <a:pos x="46" y="77"/>
                </a:cxn>
                <a:cxn ang="0">
                  <a:pos x="54" y="83"/>
                </a:cxn>
                <a:cxn ang="0">
                  <a:pos x="66" y="78"/>
                </a:cxn>
                <a:cxn ang="0">
                  <a:pos x="67" y="67"/>
                </a:cxn>
                <a:cxn ang="0">
                  <a:pos x="78" y="61"/>
                </a:cxn>
                <a:cxn ang="0">
                  <a:pos x="85" y="47"/>
                </a:cxn>
                <a:cxn ang="0">
                  <a:pos x="61" y="20"/>
                </a:cxn>
                <a:cxn ang="0">
                  <a:pos x="75" y="23"/>
                </a:cxn>
                <a:cxn ang="0">
                  <a:pos x="71" y="26"/>
                </a:cxn>
                <a:cxn ang="0">
                  <a:pos x="68" y="27"/>
                </a:cxn>
                <a:cxn ang="0">
                  <a:pos x="46" y="71"/>
                </a:cxn>
                <a:cxn ang="0">
                  <a:pos x="14" y="46"/>
                </a:cxn>
                <a:cxn ang="0">
                  <a:pos x="25" y="19"/>
                </a:cxn>
                <a:cxn ang="0">
                  <a:pos x="26" y="19"/>
                </a:cxn>
                <a:cxn ang="0">
                  <a:pos x="36" y="14"/>
                </a:cxn>
                <a:cxn ang="0">
                  <a:pos x="49" y="14"/>
                </a:cxn>
                <a:cxn ang="0">
                  <a:pos x="61" y="20"/>
                </a:cxn>
                <a:cxn ang="0">
                  <a:pos x="43" y="5"/>
                </a:cxn>
                <a:cxn ang="0">
                  <a:pos x="48" y="10"/>
                </a:cxn>
                <a:cxn ang="0">
                  <a:pos x="37" y="10"/>
                </a:cxn>
                <a:cxn ang="0">
                  <a:pos x="16" y="16"/>
                </a:cxn>
                <a:cxn ang="0">
                  <a:pos x="17" y="22"/>
                </a:cxn>
                <a:cxn ang="0">
                  <a:pos x="11" y="23"/>
                </a:cxn>
                <a:cxn ang="0">
                  <a:pos x="6" y="47"/>
                </a:cxn>
                <a:cxn ang="0">
                  <a:pos x="11" y="46"/>
                </a:cxn>
                <a:cxn ang="0">
                  <a:pos x="8" y="56"/>
                </a:cxn>
                <a:cxn ang="0">
                  <a:pos x="23" y="74"/>
                </a:cxn>
                <a:cxn ang="0">
                  <a:pos x="35" y="74"/>
                </a:cxn>
                <a:cxn ang="0">
                  <a:pos x="23" y="74"/>
                </a:cxn>
                <a:cxn ang="0">
                  <a:pos x="51" y="74"/>
                </a:cxn>
                <a:cxn ang="0">
                  <a:pos x="63" y="74"/>
                </a:cxn>
                <a:cxn ang="0">
                  <a:pos x="78" y="56"/>
                </a:cxn>
                <a:cxn ang="0">
                  <a:pos x="75" y="44"/>
                </a:cxn>
                <a:cxn ang="0">
                  <a:pos x="78" y="56"/>
                </a:cxn>
              </a:cxnLst>
              <a:rect l="0" t="0" r="r" b="b"/>
              <a:pathLst>
                <a:path w="85" h="83">
                  <a:moveTo>
                    <a:pt x="82" y="42"/>
                  </a:moveTo>
                  <a:cubicBezTo>
                    <a:pt x="77" y="39"/>
                    <a:pt x="77" y="39"/>
                    <a:pt x="77" y="39"/>
                  </a:cubicBezTo>
                  <a:cubicBezTo>
                    <a:pt x="77" y="37"/>
                    <a:pt x="76" y="34"/>
                    <a:pt x="75" y="31"/>
                  </a:cubicBezTo>
                  <a:cubicBezTo>
                    <a:pt x="79" y="27"/>
                    <a:pt x="79" y="27"/>
                    <a:pt x="79" y="27"/>
                  </a:cubicBezTo>
                  <a:cubicBezTo>
                    <a:pt x="81" y="25"/>
                    <a:pt x="81" y="23"/>
                    <a:pt x="80" y="21"/>
                  </a:cubicBezTo>
                  <a:cubicBezTo>
                    <a:pt x="78" y="18"/>
                    <a:pt x="76" y="15"/>
                    <a:pt x="73" y="12"/>
                  </a:cubicBezTo>
                  <a:cubicBezTo>
                    <a:pt x="72" y="11"/>
                    <a:pt x="71" y="11"/>
                    <a:pt x="70" y="11"/>
                  </a:cubicBezTo>
                  <a:cubicBezTo>
                    <a:pt x="69" y="11"/>
                    <a:pt x="68" y="11"/>
                    <a:pt x="67" y="11"/>
                  </a:cubicBezTo>
                  <a:cubicBezTo>
                    <a:pt x="62" y="14"/>
                    <a:pt x="62" y="14"/>
                    <a:pt x="62" y="14"/>
                  </a:cubicBezTo>
                  <a:cubicBezTo>
                    <a:pt x="59" y="12"/>
                    <a:pt x="57" y="11"/>
                    <a:pt x="54" y="10"/>
                  </a:cubicBezTo>
                  <a:cubicBezTo>
                    <a:pt x="52" y="4"/>
                    <a:pt x="52" y="4"/>
                    <a:pt x="52" y="4"/>
                  </a:cubicBezTo>
                  <a:cubicBezTo>
                    <a:pt x="52" y="2"/>
                    <a:pt x="50" y="0"/>
                    <a:pt x="48" y="0"/>
                  </a:cubicBezTo>
                  <a:cubicBezTo>
                    <a:pt x="46" y="0"/>
                    <a:pt x="44" y="0"/>
                    <a:pt x="43" y="0"/>
                  </a:cubicBezTo>
                  <a:cubicBezTo>
                    <a:pt x="41" y="0"/>
                    <a:pt x="40" y="0"/>
                    <a:pt x="38" y="0"/>
                  </a:cubicBezTo>
                  <a:cubicBezTo>
                    <a:pt x="36" y="0"/>
                    <a:pt x="34" y="2"/>
                    <a:pt x="33" y="4"/>
                  </a:cubicBezTo>
                  <a:cubicBezTo>
                    <a:pt x="32" y="10"/>
                    <a:pt x="32" y="10"/>
                    <a:pt x="32" y="10"/>
                  </a:cubicBezTo>
                  <a:cubicBezTo>
                    <a:pt x="29" y="11"/>
                    <a:pt x="26" y="12"/>
                    <a:pt x="24" y="14"/>
                  </a:cubicBezTo>
                  <a:cubicBezTo>
                    <a:pt x="18" y="11"/>
                    <a:pt x="18" y="11"/>
                    <a:pt x="18" y="11"/>
                  </a:cubicBezTo>
                  <a:cubicBezTo>
                    <a:pt x="18" y="11"/>
                    <a:pt x="17" y="11"/>
                    <a:pt x="16" y="11"/>
                  </a:cubicBezTo>
                  <a:cubicBezTo>
                    <a:pt x="15" y="11"/>
                    <a:pt x="13" y="11"/>
                    <a:pt x="12" y="12"/>
                  </a:cubicBezTo>
                  <a:cubicBezTo>
                    <a:pt x="10" y="15"/>
                    <a:pt x="8" y="18"/>
                    <a:pt x="6" y="21"/>
                  </a:cubicBezTo>
                  <a:cubicBezTo>
                    <a:pt x="5" y="23"/>
                    <a:pt x="5" y="25"/>
                    <a:pt x="6" y="27"/>
                  </a:cubicBezTo>
                  <a:cubicBezTo>
                    <a:pt x="10" y="31"/>
                    <a:pt x="10" y="31"/>
                    <a:pt x="10" y="31"/>
                  </a:cubicBezTo>
                  <a:cubicBezTo>
                    <a:pt x="9" y="34"/>
                    <a:pt x="9" y="37"/>
                    <a:pt x="8" y="39"/>
                  </a:cubicBezTo>
                  <a:cubicBezTo>
                    <a:pt x="3" y="42"/>
                    <a:pt x="3" y="42"/>
                    <a:pt x="3" y="42"/>
                  </a:cubicBezTo>
                  <a:cubicBezTo>
                    <a:pt x="1" y="43"/>
                    <a:pt x="0" y="45"/>
                    <a:pt x="0" y="47"/>
                  </a:cubicBezTo>
                  <a:cubicBezTo>
                    <a:pt x="1" y="51"/>
                    <a:pt x="2" y="54"/>
                    <a:pt x="3" y="58"/>
                  </a:cubicBezTo>
                  <a:cubicBezTo>
                    <a:pt x="4" y="60"/>
                    <a:pt x="6" y="61"/>
                    <a:pt x="8" y="61"/>
                  </a:cubicBezTo>
                  <a:cubicBezTo>
                    <a:pt x="14" y="61"/>
                    <a:pt x="14" y="61"/>
                    <a:pt x="14" y="61"/>
                  </a:cubicBezTo>
                  <a:cubicBezTo>
                    <a:pt x="15" y="63"/>
                    <a:pt x="17" y="65"/>
                    <a:pt x="19" y="67"/>
                  </a:cubicBezTo>
                  <a:cubicBezTo>
                    <a:pt x="17" y="73"/>
                    <a:pt x="17" y="73"/>
                    <a:pt x="17" y="73"/>
                  </a:cubicBezTo>
                  <a:cubicBezTo>
                    <a:pt x="17" y="75"/>
                    <a:pt x="18" y="77"/>
                    <a:pt x="20" y="78"/>
                  </a:cubicBezTo>
                  <a:cubicBezTo>
                    <a:pt x="23" y="80"/>
                    <a:pt x="26" y="82"/>
                    <a:pt x="30" y="83"/>
                  </a:cubicBezTo>
                  <a:cubicBezTo>
                    <a:pt x="30" y="83"/>
                    <a:pt x="31" y="83"/>
                    <a:pt x="31" y="83"/>
                  </a:cubicBezTo>
                  <a:cubicBezTo>
                    <a:pt x="33" y="83"/>
                    <a:pt x="34" y="82"/>
                    <a:pt x="35" y="81"/>
                  </a:cubicBezTo>
                  <a:cubicBezTo>
                    <a:pt x="39" y="77"/>
                    <a:pt x="39" y="77"/>
                    <a:pt x="39" y="77"/>
                  </a:cubicBezTo>
                  <a:cubicBezTo>
                    <a:pt x="41" y="77"/>
                    <a:pt x="42" y="77"/>
                    <a:pt x="43" y="77"/>
                  </a:cubicBezTo>
                  <a:cubicBezTo>
                    <a:pt x="44" y="77"/>
                    <a:pt x="45" y="77"/>
                    <a:pt x="46" y="77"/>
                  </a:cubicBezTo>
                  <a:cubicBezTo>
                    <a:pt x="50" y="81"/>
                    <a:pt x="50" y="81"/>
                    <a:pt x="50" y="81"/>
                  </a:cubicBezTo>
                  <a:cubicBezTo>
                    <a:pt x="51" y="82"/>
                    <a:pt x="53" y="83"/>
                    <a:pt x="54" y="83"/>
                  </a:cubicBezTo>
                  <a:cubicBezTo>
                    <a:pt x="55" y="83"/>
                    <a:pt x="55" y="83"/>
                    <a:pt x="56" y="83"/>
                  </a:cubicBezTo>
                  <a:cubicBezTo>
                    <a:pt x="59" y="82"/>
                    <a:pt x="63" y="80"/>
                    <a:pt x="66" y="78"/>
                  </a:cubicBezTo>
                  <a:cubicBezTo>
                    <a:pt x="68" y="77"/>
                    <a:pt x="69" y="75"/>
                    <a:pt x="68" y="73"/>
                  </a:cubicBezTo>
                  <a:cubicBezTo>
                    <a:pt x="67" y="67"/>
                    <a:pt x="67" y="67"/>
                    <a:pt x="67" y="67"/>
                  </a:cubicBezTo>
                  <a:cubicBezTo>
                    <a:pt x="69" y="65"/>
                    <a:pt x="70" y="63"/>
                    <a:pt x="72" y="61"/>
                  </a:cubicBezTo>
                  <a:cubicBezTo>
                    <a:pt x="78" y="61"/>
                    <a:pt x="78" y="61"/>
                    <a:pt x="78" y="61"/>
                  </a:cubicBezTo>
                  <a:cubicBezTo>
                    <a:pt x="80" y="61"/>
                    <a:pt x="82" y="60"/>
                    <a:pt x="83" y="58"/>
                  </a:cubicBezTo>
                  <a:cubicBezTo>
                    <a:pt x="84" y="54"/>
                    <a:pt x="85" y="51"/>
                    <a:pt x="85" y="47"/>
                  </a:cubicBezTo>
                  <a:cubicBezTo>
                    <a:pt x="85" y="45"/>
                    <a:pt x="84" y="43"/>
                    <a:pt x="82" y="42"/>
                  </a:cubicBezTo>
                  <a:close/>
                  <a:moveTo>
                    <a:pt x="61" y="20"/>
                  </a:moveTo>
                  <a:cubicBezTo>
                    <a:pt x="70" y="16"/>
                    <a:pt x="70" y="16"/>
                    <a:pt x="70" y="16"/>
                  </a:cubicBezTo>
                  <a:cubicBezTo>
                    <a:pt x="72" y="18"/>
                    <a:pt x="73" y="21"/>
                    <a:pt x="75" y="23"/>
                  </a:cubicBezTo>
                  <a:cubicBezTo>
                    <a:pt x="72" y="28"/>
                    <a:pt x="72" y="28"/>
                    <a:pt x="72" y="28"/>
                  </a:cubicBezTo>
                  <a:cubicBezTo>
                    <a:pt x="71" y="27"/>
                    <a:pt x="71" y="26"/>
                    <a:pt x="71" y="26"/>
                  </a:cubicBezTo>
                  <a:cubicBezTo>
                    <a:pt x="70" y="25"/>
                    <a:pt x="69" y="24"/>
                    <a:pt x="68" y="25"/>
                  </a:cubicBezTo>
                  <a:cubicBezTo>
                    <a:pt x="67" y="25"/>
                    <a:pt x="67" y="27"/>
                    <a:pt x="68" y="27"/>
                  </a:cubicBezTo>
                  <a:cubicBezTo>
                    <a:pt x="70" y="31"/>
                    <a:pt x="71" y="35"/>
                    <a:pt x="72" y="39"/>
                  </a:cubicBezTo>
                  <a:cubicBezTo>
                    <a:pt x="73" y="55"/>
                    <a:pt x="62" y="69"/>
                    <a:pt x="46" y="71"/>
                  </a:cubicBezTo>
                  <a:cubicBezTo>
                    <a:pt x="38" y="72"/>
                    <a:pt x="31" y="70"/>
                    <a:pt x="25" y="65"/>
                  </a:cubicBezTo>
                  <a:cubicBezTo>
                    <a:pt x="19" y="60"/>
                    <a:pt x="15" y="53"/>
                    <a:pt x="14" y="46"/>
                  </a:cubicBezTo>
                  <a:cubicBezTo>
                    <a:pt x="13" y="38"/>
                    <a:pt x="15" y="30"/>
                    <a:pt x="20" y="24"/>
                  </a:cubicBezTo>
                  <a:cubicBezTo>
                    <a:pt x="22" y="22"/>
                    <a:pt x="23" y="21"/>
                    <a:pt x="25" y="19"/>
                  </a:cubicBezTo>
                  <a:cubicBezTo>
                    <a:pt x="25" y="19"/>
                    <a:pt x="25" y="19"/>
                    <a:pt x="25" y="19"/>
                  </a:cubicBezTo>
                  <a:cubicBezTo>
                    <a:pt x="26" y="19"/>
                    <a:pt x="26" y="19"/>
                    <a:pt x="26" y="19"/>
                  </a:cubicBezTo>
                  <a:cubicBezTo>
                    <a:pt x="29" y="17"/>
                    <a:pt x="32" y="15"/>
                    <a:pt x="36" y="14"/>
                  </a:cubicBezTo>
                  <a:cubicBezTo>
                    <a:pt x="36" y="14"/>
                    <a:pt x="36" y="14"/>
                    <a:pt x="36" y="14"/>
                  </a:cubicBezTo>
                  <a:cubicBezTo>
                    <a:pt x="37" y="14"/>
                    <a:pt x="38" y="14"/>
                    <a:pt x="40" y="14"/>
                  </a:cubicBezTo>
                  <a:cubicBezTo>
                    <a:pt x="43" y="13"/>
                    <a:pt x="46" y="13"/>
                    <a:pt x="49" y="14"/>
                  </a:cubicBezTo>
                  <a:cubicBezTo>
                    <a:pt x="49" y="14"/>
                    <a:pt x="49" y="14"/>
                    <a:pt x="49" y="14"/>
                  </a:cubicBezTo>
                  <a:cubicBezTo>
                    <a:pt x="54" y="15"/>
                    <a:pt x="58" y="17"/>
                    <a:pt x="61" y="20"/>
                  </a:cubicBezTo>
                  <a:close/>
                  <a:moveTo>
                    <a:pt x="38" y="5"/>
                  </a:moveTo>
                  <a:cubicBezTo>
                    <a:pt x="40" y="5"/>
                    <a:pt x="41" y="5"/>
                    <a:pt x="43" y="5"/>
                  </a:cubicBezTo>
                  <a:cubicBezTo>
                    <a:pt x="44" y="5"/>
                    <a:pt x="46" y="5"/>
                    <a:pt x="47" y="5"/>
                  </a:cubicBezTo>
                  <a:cubicBezTo>
                    <a:pt x="48" y="10"/>
                    <a:pt x="48" y="10"/>
                    <a:pt x="48" y="10"/>
                  </a:cubicBezTo>
                  <a:cubicBezTo>
                    <a:pt x="45" y="10"/>
                    <a:pt x="42" y="10"/>
                    <a:pt x="39" y="10"/>
                  </a:cubicBezTo>
                  <a:cubicBezTo>
                    <a:pt x="39" y="10"/>
                    <a:pt x="38" y="10"/>
                    <a:pt x="37" y="10"/>
                  </a:cubicBezTo>
                  <a:lnTo>
                    <a:pt x="38" y="5"/>
                  </a:lnTo>
                  <a:close/>
                  <a:moveTo>
                    <a:pt x="16" y="16"/>
                  </a:moveTo>
                  <a:cubicBezTo>
                    <a:pt x="21" y="18"/>
                    <a:pt x="21" y="18"/>
                    <a:pt x="21" y="18"/>
                  </a:cubicBezTo>
                  <a:cubicBezTo>
                    <a:pt x="20" y="19"/>
                    <a:pt x="18" y="21"/>
                    <a:pt x="17" y="22"/>
                  </a:cubicBezTo>
                  <a:cubicBezTo>
                    <a:pt x="16" y="24"/>
                    <a:pt x="15" y="26"/>
                    <a:pt x="14" y="28"/>
                  </a:cubicBezTo>
                  <a:cubicBezTo>
                    <a:pt x="11" y="23"/>
                    <a:pt x="11" y="23"/>
                    <a:pt x="11" y="23"/>
                  </a:cubicBezTo>
                  <a:cubicBezTo>
                    <a:pt x="12" y="21"/>
                    <a:pt x="14" y="18"/>
                    <a:pt x="16" y="16"/>
                  </a:cubicBezTo>
                  <a:close/>
                  <a:moveTo>
                    <a:pt x="6" y="47"/>
                  </a:moveTo>
                  <a:cubicBezTo>
                    <a:pt x="10" y="44"/>
                    <a:pt x="10" y="44"/>
                    <a:pt x="10" y="44"/>
                  </a:cubicBezTo>
                  <a:cubicBezTo>
                    <a:pt x="10" y="45"/>
                    <a:pt x="11" y="45"/>
                    <a:pt x="11" y="46"/>
                  </a:cubicBezTo>
                  <a:cubicBezTo>
                    <a:pt x="11" y="49"/>
                    <a:pt x="12" y="53"/>
                    <a:pt x="13" y="56"/>
                  </a:cubicBezTo>
                  <a:cubicBezTo>
                    <a:pt x="8" y="56"/>
                    <a:pt x="8" y="56"/>
                    <a:pt x="8" y="56"/>
                  </a:cubicBezTo>
                  <a:cubicBezTo>
                    <a:pt x="7" y="53"/>
                    <a:pt x="6" y="50"/>
                    <a:pt x="6" y="47"/>
                  </a:cubicBezTo>
                  <a:close/>
                  <a:moveTo>
                    <a:pt x="23" y="74"/>
                  </a:moveTo>
                  <a:cubicBezTo>
                    <a:pt x="24" y="69"/>
                    <a:pt x="24" y="69"/>
                    <a:pt x="24" y="69"/>
                  </a:cubicBezTo>
                  <a:cubicBezTo>
                    <a:pt x="27" y="71"/>
                    <a:pt x="31" y="73"/>
                    <a:pt x="35" y="74"/>
                  </a:cubicBezTo>
                  <a:cubicBezTo>
                    <a:pt x="31" y="78"/>
                    <a:pt x="31" y="78"/>
                    <a:pt x="31" y="78"/>
                  </a:cubicBezTo>
                  <a:cubicBezTo>
                    <a:pt x="28" y="77"/>
                    <a:pt x="25" y="75"/>
                    <a:pt x="23" y="74"/>
                  </a:cubicBezTo>
                  <a:close/>
                  <a:moveTo>
                    <a:pt x="54" y="78"/>
                  </a:moveTo>
                  <a:cubicBezTo>
                    <a:pt x="51" y="74"/>
                    <a:pt x="51" y="74"/>
                    <a:pt x="51" y="74"/>
                  </a:cubicBezTo>
                  <a:cubicBezTo>
                    <a:pt x="55" y="73"/>
                    <a:pt x="59" y="71"/>
                    <a:pt x="62" y="69"/>
                  </a:cubicBezTo>
                  <a:cubicBezTo>
                    <a:pt x="63" y="74"/>
                    <a:pt x="63" y="74"/>
                    <a:pt x="63" y="74"/>
                  </a:cubicBezTo>
                  <a:cubicBezTo>
                    <a:pt x="60" y="75"/>
                    <a:pt x="57" y="77"/>
                    <a:pt x="54" y="78"/>
                  </a:cubicBezTo>
                  <a:close/>
                  <a:moveTo>
                    <a:pt x="78" y="56"/>
                  </a:moveTo>
                  <a:cubicBezTo>
                    <a:pt x="72" y="56"/>
                    <a:pt x="72" y="56"/>
                    <a:pt x="72" y="56"/>
                  </a:cubicBezTo>
                  <a:cubicBezTo>
                    <a:pt x="74" y="52"/>
                    <a:pt x="75" y="48"/>
                    <a:pt x="75" y="44"/>
                  </a:cubicBezTo>
                  <a:cubicBezTo>
                    <a:pt x="80" y="47"/>
                    <a:pt x="80" y="47"/>
                    <a:pt x="80" y="47"/>
                  </a:cubicBezTo>
                  <a:cubicBezTo>
                    <a:pt x="80" y="50"/>
                    <a:pt x="79" y="53"/>
                    <a:pt x="78" y="56"/>
                  </a:cubicBezTo>
                  <a:close/>
                </a:path>
              </a:pathLst>
            </a:custGeom>
            <a:solidFill>
              <a:schemeClr val="bg1"/>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12" name="Freeform 129"/>
            <p:cNvSpPr>
              <a:spLocks/>
            </p:cNvSpPr>
            <p:nvPr/>
          </p:nvSpPr>
          <p:spPr bwMode="auto">
            <a:xfrm>
              <a:off x="4395858" y="3330860"/>
              <a:ext cx="124323" cy="144667"/>
            </a:xfrm>
            <a:custGeom>
              <a:avLst/>
              <a:gdLst/>
              <a:ahLst/>
              <a:cxnLst>
                <a:cxn ang="0">
                  <a:pos x="0" y="24"/>
                </a:cxn>
                <a:cxn ang="0">
                  <a:pos x="5" y="40"/>
                </a:cxn>
                <a:cxn ang="0">
                  <a:pos x="7" y="40"/>
                </a:cxn>
                <a:cxn ang="0">
                  <a:pos x="8" y="40"/>
                </a:cxn>
                <a:cxn ang="0">
                  <a:pos x="8" y="37"/>
                </a:cxn>
                <a:cxn ang="0">
                  <a:pos x="4" y="24"/>
                </a:cxn>
                <a:cxn ang="0">
                  <a:pos x="25" y="3"/>
                </a:cxn>
                <a:cxn ang="0">
                  <a:pos x="31" y="4"/>
                </a:cxn>
                <a:cxn ang="0">
                  <a:pos x="34" y="3"/>
                </a:cxn>
                <a:cxn ang="0">
                  <a:pos x="33" y="1"/>
                </a:cxn>
                <a:cxn ang="0">
                  <a:pos x="25" y="0"/>
                </a:cxn>
                <a:cxn ang="0">
                  <a:pos x="0" y="24"/>
                </a:cxn>
              </a:cxnLst>
              <a:rect l="0" t="0" r="r" b="b"/>
              <a:pathLst>
                <a:path w="34" h="40">
                  <a:moveTo>
                    <a:pt x="0" y="24"/>
                  </a:moveTo>
                  <a:cubicBezTo>
                    <a:pt x="0" y="30"/>
                    <a:pt x="2" y="35"/>
                    <a:pt x="5" y="40"/>
                  </a:cubicBezTo>
                  <a:cubicBezTo>
                    <a:pt x="6" y="40"/>
                    <a:pt x="6" y="40"/>
                    <a:pt x="7" y="40"/>
                  </a:cubicBezTo>
                  <a:cubicBezTo>
                    <a:pt x="7" y="40"/>
                    <a:pt x="8" y="40"/>
                    <a:pt x="8" y="40"/>
                  </a:cubicBezTo>
                  <a:cubicBezTo>
                    <a:pt x="9" y="39"/>
                    <a:pt x="9" y="38"/>
                    <a:pt x="8" y="37"/>
                  </a:cubicBezTo>
                  <a:cubicBezTo>
                    <a:pt x="5" y="34"/>
                    <a:pt x="4" y="29"/>
                    <a:pt x="4" y="24"/>
                  </a:cubicBezTo>
                  <a:cubicBezTo>
                    <a:pt x="4" y="13"/>
                    <a:pt x="13" y="3"/>
                    <a:pt x="25" y="3"/>
                  </a:cubicBezTo>
                  <a:cubicBezTo>
                    <a:pt x="27" y="3"/>
                    <a:pt x="29" y="3"/>
                    <a:pt x="31" y="4"/>
                  </a:cubicBezTo>
                  <a:cubicBezTo>
                    <a:pt x="32" y="4"/>
                    <a:pt x="33" y="4"/>
                    <a:pt x="34" y="3"/>
                  </a:cubicBezTo>
                  <a:cubicBezTo>
                    <a:pt x="34" y="2"/>
                    <a:pt x="33" y="1"/>
                    <a:pt x="33" y="1"/>
                  </a:cubicBezTo>
                  <a:cubicBezTo>
                    <a:pt x="30" y="0"/>
                    <a:pt x="27" y="0"/>
                    <a:pt x="25" y="0"/>
                  </a:cubicBezTo>
                  <a:cubicBezTo>
                    <a:pt x="11" y="0"/>
                    <a:pt x="0" y="11"/>
                    <a:pt x="0" y="24"/>
                  </a:cubicBezTo>
                  <a:close/>
                </a:path>
              </a:pathLst>
            </a:custGeom>
            <a:solidFill>
              <a:schemeClr val="bg1"/>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13" name="Freeform 130"/>
            <p:cNvSpPr>
              <a:spLocks/>
            </p:cNvSpPr>
            <p:nvPr/>
          </p:nvSpPr>
          <p:spPr bwMode="auto">
            <a:xfrm>
              <a:off x="4441067" y="3355723"/>
              <a:ext cx="137886" cy="153708"/>
            </a:xfrm>
            <a:custGeom>
              <a:avLst/>
              <a:gdLst/>
              <a:ahLst/>
              <a:cxnLst>
                <a:cxn ang="0">
                  <a:pos x="34" y="17"/>
                </a:cxn>
                <a:cxn ang="0">
                  <a:pos x="13" y="38"/>
                </a:cxn>
                <a:cxn ang="0">
                  <a:pos x="3" y="36"/>
                </a:cxn>
                <a:cxn ang="0">
                  <a:pos x="1" y="37"/>
                </a:cxn>
                <a:cxn ang="0">
                  <a:pos x="2" y="39"/>
                </a:cxn>
                <a:cxn ang="0">
                  <a:pos x="13" y="42"/>
                </a:cxn>
                <a:cxn ang="0">
                  <a:pos x="38" y="17"/>
                </a:cxn>
                <a:cxn ang="0">
                  <a:pos x="31" y="1"/>
                </a:cxn>
                <a:cxn ang="0">
                  <a:pos x="29" y="1"/>
                </a:cxn>
                <a:cxn ang="0">
                  <a:pos x="29" y="3"/>
                </a:cxn>
                <a:cxn ang="0">
                  <a:pos x="34" y="17"/>
                </a:cxn>
              </a:cxnLst>
              <a:rect l="0" t="0" r="r" b="b"/>
              <a:pathLst>
                <a:path w="38" h="42">
                  <a:moveTo>
                    <a:pt x="34" y="17"/>
                  </a:moveTo>
                  <a:cubicBezTo>
                    <a:pt x="34" y="29"/>
                    <a:pt x="25" y="38"/>
                    <a:pt x="13" y="38"/>
                  </a:cubicBezTo>
                  <a:cubicBezTo>
                    <a:pt x="9" y="38"/>
                    <a:pt x="6" y="38"/>
                    <a:pt x="3" y="36"/>
                  </a:cubicBezTo>
                  <a:cubicBezTo>
                    <a:pt x="2" y="36"/>
                    <a:pt x="1" y="36"/>
                    <a:pt x="1" y="37"/>
                  </a:cubicBezTo>
                  <a:cubicBezTo>
                    <a:pt x="0" y="38"/>
                    <a:pt x="1" y="39"/>
                    <a:pt x="2" y="39"/>
                  </a:cubicBezTo>
                  <a:cubicBezTo>
                    <a:pt x="5" y="41"/>
                    <a:pt x="9" y="42"/>
                    <a:pt x="13" y="42"/>
                  </a:cubicBezTo>
                  <a:cubicBezTo>
                    <a:pt x="26" y="42"/>
                    <a:pt x="38" y="31"/>
                    <a:pt x="38" y="17"/>
                  </a:cubicBezTo>
                  <a:cubicBezTo>
                    <a:pt x="38" y="11"/>
                    <a:pt x="35" y="5"/>
                    <a:pt x="31" y="1"/>
                  </a:cubicBezTo>
                  <a:cubicBezTo>
                    <a:pt x="31" y="0"/>
                    <a:pt x="30" y="0"/>
                    <a:pt x="29" y="1"/>
                  </a:cubicBezTo>
                  <a:cubicBezTo>
                    <a:pt x="28" y="1"/>
                    <a:pt x="28" y="3"/>
                    <a:pt x="29" y="3"/>
                  </a:cubicBezTo>
                  <a:cubicBezTo>
                    <a:pt x="32" y="7"/>
                    <a:pt x="34" y="12"/>
                    <a:pt x="34" y="17"/>
                  </a:cubicBezTo>
                  <a:close/>
                </a:path>
              </a:pathLst>
            </a:custGeom>
            <a:solidFill>
              <a:schemeClr val="bg1"/>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nvGrpSpPr>
          <p:cNvPr id="216" name="Group 47"/>
          <p:cNvGrpSpPr/>
          <p:nvPr/>
        </p:nvGrpSpPr>
        <p:grpSpPr>
          <a:xfrm>
            <a:off x="7078663" y="3230652"/>
            <a:ext cx="343958" cy="389820"/>
            <a:chOff x="5380038" y="2333625"/>
            <a:chExt cx="190500" cy="215900"/>
          </a:xfrm>
          <a:solidFill>
            <a:schemeClr val="bg1"/>
          </a:solidFill>
        </p:grpSpPr>
        <p:sp>
          <p:nvSpPr>
            <p:cNvPr id="217" name="Freeform 131"/>
            <p:cNvSpPr>
              <a:spLocks noEditPoints="1"/>
            </p:cNvSpPr>
            <p:nvPr/>
          </p:nvSpPr>
          <p:spPr bwMode="auto">
            <a:xfrm>
              <a:off x="5405438" y="2333625"/>
              <a:ext cx="165100" cy="161925"/>
            </a:xfrm>
            <a:custGeom>
              <a:avLst/>
              <a:gdLst/>
              <a:ahLst/>
              <a:cxnLst>
                <a:cxn ang="0">
                  <a:pos x="51" y="27"/>
                </a:cxn>
                <a:cxn ang="0">
                  <a:pos x="63" y="9"/>
                </a:cxn>
                <a:cxn ang="0">
                  <a:pos x="64" y="6"/>
                </a:cxn>
                <a:cxn ang="0">
                  <a:pos x="58" y="0"/>
                </a:cxn>
                <a:cxn ang="0">
                  <a:pos x="58" y="0"/>
                </a:cxn>
                <a:cxn ang="0">
                  <a:pos x="28" y="0"/>
                </a:cxn>
                <a:cxn ang="0">
                  <a:pos x="22" y="6"/>
                </a:cxn>
                <a:cxn ang="0">
                  <a:pos x="22" y="9"/>
                </a:cxn>
                <a:cxn ang="0">
                  <a:pos x="5" y="9"/>
                </a:cxn>
                <a:cxn ang="0">
                  <a:pos x="0" y="15"/>
                </a:cxn>
                <a:cxn ang="0">
                  <a:pos x="0" y="57"/>
                </a:cxn>
                <a:cxn ang="0">
                  <a:pos x="5" y="63"/>
                </a:cxn>
                <a:cxn ang="0">
                  <a:pos x="36" y="63"/>
                </a:cxn>
                <a:cxn ang="0">
                  <a:pos x="41" y="57"/>
                </a:cxn>
                <a:cxn ang="0">
                  <a:pos x="41" y="54"/>
                </a:cxn>
                <a:cxn ang="0">
                  <a:pos x="58" y="54"/>
                </a:cxn>
                <a:cxn ang="0">
                  <a:pos x="63" y="51"/>
                </a:cxn>
                <a:cxn ang="0">
                  <a:pos x="63" y="46"/>
                </a:cxn>
                <a:cxn ang="0">
                  <a:pos x="51" y="27"/>
                </a:cxn>
                <a:cxn ang="0">
                  <a:pos x="5" y="15"/>
                </a:cxn>
                <a:cxn ang="0">
                  <a:pos x="24" y="15"/>
                </a:cxn>
                <a:cxn ang="0">
                  <a:pos x="24" y="17"/>
                </a:cxn>
                <a:cxn ang="0">
                  <a:pos x="26" y="19"/>
                </a:cxn>
                <a:cxn ang="0">
                  <a:pos x="28" y="17"/>
                </a:cxn>
                <a:cxn ang="0">
                  <a:pos x="28" y="15"/>
                </a:cxn>
                <a:cxn ang="0">
                  <a:pos x="28" y="15"/>
                </a:cxn>
                <a:cxn ang="0">
                  <a:pos x="28" y="6"/>
                </a:cxn>
                <a:cxn ang="0">
                  <a:pos x="58" y="6"/>
                </a:cxn>
                <a:cxn ang="0">
                  <a:pos x="45" y="27"/>
                </a:cxn>
                <a:cxn ang="0">
                  <a:pos x="58" y="48"/>
                </a:cxn>
                <a:cxn ang="0">
                  <a:pos x="36" y="48"/>
                </a:cxn>
                <a:cxn ang="0">
                  <a:pos x="36" y="48"/>
                </a:cxn>
                <a:cxn ang="0">
                  <a:pos x="28" y="48"/>
                </a:cxn>
                <a:cxn ang="0">
                  <a:pos x="28" y="25"/>
                </a:cxn>
                <a:cxn ang="0">
                  <a:pos x="26" y="23"/>
                </a:cxn>
                <a:cxn ang="0">
                  <a:pos x="24" y="25"/>
                </a:cxn>
                <a:cxn ang="0">
                  <a:pos x="24" y="50"/>
                </a:cxn>
                <a:cxn ang="0">
                  <a:pos x="24" y="50"/>
                </a:cxn>
                <a:cxn ang="0">
                  <a:pos x="24" y="50"/>
                </a:cxn>
                <a:cxn ang="0">
                  <a:pos x="24" y="50"/>
                </a:cxn>
                <a:cxn ang="0">
                  <a:pos x="24" y="51"/>
                </a:cxn>
                <a:cxn ang="0">
                  <a:pos x="24" y="51"/>
                </a:cxn>
                <a:cxn ang="0">
                  <a:pos x="24" y="51"/>
                </a:cxn>
                <a:cxn ang="0">
                  <a:pos x="24" y="51"/>
                </a:cxn>
                <a:cxn ang="0">
                  <a:pos x="24" y="51"/>
                </a:cxn>
                <a:cxn ang="0">
                  <a:pos x="24" y="51"/>
                </a:cxn>
                <a:cxn ang="0">
                  <a:pos x="25" y="51"/>
                </a:cxn>
                <a:cxn ang="0">
                  <a:pos x="25" y="52"/>
                </a:cxn>
                <a:cxn ang="0">
                  <a:pos x="25" y="52"/>
                </a:cxn>
                <a:cxn ang="0">
                  <a:pos x="25" y="52"/>
                </a:cxn>
                <a:cxn ang="0">
                  <a:pos x="25" y="52"/>
                </a:cxn>
                <a:cxn ang="0">
                  <a:pos x="33" y="57"/>
                </a:cxn>
                <a:cxn ang="0">
                  <a:pos x="5" y="57"/>
                </a:cxn>
                <a:cxn ang="0">
                  <a:pos x="5" y="15"/>
                </a:cxn>
                <a:cxn ang="0">
                  <a:pos x="36" y="55"/>
                </a:cxn>
                <a:cxn ang="0">
                  <a:pos x="32" y="52"/>
                </a:cxn>
                <a:cxn ang="0">
                  <a:pos x="36" y="52"/>
                </a:cxn>
                <a:cxn ang="0">
                  <a:pos x="36" y="55"/>
                </a:cxn>
              </a:cxnLst>
              <a:rect l="0" t="0" r="r" b="b"/>
              <a:pathLst>
                <a:path w="64" h="63">
                  <a:moveTo>
                    <a:pt x="51" y="27"/>
                  </a:moveTo>
                  <a:cubicBezTo>
                    <a:pt x="63" y="9"/>
                    <a:pt x="63" y="9"/>
                    <a:pt x="63" y="9"/>
                  </a:cubicBezTo>
                  <a:cubicBezTo>
                    <a:pt x="63" y="8"/>
                    <a:pt x="64" y="7"/>
                    <a:pt x="64" y="6"/>
                  </a:cubicBezTo>
                  <a:cubicBezTo>
                    <a:pt x="64" y="3"/>
                    <a:pt x="61" y="0"/>
                    <a:pt x="58" y="0"/>
                  </a:cubicBezTo>
                  <a:cubicBezTo>
                    <a:pt x="58" y="0"/>
                    <a:pt x="58" y="0"/>
                    <a:pt x="58" y="0"/>
                  </a:cubicBezTo>
                  <a:cubicBezTo>
                    <a:pt x="28" y="0"/>
                    <a:pt x="28" y="0"/>
                    <a:pt x="28" y="0"/>
                  </a:cubicBezTo>
                  <a:cubicBezTo>
                    <a:pt x="25" y="0"/>
                    <a:pt x="22" y="3"/>
                    <a:pt x="22" y="6"/>
                  </a:cubicBezTo>
                  <a:cubicBezTo>
                    <a:pt x="22" y="9"/>
                    <a:pt x="22" y="9"/>
                    <a:pt x="22" y="9"/>
                  </a:cubicBezTo>
                  <a:cubicBezTo>
                    <a:pt x="5" y="9"/>
                    <a:pt x="5" y="9"/>
                    <a:pt x="5" y="9"/>
                  </a:cubicBezTo>
                  <a:cubicBezTo>
                    <a:pt x="2" y="9"/>
                    <a:pt x="0" y="12"/>
                    <a:pt x="0" y="15"/>
                  </a:cubicBezTo>
                  <a:cubicBezTo>
                    <a:pt x="0" y="57"/>
                    <a:pt x="0" y="57"/>
                    <a:pt x="0" y="57"/>
                  </a:cubicBezTo>
                  <a:cubicBezTo>
                    <a:pt x="0" y="60"/>
                    <a:pt x="2" y="63"/>
                    <a:pt x="5" y="63"/>
                  </a:cubicBezTo>
                  <a:cubicBezTo>
                    <a:pt x="36" y="63"/>
                    <a:pt x="36" y="63"/>
                    <a:pt x="36" y="63"/>
                  </a:cubicBezTo>
                  <a:cubicBezTo>
                    <a:pt x="39" y="63"/>
                    <a:pt x="41" y="60"/>
                    <a:pt x="41" y="57"/>
                  </a:cubicBezTo>
                  <a:cubicBezTo>
                    <a:pt x="41" y="54"/>
                    <a:pt x="41" y="54"/>
                    <a:pt x="41" y="54"/>
                  </a:cubicBezTo>
                  <a:cubicBezTo>
                    <a:pt x="58" y="54"/>
                    <a:pt x="58" y="54"/>
                    <a:pt x="58" y="54"/>
                  </a:cubicBezTo>
                  <a:cubicBezTo>
                    <a:pt x="60" y="54"/>
                    <a:pt x="62" y="53"/>
                    <a:pt x="63" y="51"/>
                  </a:cubicBezTo>
                  <a:cubicBezTo>
                    <a:pt x="64" y="49"/>
                    <a:pt x="64" y="47"/>
                    <a:pt x="63" y="46"/>
                  </a:cubicBezTo>
                  <a:lnTo>
                    <a:pt x="51" y="27"/>
                  </a:lnTo>
                  <a:close/>
                  <a:moveTo>
                    <a:pt x="5" y="15"/>
                  </a:moveTo>
                  <a:cubicBezTo>
                    <a:pt x="24" y="15"/>
                    <a:pt x="24" y="15"/>
                    <a:pt x="24" y="15"/>
                  </a:cubicBezTo>
                  <a:cubicBezTo>
                    <a:pt x="24" y="17"/>
                    <a:pt x="24" y="17"/>
                    <a:pt x="24" y="17"/>
                  </a:cubicBezTo>
                  <a:cubicBezTo>
                    <a:pt x="24" y="18"/>
                    <a:pt x="25" y="19"/>
                    <a:pt x="26" y="19"/>
                  </a:cubicBezTo>
                  <a:cubicBezTo>
                    <a:pt x="27" y="19"/>
                    <a:pt x="28" y="18"/>
                    <a:pt x="28" y="17"/>
                  </a:cubicBezTo>
                  <a:cubicBezTo>
                    <a:pt x="28" y="15"/>
                    <a:pt x="28" y="15"/>
                    <a:pt x="28" y="15"/>
                  </a:cubicBezTo>
                  <a:cubicBezTo>
                    <a:pt x="28" y="15"/>
                    <a:pt x="28" y="15"/>
                    <a:pt x="28" y="15"/>
                  </a:cubicBezTo>
                  <a:cubicBezTo>
                    <a:pt x="28" y="6"/>
                    <a:pt x="28" y="6"/>
                    <a:pt x="28" y="6"/>
                  </a:cubicBezTo>
                  <a:cubicBezTo>
                    <a:pt x="58" y="6"/>
                    <a:pt x="58" y="6"/>
                    <a:pt x="58" y="6"/>
                  </a:cubicBezTo>
                  <a:cubicBezTo>
                    <a:pt x="45" y="27"/>
                    <a:pt x="45" y="27"/>
                    <a:pt x="45" y="27"/>
                  </a:cubicBezTo>
                  <a:cubicBezTo>
                    <a:pt x="58" y="48"/>
                    <a:pt x="58" y="48"/>
                    <a:pt x="58" y="48"/>
                  </a:cubicBezTo>
                  <a:cubicBezTo>
                    <a:pt x="36" y="48"/>
                    <a:pt x="36" y="48"/>
                    <a:pt x="36" y="48"/>
                  </a:cubicBezTo>
                  <a:cubicBezTo>
                    <a:pt x="36" y="48"/>
                    <a:pt x="36" y="48"/>
                    <a:pt x="36" y="48"/>
                  </a:cubicBezTo>
                  <a:cubicBezTo>
                    <a:pt x="28" y="48"/>
                    <a:pt x="28" y="48"/>
                    <a:pt x="28" y="48"/>
                  </a:cubicBezTo>
                  <a:cubicBezTo>
                    <a:pt x="28" y="25"/>
                    <a:pt x="28" y="25"/>
                    <a:pt x="28" y="25"/>
                  </a:cubicBezTo>
                  <a:cubicBezTo>
                    <a:pt x="28" y="24"/>
                    <a:pt x="27" y="23"/>
                    <a:pt x="26" y="23"/>
                  </a:cubicBezTo>
                  <a:cubicBezTo>
                    <a:pt x="25" y="23"/>
                    <a:pt x="24" y="24"/>
                    <a:pt x="24" y="25"/>
                  </a:cubicBezTo>
                  <a:cubicBezTo>
                    <a:pt x="24" y="50"/>
                    <a:pt x="24" y="50"/>
                    <a:pt x="24" y="50"/>
                  </a:cubicBezTo>
                  <a:cubicBezTo>
                    <a:pt x="24" y="50"/>
                    <a:pt x="24" y="50"/>
                    <a:pt x="24" y="50"/>
                  </a:cubicBezTo>
                  <a:cubicBezTo>
                    <a:pt x="24" y="50"/>
                    <a:pt x="24" y="50"/>
                    <a:pt x="24" y="50"/>
                  </a:cubicBezTo>
                  <a:cubicBezTo>
                    <a:pt x="24" y="50"/>
                    <a:pt x="24" y="50"/>
                    <a:pt x="24" y="50"/>
                  </a:cubicBezTo>
                  <a:cubicBezTo>
                    <a:pt x="24" y="50"/>
                    <a:pt x="24" y="50"/>
                    <a:pt x="24" y="51"/>
                  </a:cubicBezTo>
                  <a:cubicBezTo>
                    <a:pt x="24" y="51"/>
                    <a:pt x="24" y="51"/>
                    <a:pt x="24" y="51"/>
                  </a:cubicBezTo>
                  <a:cubicBezTo>
                    <a:pt x="24" y="51"/>
                    <a:pt x="24" y="51"/>
                    <a:pt x="24" y="51"/>
                  </a:cubicBezTo>
                  <a:cubicBezTo>
                    <a:pt x="24" y="51"/>
                    <a:pt x="24" y="51"/>
                    <a:pt x="24" y="51"/>
                  </a:cubicBezTo>
                  <a:cubicBezTo>
                    <a:pt x="24" y="51"/>
                    <a:pt x="24" y="51"/>
                    <a:pt x="24" y="51"/>
                  </a:cubicBezTo>
                  <a:cubicBezTo>
                    <a:pt x="24" y="51"/>
                    <a:pt x="24" y="51"/>
                    <a:pt x="24" y="51"/>
                  </a:cubicBezTo>
                  <a:cubicBezTo>
                    <a:pt x="24" y="51"/>
                    <a:pt x="25" y="51"/>
                    <a:pt x="25" y="51"/>
                  </a:cubicBezTo>
                  <a:cubicBezTo>
                    <a:pt x="25" y="51"/>
                    <a:pt x="25" y="52"/>
                    <a:pt x="25" y="52"/>
                  </a:cubicBezTo>
                  <a:cubicBezTo>
                    <a:pt x="25" y="52"/>
                    <a:pt x="25" y="52"/>
                    <a:pt x="25" y="52"/>
                  </a:cubicBezTo>
                  <a:cubicBezTo>
                    <a:pt x="25" y="52"/>
                    <a:pt x="25" y="52"/>
                    <a:pt x="25" y="52"/>
                  </a:cubicBezTo>
                  <a:cubicBezTo>
                    <a:pt x="25" y="52"/>
                    <a:pt x="25" y="52"/>
                    <a:pt x="25" y="52"/>
                  </a:cubicBezTo>
                  <a:cubicBezTo>
                    <a:pt x="33" y="57"/>
                    <a:pt x="33" y="57"/>
                    <a:pt x="33" y="57"/>
                  </a:cubicBezTo>
                  <a:cubicBezTo>
                    <a:pt x="5" y="57"/>
                    <a:pt x="5" y="57"/>
                    <a:pt x="5" y="57"/>
                  </a:cubicBezTo>
                  <a:lnTo>
                    <a:pt x="5" y="15"/>
                  </a:lnTo>
                  <a:close/>
                  <a:moveTo>
                    <a:pt x="36" y="55"/>
                  </a:moveTo>
                  <a:cubicBezTo>
                    <a:pt x="32" y="52"/>
                    <a:pt x="32" y="52"/>
                    <a:pt x="32" y="52"/>
                  </a:cubicBezTo>
                  <a:cubicBezTo>
                    <a:pt x="36" y="52"/>
                    <a:pt x="36" y="52"/>
                    <a:pt x="36" y="52"/>
                  </a:cubicBezTo>
                  <a:lnTo>
                    <a:pt x="36" y="55"/>
                  </a:ln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18" name="Freeform 132"/>
            <p:cNvSpPr>
              <a:spLocks/>
            </p:cNvSpPr>
            <p:nvPr/>
          </p:nvSpPr>
          <p:spPr bwMode="auto">
            <a:xfrm>
              <a:off x="5380038" y="2359025"/>
              <a:ext cx="15875" cy="190500"/>
            </a:xfrm>
            <a:custGeom>
              <a:avLst/>
              <a:gdLst/>
              <a:ahLst/>
              <a:cxnLst>
                <a:cxn ang="0">
                  <a:pos x="3" y="0"/>
                </a:cxn>
                <a:cxn ang="0">
                  <a:pos x="0" y="2"/>
                </a:cxn>
                <a:cxn ang="0">
                  <a:pos x="0" y="72"/>
                </a:cxn>
                <a:cxn ang="0">
                  <a:pos x="3" y="74"/>
                </a:cxn>
                <a:cxn ang="0">
                  <a:pos x="6" y="72"/>
                </a:cxn>
                <a:cxn ang="0">
                  <a:pos x="6" y="2"/>
                </a:cxn>
                <a:cxn ang="0">
                  <a:pos x="3" y="0"/>
                </a:cxn>
              </a:cxnLst>
              <a:rect l="0" t="0" r="r" b="b"/>
              <a:pathLst>
                <a:path w="6" h="74">
                  <a:moveTo>
                    <a:pt x="3" y="0"/>
                  </a:moveTo>
                  <a:cubicBezTo>
                    <a:pt x="1" y="0"/>
                    <a:pt x="0" y="1"/>
                    <a:pt x="0" y="2"/>
                  </a:cubicBezTo>
                  <a:cubicBezTo>
                    <a:pt x="0" y="72"/>
                    <a:pt x="0" y="72"/>
                    <a:pt x="0" y="72"/>
                  </a:cubicBezTo>
                  <a:cubicBezTo>
                    <a:pt x="0" y="73"/>
                    <a:pt x="1" y="74"/>
                    <a:pt x="3" y="74"/>
                  </a:cubicBezTo>
                  <a:cubicBezTo>
                    <a:pt x="4" y="74"/>
                    <a:pt x="6" y="73"/>
                    <a:pt x="6" y="72"/>
                  </a:cubicBezTo>
                  <a:cubicBezTo>
                    <a:pt x="6" y="2"/>
                    <a:pt x="6" y="2"/>
                    <a:pt x="6" y="2"/>
                  </a:cubicBezTo>
                  <a:cubicBezTo>
                    <a:pt x="6" y="1"/>
                    <a:pt x="4" y="0"/>
                    <a:pt x="3" y="0"/>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219" name="Oval 133"/>
            <p:cNvSpPr>
              <a:spLocks noChangeArrowheads="1"/>
            </p:cNvSpPr>
            <p:nvPr/>
          </p:nvSpPr>
          <p:spPr bwMode="auto">
            <a:xfrm>
              <a:off x="5380038" y="2333625"/>
              <a:ext cx="15875" cy="14288"/>
            </a:xfrm>
            <a:prstGeom prst="ellipse">
              <a:avLst/>
            </a:pr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sp>
        <p:nvSpPr>
          <p:cNvPr id="222" name="Rectangle 221"/>
          <p:cNvSpPr/>
          <p:nvPr/>
        </p:nvSpPr>
        <p:spPr>
          <a:xfrm>
            <a:off x="1818003" y="4904579"/>
            <a:ext cx="1669786" cy="307777"/>
          </a:xfrm>
          <a:prstGeom prst="rect">
            <a:avLst/>
          </a:prstGeom>
        </p:spPr>
        <p:txBody>
          <a:bodyPr wrap="none">
            <a:spAutoFit/>
          </a:bodyPr>
          <a:lstStyle/>
          <a:p>
            <a:pPr algn="ctr"/>
            <a:r>
              <a:rPr lang="fr-FR" sz="1400" b="1" dirty="0">
                <a:solidFill>
                  <a:srgbClr val="3E6027"/>
                </a:solidFill>
              </a:rPr>
              <a:t>Inscription gratuite </a:t>
            </a:r>
            <a:endParaRPr lang="en-US" sz="1400" b="1" dirty="0">
              <a:solidFill>
                <a:srgbClr val="3E6027"/>
              </a:solidFill>
            </a:endParaRPr>
          </a:p>
        </p:txBody>
      </p:sp>
      <p:sp>
        <p:nvSpPr>
          <p:cNvPr id="225" name="Rectangle 224"/>
          <p:cNvSpPr/>
          <p:nvPr/>
        </p:nvSpPr>
        <p:spPr>
          <a:xfrm>
            <a:off x="3355813" y="4904579"/>
            <a:ext cx="2281419" cy="738664"/>
          </a:xfrm>
          <a:prstGeom prst="rect">
            <a:avLst/>
          </a:prstGeom>
        </p:spPr>
        <p:txBody>
          <a:bodyPr wrap="none">
            <a:spAutoFit/>
          </a:bodyPr>
          <a:lstStyle/>
          <a:p>
            <a:pPr algn="ctr"/>
            <a:r>
              <a:rPr lang="fr-FR" sz="1400" b="1" dirty="0">
                <a:solidFill>
                  <a:srgbClr val="3E6027"/>
                </a:solidFill>
              </a:rPr>
              <a:t>Une plateforme de publicité </a:t>
            </a:r>
          </a:p>
          <a:p>
            <a:pPr algn="ctr"/>
            <a:r>
              <a:rPr lang="fr-FR" sz="1400" b="1" dirty="0">
                <a:solidFill>
                  <a:srgbClr val="3E6027"/>
                </a:solidFill>
              </a:rPr>
              <a:t>fantastique pour tous </a:t>
            </a:r>
          </a:p>
          <a:p>
            <a:pPr algn="ctr"/>
            <a:r>
              <a:rPr lang="fr-FR" sz="1400" b="1" dirty="0">
                <a:solidFill>
                  <a:srgbClr val="3E6027"/>
                </a:solidFill>
              </a:rPr>
              <a:t>les membres </a:t>
            </a:r>
            <a:endParaRPr lang="en-US" sz="1400" b="1" dirty="0">
              <a:solidFill>
                <a:srgbClr val="3E6027"/>
              </a:solidFill>
            </a:endParaRPr>
          </a:p>
        </p:txBody>
      </p:sp>
      <p:sp>
        <p:nvSpPr>
          <p:cNvPr id="228" name="Rectangle 227"/>
          <p:cNvSpPr/>
          <p:nvPr/>
        </p:nvSpPr>
        <p:spPr>
          <a:xfrm>
            <a:off x="5157763" y="4904579"/>
            <a:ext cx="2364750" cy="738664"/>
          </a:xfrm>
          <a:prstGeom prst="rect">
            <a:avLst/>
          </a:prstGeom>
        </p:spPr>
        <p:txBody>
          <a:bodyPr wrap="none">
            <a:spAutoFit/>
          </a:bodyPr>
          <a:lstStyle/>
          <a:p>
            <a:pPr algn="ctr"/>
            <a:r>
              <a:rPr lang="fr-FR" sz="1400" b="1" dirty="0">
                <a:solidFill>
                  <a:srgbClr val="3E6027"/>
                </a:solidFill>
              </a:rPr>
              <a:t>Les personnes </a:t>
            </a:r>
          </a:p>
          <a:p>
            <a:pPr algn="ctr"/>
            <a:r>
              <a:rPr lang="fr-FR" sz="1400" b="1" dirty="0">
                <a:solidFill>
                  <a:srgbClr val="3E6027"/>
                </a:solidFill>
              </a:rPr>
              <a:t>entreprenantes </a:t>
            </a:r>
          </a:p>
          <a:p>
            <a:pPr algn="ctr"/>
            <a:r>
              <a:rPr lang="fr-FR" sz="1400" b="1" dirty="0">
                <a:solidFill>
                  <a:srgbClr val="3E6027"/>
                </a:solidFill>
              </a:rPr>
              <a:t>peuvent accélérer leurs gains </a:t>
            </a:r>
            <a:endParaRPr lang="en-US" sz="1400" b="1" dirty="0">
              <a:solidFill>
                <a:srgbClr val="3E6027"/>
              </a:solidFill>
            </a:endParaRPr>
          </a:p>
        </p:txBody>
      </p:sp>
      <p:sp>
        <p:nvSpPr>
          <p:cNvPr id="231" name="Rectangle 230"/>
          <p:cNvSpPr/>
          <p:nvPr/>
        </p:nvSpPr>
        <p:spPr>
          <a:xfrm>
            <a:off x="2460304" y="2123417"/>
            <a:ext cx="1915909" cy="738664"/>
          </a:xfrm>
          <a:prstGeom prst="rect">
            <a:avLst/>
          </a:prstGeom>
        </p:spPr>
        <p:txBody>
          <a:bodyPr wrap="none">
            <a:spAutoFit/>
          </a:bodyPr>
          <a:lstStyle/>
          <a:p>
            <a:pPr algn="ctr"/>
            <a:r>
              <a:rPr lang="fr-FR" sz="1400" b="1" dirty="0">
                <a:solidFill>
                  <a:srgbClr val="3E6027"/>
                </a:solidFill>
              </a:rPr>
              <a:t>Le parrainage n’est pas </a:t>
            </a:r>
          </a:p>
          <a:p>
            <a:pPr algn="ctr"/>
            <a:r>
              <a:rPr lang="fr-FR" sz="1400" b="1" dirty="0">
                <a:solidFill>
                  <a:srgbClr val="3E6027"/>
                </a:solidFill>
              </a:rPr>
              <a:t>nécessaire pour gagner </a:t>
            </a:r>
          </a:p>
          <a:p>
            <a:pPr algn="ctr"/>
            <a:r>
              <a:rPr lang="fr-FR" sz="1400" b="1" dirty="0">
                <a:solidFill>
                  <a:srgbClr val="3E6027"/>
                </a:solidFill>
              </a:rPr>
              <a:t>de l’argent </a:t>
            </a:r>
            <a:endParaRPr lang="en-US" sz="1400" b="1" dirty="0">
              <a:solidFill>
                <a:srgbClr val="3E6027"/>
              </a:solidFill>
            </a:endParaRPr>
          </a:p>
        </p:txBody>
      </p:sp>
      <p:sp>
        <p:nvSpPr>
          <p:cNvPr id="234" name="Rectangle 233"/>
          <p:cNvSpPr/>
          <p:nvPr/>
        </p:nvSpPr>
        <p:spPr>
          <a:xfrm>
            <a:off x="4378635" y="2123417"/>
            <a:ext cx="2069797" cy="738664"/>
          </a:xfrm>
          <a:prstGeom prst="rect">
            <a:avLst/>
          </a:prstGeom>
        </p:spPr>
        <p:txBody>
          <a:bodyPr wrap="none">
            <a:spAutoFit/>
          </a:bodyPr>
          <a:lstStyle/>
          <a:p>
            <a:pPr algn="ctr"/>
            <a:r>
              <a:rPr lang="en-US" sz="1400" b="1" dirty="0">
                <a:solidFill>
                  <a:schemeClr val="accent1"/>
                </a:solidFill>
              </a:rPr>
              <a:t>Les entrepreneurs </a:t>
            </a:r>
            <a:r>
              <a:rPr lang="en-US" sz="1400" b="1" dirty="0" err="1">
                <a:solidFill>
                  <a:schemeClr val="accent1"/>
                </a:solidFill>
              </a:rPr>
              <a:t>locaux</a:t>
            </a:r>
            <a:endParaRPr lang="en-US" sz="1400" b="1" dirty="0">
              <a:solidFill>
                <a:schemeClr val="accent1"/>
              </a:solidFill>
            </a:endParaRPr>
          </a:p>
          <a:p>
            <a:pPr algn="ctr"/>
            <a:r>
              <a:rPr lang="en-US" sz="1400" b="1" dirty="0" err="1">
                <a:solidFill>
                  <a:schemeClr val="accent1"/>
                </a:solidFill>
              </a:rPr>
              <a:t>peuvent</a:t>
            </a:r>
            <a:r>
              <a:rPr lang="en-US" sz="1400" b="1" dirty="0">
                <a:solidFill>
                  <a:schemeClr val="accent1"/>
                </a:solidFill>
              </a:rPr>
              <a:t> </a:t>
            </a:r>
            <a:r>
              <a:rPr lang="en-US" sz="1400" b="1" dirty="0" err="1">
                <a:solidFill>
                  <a:schemeClr val="accent1"/>
                </a:solidFill>
              </a:rPr>
              <a:t>trouver</a:t>
            </a:r>
            <a:r>
              <a:rPr lang="en-US" sz="1400" b="1" dirty="0">
                <a:solidFill>
                  <a:schemeClr val="accent1"/>
                </a:solidFill>
              </a:rPr>
              <a:t> de</a:t>
            </a:r>
          </a:p>
          <a:p>
            <a:pPr algn="ctr"/>
            <a:r>
              <a:rPr lang="en-US" sz="1400" b="1" dirty="0">
                <a:solidFill>
                  <a:schemeClr val="accent1"/>
                </a:solidFill>
              </a:rPr>
              <a:t>nouveaux clients</a:t>
            </a:r>
            <a:endParaRPr lang="en-US" sz="1400" dirty="0">
              <a:solidFill>
                <a:schemeClr val="accent1"/>
              </a:solidFill>
            </a:endParaRPr>
          </a:p>
        </p:txBody>
      </p:sp>
      <p:sp>
        <p:nvSpPr>
          <p:cNvPr id="237" name="Rectangle 236"/>
          <p:cNvSpPr/>
          <p:nvPr/>
        </p:nvSpPr>
        <p:spPr>
          <a:xfrm>
            <a:off x="6411547" y="2100581"/>
            <a:ext cx="1608133" cy="738664"/>
          </a:xfrm>
          <a:prstGeom prst="rect">
            <a:avLst/>
          </a:prstGeom>
        </p:spPr>
        <p:txBody>
          <a:bodyPr wrap="none">
            <a:spAutoFit/>
          </a:bodyPr>
          <a:lstStyle/>
          <a:p>
            <a:pPr algn="ctr"/>
            <a:r>
              <a:rPr lang="fr-FR" sz="1400" b="1" dirty="0">
                <a:solidFill>
                  <a:srgbClr val="3E6027"/>
                </a:solidFill>
              </a:rPr>
              <a:t>Les filleuls </a:t>
            </a:r>
          </a:p>
          <a:p>
            <a:pPr algn="ctr"/>
            <a:r>
              <a:rPr lang="fr-FR" sz="1400" b="1" dirty="0">
                <a:solidFill>
                  <a:srgbClr val="3E6027"/>
                </a:solidFill>
              </a:rPr>
              <a:t>sont bienvenus, </a:t>
            </a:r>
          </a:p>
          <a:p>
            <a:pPr algn="ctr"/>
            <a:r>
              <a:rPr lang="fr-FR" sz="1400" b="1" dirty="0">
                <a:solidFill>
                  <a:srgbClr val="3E6027"/>
                </a:solidFill>
              </a:rPr>
              <a:t>mais pas essentiels </a:t>
            </a:r>
            <a:endParaRPr lang="en-US" sz="1400" b="1" dirty="0">
              <a:solidFill>
                <a:srgbClr val="3E6027"/>
              </a:solidFill>
            </a:endParaRPr>
          </a:p>
        </p:txBody>
      </p:sp>
    </p:spTree>
    <p:extLst>
      <p:ext uri="{BB962C8B-B14F-4D97-AF65-F5344CB8AC3E}">
        <p14:creationId xmlns:p14="http://schemas.microsoft.com/office/powerpoint/2010/main" val="912494682"/>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39"/>
                                        </p:tgtEl>
                                        <p:attrNameLst>
                                          <p:attrName>style.visibility</p:attrName>
                                        </p:attrNameLst>
                                      </p:cBhvr>
                                      <p:to>
                                        <p:strVal val="visible"/>
                                      </p:to>
                                    </p:set>
                                    <p:anim calcmode="lin" valueType="num">
                                      <p:cBhvr>
                                        <p:cTn id="7" dur="500" fill="hold"/>
                                        <p:tgtEl>
                                          <p:spTgt spid="139"/>
                                        </p:tgtEl>
                                        <p:attrNameLst>
                                          <p:attrName>ppt_w</p:attrName>
                                        </p:attrNameLst>
                                      </p:cBhvr>
                                      <p:tavLst>
                                        <p:tav tm="0">
                                          <p:val>
                                            <p:fltVal val="0"/>
                                          </p:val>
                                        </p:tav>
                                        <p:tav tm="100000">
                                          <p:val>
                                            <p:strVal val="#ppt_w"/>
                                          </p:val>
                                        </p:tav>
                                      </p:tavLst>
                                    </p:anim>
                                    <p:anim calcmode="lin" valueType="num">
                                      <p:cBhvr>
                                        <p:cTn id="8" dur="500" fill="hold"/>
                                        <p:tgtEl>
                                          <p:spTgt spid="139"/>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222"/>
                                        </p:tgtEl>
                                        <p:attrNameLst>
                                          <p:attrName>style.visibility</p:attrName>
                                        </p:attrNameLst>
                                      </p:cBhvr>
                                      <p:to>
                                        <p:strVal val="visible"/>
                                      </p:to>
                                    </p:set>
                                    <p:animEffect transition="in" filter="wipe(down)">
                                      <p:cBhvr>
                                        <p:cTn id="12" dur="500"/>
                                        <p:tgtEl>
                                          <p:spTgt spid="222"/>
                                        </p:tgtEl>
                                      </p:cBhvr>
                                    </p:animEffect>
                                  </p:childTnLst>
                                </p:cTn>
                              </p:par>
                              <p:par>
                                <p:cTn id="13" presetID="23" presetClass="entr" presetSubtype="16" fill="hold" nodeType="withEffect">
                                  <p:stCondLst>
                                    <p:cond delay="0"/>
                                  </p:stCondLst>
                                  <p:childTnLst>
                                    <p:set>
                                      <p:cBhvr>
                                        <p:cTn id="14" dur="1" fill="hold">
                                          <p:stCondLst>
                                            <p:cond delay="0"/>
                                          </p:stCondLst>
                                        </p:cTn>
                                        <p:tgtEl>
                                          <p:spTgt spid="183"/>
                                        </p:tgtEl>
                                        <p:attrNameLst>
                                          <p:attrName>style.visibility</p:attrName>
                                        </p:attrNameLst>
                                      </p:cBhvr>
                                      <p:to>
                                        <p:strVal val="visible"/>
                                      </p:to>
                                    </p:set>
                                    <p:anim calcmode="lin" valueType="num">
                                      <p:cBhvr>
                                        <p:cTn id="15" dur="500" fill="hold"/>
                                        <p:tgtEl>
                                          <p:spTgt spid="183"/>
                                        </p:tgtEl>
                                        <p:attrNameLst>
                                          <p:attrName>ppt_w</p:attrName>
                                        </p:attrNameLst>
                                      </p:cBhvr>
                                      <p:tavLst>
                                        <p:tav tm="0">
                                          <p:val>
                                            <p:fltVal val="0"/>
                                          </p:val>
                                        </p:tav>
                                        <p:tav tm="100000">
                                          <p:val>
                                            <p:strVal val="#ppt_w"/>
                                          </p:val>
                                        </p:tav>
                                      </p:tavLst>
                                    </p:anim>
                                    <p:anim calcmode="lin" valueType="num">
                                      <p:cBhvr>
                                        <p:cTn id="16" dur="500" fill="hold"/>
                                        <p:tgtEl>
                                          <p:spTgt spid="183"/>
                                        </p:tgtEl>
                                        <p:attrNameLst>
                                          <p:attrName>ppt_h</p:attrName>
                                        </p:attrNameLst>
                                      </p:cBhvr>
                                      <p:tavLst>
                                        <p:tav tm="0">
                                          <p:val>
                                            <p:fltVal val="0"/>
                                          </p:val>
                                        </p:tav>
                                        <p:tav tm="100000">
                                          <p:val>
                                            <p:strVal val="#ppt_h"/>
                                          </p:val>
                                        </p:tav>
                                      </p:tavLst>
                                    </p:anim>
                                  </p:childTnLst>
                                </p:cTn>
                              </p:par>
                            </p:childTnLst>
                          </p:cTn>
                        </p:par>
                        <p:par>
                          <p:cTn id="17" fill="hold">
                            <p:stCondLst>
                              <p:cond delay="1000"/>
                            </p:stCondLst>
                            <p:childTnLst>
                              <p:par>
                                <p:cTn id="18" presetID="18" presetClass="entr" presetSubtype="3" fill="hold" nodeType="afterEffect">
                                  <p:stCondLst>
                                    <p:cond delay="0"/>
                                  </p:stCondLst>
                                  <p:childTnLst>
                                    <p:set>
                                      <p:cBhvr>
                                        <p:cTn id="19" dur="1" fill="hold">
                                          <p:stCondLst>
                                            <p:cond delay="0"/>
                                          </p:stCondLst>
                                        </p:cTn>
                                        <p:tgtEl>
                                          <p:spTgt spid="145"/>
                                        </p:tgtEl>
                                        <p:attrNameLst>
                                          <p:attrName>style.visibility</p:attrName>
                                        </p:attrNameLst>
                                      </p:cBhvr>
                                      <p:to>
                                        <p:strVal val="visible"/>
                                      </p:to>
                                    </p:set>
                                    <p:animEffect transition="in" filter="strips(upRight)">
                                      <p:cBhvr>
                                        <p:cTn id="20" dur="500"/>
                                        <p:tgtEl>
                                          <p:spTgt spid="145"/>
                                        </p:tgtEl>
                                      </p:cBhvr>
                                    </p:animEffect>
                                  </p:childTnLst>
                                </p:cTn>
                              </p:par>
                            </p:childTnLst>
                          </p:cTn>
                        </p:par>
                        <p:par>
                          <p:cTn id="21" fill="hold">
                            <p:stCondLst>
                              <p:cond delay="1500"/>
                            </p:stCondLst>
                            <p:childTnLst>
                              <p:par>
                                <p:cTn id="22" presetID="23" presetClass="entr" presetSubtype="16" fill="hold" grpId="0" nodeType="afterEffect">
                                  <p:stCondLst>
                                    <p:cond delay="0"/>
                                  </p:stCondLst>
                                  <p:childTnLst>
                                    <p:set>
                                      <p:cBhvr>
                                        <p:cTn id="23" dur="1" fill="hold">
                                          <p:stCondLst>
                                            <p:cond delay="0"/>
                                          </p:stCondLst>
                                        </p:cTn>
                                        <p:tgtEl>
                                          <p:spTgt spid="153"/>
                                        </p:tgtEl>
                                        <p:attrNameLst>
                                          <p:attrName>style.visibility</p:attrName>
                                        </p:attrNameLst>
                                      </p:cBhvr>
                                      <p:to>
                                        <p:strVal val="visible"/>
                                      </p:to>
                                    </p:set>
                                    <p:anim calcmode="lin" valueType="num">
                                      <p:cBhvr>
                                        <p:cTn id="24" dur="500" fill="hold"/>
                                        <p:tgtEl>
                                          <p:spTgt spid="153"/>
                                        </p:tgtEl>
                                        <p:attrNameLst>
                                          <p:attrName>ppt_w</p:attrName>
                                        </p:attrNameLst>
                                      </p:cBhvr>
                                      <p:tavLst>
                                        <p:tav tm="0">
                                          <p:val>
                                            <p:fltVal val="0"/>
                                          </p:val>
                                        </p:tav>
                                        <p:tav tm="100000">
                                          <p:val>
                                            <p:strVal val="#ppt_w"/>
                                          </p:val>
                                        </p:tav>
                                      </p:tavLst>
                                    </p:anim>
                                    <p:anim calcmode="lin" valueType="num">
                                      <p:cBhvr>
                                        <p:cTn id="25" dur="500" fill="hold"/>
                                        <p:tgtEl>
                                          <p:spTgt spid="153"/>
                                        </p:tgtEl>
                                        <p:attrNameLst>
                                          <p:attrName>ppt_h</p:attrName>
                                        </p:attrNameLst>
                                      </p:cBhvr>
                                      <p:tavLst>
                                        <p:tav tm="0">
                                          <p:val>
                                            <p:fltVal val="0"/>
                                          </p:val>
                                        </p:tav>
                                        <p:tav tm="100000">
                                          <p:val>
                                            <p:strVal val="#ppt_h"/>
                                          </p:val>
                                        </p:tav>
                                      </p:tavLst>
                                    </p:anim>
                                  </p:childTnLst>
                                </p:cTn>
                              </p:par>
                            </p:childTnLst>
                          </p:cTn>
                        </p:par>
                        <p:par>
                          <p:cTn id="26" fill="hold">
                            <p:stCondLst>
                              <p:cond delay="2000"/>
                            </p:stCondLst>
                            <p:childTnLst>
                              <p:par>
                                <p:cTn id="27" presetID="22" presetClass="entr" presetSubtype="1" fill="hold" grpId="0" nodeType="afterEffect">
                                  <p:stCondLst>
                                    <p:cond delay="0"/>
                                  </p:stCondLst>
                                  <p:childTnLst>
                                    <p:set>
                                      <p:cBhvr>
                                        <p:cTn id="28" dur="1" fill="hold">
                                          <p:stCondLst>
                                            <p:cond delay="0"/>
                                          </p:stCondLst>
                                        </p:cTn>
                                        <p:tgtEl>
                                          <p:spTgt spid="231"/>
                                        </p:tgtEl>
                                        <p:attrNameLst>
                                          <p:attrName>style.visibility</p:attrName>
                                        </p:attrNameLst>
                                      </p:cBhvr>
                                      <p:to>
                                        <p:strVal val="visible"/>
                                      </p:to>
                                    </p:set>
                                    <p:animEffect transition="in" filter="wipe(up)">
                                      <p:cBhvr>
                                        <p:cTn id="29" dur="500"/>
                                        <p:tgtEl>
                                          <p:spTgt spid="231"/>
                                        </p:tgtEl>
                                      </p:cBhvr>
                                    </p:animEffect>
                                  </p:childTnLst>
                                </p:cTn>
                              </p:par>
                              <p:par>
                                <p:cTn id="30" presetID="23" presetClass="entr" presetSubtype="16" fill="hold" nodeType="withEffect">
                                  <p:stCondLst>
                                    <p:cond delay="0"/>
                                  </p:stCondLst>
                                  <p:childTnLst>
                                    <p:set>
                                      <p:cBhvr>
                                        <p:cTn id="31" dur="1" fill="hold">
                                          <p:stCondLst>
                                            <p:cond delay="0"/>
                                          </p:stCondLst>
                                        </p:cTn>
                                        <p:tgtEl>
                                          <p:spTgt spid="188"/>
                                        </p:tgtEl>
                                        <p:attrNameLst>
                                          <p:attrName>style.visibility</p:attrName>
                                        </p:attrNameLst>
                                      </p:cBhvr>
                                      <p:to>
                                        <p:strVal val="visible"/>
                                      </p:to>
                                    </p:set>
                                    <p:anim calcmode="lin" valueType="num">
                                      <p:cBhvr>
                                        <p:cTn id="32" dur="500" fill="hold"/>
                                        <p:tgtEl>
                                          <p:spTgt spid="188"/>
                                        </p:tgtEl>
                                        <p:attrNameLst>
                                          <p:attrName>ppt_w</p:attrName>
                                        </p:attrNameLst>
                                      </p:cBhvr>
                                      <p:tavLst>
                                        <p:tav tm="0">
                                          <p:val>
                                            <p:fltVal val="0"/>
                                          </p:val>
                                        </p:tav>
                                        <p:tav tm="100000">
                                          <p:val>
                                            <p:strVal val="#ppt_w"/>
                                          </p:val>
                                        </p:tav>
                                      </p:tavLst>
                                    </p:anim>
                                    <p:anim calcmode="lin" valueType="num">
                                      <p:cBhvr>
                                        <p:cTn id="33" dur="500" fill="hold"/>
                                        <p:tgtEl>
                                          <p:spTgt spid="188"/>
                                        </p:tgtEl>
                                        <p:attrNameLst>
                                          <p:attrName>ppt_h</p:attrName>
                                        </p:attrNameLst>
                                      </p:cBhvr>
                                      <p:tavLst>
                                        <p:tav tm="0">
                                          <p:val>
                                            <p:fltVal val="0"/>
                                          </p:val>
                                        </p:tav>
                                        <p:tav tm="100000">
                                          <p:val>
                                            <p:strVal val="#ppt_h"/>
                                          </p:val>
                                        </p:tav>
                                      </p:tavLst>
                                    </p:anim>
                                  </p:childTnLst>
                                </p:cTn>
                              </p:par>
                            </p:childTnLst>
                          </p:cTn>
                        </p:par>
                        <p:par>
                          <p:cTn id="34" fill="hold">
                            <p:stCondLst>
                              <p:cond delay="2500"/>
                            </p:stCondLst>
                            <p:childTnLst>
                              <p:par>
                                <p:cTn id="35" presetID="18" presetClass="entr" presetSubtype="6" fill="hold" nodeType="afterEffect">
                                  <p:stCondLst>
                                    <p:cond delay="0"/>
                                  </p:stCondLst>
                                  <p:childTnLst>
                                    <p:set>
                                      <p:cBhvr>
                                        <p:cTn id="36" dur="1" fill="hold">
                                          <p:stCondLst>
                                            <p:cond delay="0"/>
                                          </p:stCondLst>
                                        </p:cTn>
                                        <p:tgtEl>
                                          <p:spTgt spid="152"/>
                                        </p:tgtEl>
                                        <p:attrNameLst>
                                          <p:attrName>style.visibility</p:attrName>
                                        </p:attrNameLst>
                                      </p:cBhvr>
                                      <p:to>
                                        <p:strVal val="visible"/>
                                      </p:to>
                                    </p:set>
                                    <p:animEffect transition="in" filter="strips(downRight)">
                                      <p:cBhvr>
                                        <p:cTn id="37" dur="500"/>
                                        <p:tgtEl>
                                          <p:spTgt spid="152"/>
                                        </p:tgtEl>
                                      </p:cBhvr>
                                    </p:animEffect>
                                  </p:childTnLst>
                                </p:cTn>
                              </p:par>
                            </p:childTnLst>
                          </p:cTn>
                        </p:par>
                        <p:par>
                          <p:cTn id="38" fill="hold">
                            <p:stCondLst>
                              <p:cond delay="3000"/>
                            </p:stCondLst>
                            <p:childTnLst>
                              <p:par>
                                <p:cTn id="39" presetID="23" presetClass="entr" presetSubtype="16" fill="hold" grpId="0" nodeType="afterEffect">
                                  <p:stCondLst>
                                    <p:cond delay="0"/>
                                  </p:stCondLst>
                                  <p:childTnLst>
                                    <p:set>
                                      <p:cBhvr>
                                        <p:cTn id="40" dur="1" fill="hold">
                                          <p:stCondLst>
                                            <p:cond delay="0"/>
                                          </p:stCondLst>
                                        </p:cTn>
                                        <p:tgtEl>
                                          <p:spTgt spid="159"/>
                                        </p:tgtEl>
                                        <p:attrNameLst>
                                          <p:attrName>style.visibility</p:attrName>
                                        </p:attrNameLst>
                                      </p:cBhvr>
                                      <p:to>
                                        <p:strVal val="visible"/>
                                      </p:to>
                                    </p:set>
                                    <p:anim calcmode="lin" valueType="num">
                                      <p:cBhvr>
                                        <p:cTn id="41" dur="500" fill="hold"/>
                                        <p:tgtEl>
                                          <p:spTgt spid="159"/>
                                        </p:tgtEl>
                                        <p:attrNameLst>
                                          <p:attrName>ppt_w</p:attrName>
                                        </p:attrNameLst>
                                      </p:cBhvr>
                                      <p:tavLst>
                                        <p:tav tm="0">
                                          <p:val>
                                            <p:fltVal val="0"/>
                                          </p:val>
                                        </p:tav>
                                        <p:tav tm="100000">
                                          <p:val>
                                            <p:strVal val="#ppt_w"/>
                                          </p:val>
                                        </p:tav>
                                      </p:tavLst>
                                    </p:anim>
                                    <p:anim calcmode="lin" valueType="num">
                                      <p:cBhvr>
                                        <p:cTn id="42" dur="500" fill="hold"/>
                                        <p:tgtEl>
                                          <p:spTgt spid="159"/>
                                        </p:tgtEl>
                                        <p:attrNameLst>
                                          <p:attrName>ppt_h</p:attrName>
                                        </p:attrNameLst>
                                      </p:cBhvr>
                                      <p:tavLst>
                                        <p:tav tm="0">
                                          <p:val>
                                            <p:fltVal val="0"/>
                                          </p:val>
                                        </p:tav>
                                        <p:tav tm="100000">
                                          <p:val>
                                            <p:strVal val="#ppt_h"/>
                                          </p:val>
                                        </p:tav>
                                      </p:tavLst>
                                    </p:anim>
                                  </p:childTnLst>
                                </p:cTn>
                              </p:par>
                            </p:childTnLst>
                          </p:cTn>
                        </p:par>
                        <p:par>
                          <p:cTn id="43" fill="hold">
                            <p:stCondLst>
                              <p:cond delay="3500"/>
                            </p:stCondLst>
                            <p:childTnLst>
                              <p:par>
                                <p:cTn id="44" presetID="22" presetClass="entr" presetSubtype="4" fill="hold" grpId="0" nodeType="afterEffect">
                                  <p:stCondLst>
                                    <p:cond delay="0"/>
                                  </p:stCondLst>
                                  <p:childTnLst>
                                    <p:set>
                                      <p:cBhvr>
                                        <p:cTn id="45" dur="1" fill="hold">
                                          <p:stCondLst>
                                            <p:cond delay="0"/>
                                          </p:stCondLst>
                                        </p:cTn>
                                        <p:tgtEl>
                                          <p:spTgt spid="225"/>
                                        </p:tgtEl>
                                        <p:attrNameLst>
                                          <p:attrName>style.visibility</p:attrName>
                                        </p:attrNameLst>
                                      </p:cBhvr>
                                      <p:to>
                                        <p:strVal val="visible"/>
                                      </p:to>
                                    </p:set>
                                    <p:animEffect transition="in" filter="wipe(down)">
                                      <p:cBhvr>
                                        <p:cTn id="46" dur="500"/>
                                        <p:tgtEl>
                                          <p:spTgt spid="225"/>
                                        </p:tgtEl>
                                      </p:cBhvr>
                                    </p:animEffect>
                                  </p:childTnLst>
                                </p:cTn>
                              </p:par>
                              <p:par>
                                <p:cTn id="47" presetID="23" presetClass="entr" presetSubtype="16" fill="hold" nodeType="withEffect">
                                  <p:stCondLst>
                                    <p:cond delay="0"/>
                                  </p:stCondLst>
                                  <p:childTnLst>
                                    <p:set>
                                      <p:cBhvr>
                                        <p:cTn id="48" dur="1" fill="hold">
                                          <p:stCondLst>
                                            <p:cond delay="0"/>
                                          </p:stCondLst>
                                        </p:cTn>
                                        <p:tgtEl>
                                          <p:spTgt spid="196"/>
                                        </p:tgtEl>
                                        <p:attrNameLst>
                                          <p:attrName>style.visibility</p:attrName>
                                        </p:attrNameLst>
                                      </p:cBhvr>
                                      <p:to>
                                        <p:strVal val="visible"/>
                                      </p:to>
                                    </p:set>
                                    <p:anim calcmode="lin" valueType="num">
                                      <p:cBhvr>
                                        <p:cTn id="49" dur="500" fill="hold"/>
                                        <p:tgtEl>
                                          <p:spTgt spid="196"/>
                                        </p:tgtEl>
                                        <p:attrNameLst>
                                          <p:attrName>ppt_w</p:attrName>
                                        </p:attrNameLst>
                                      </p:cBhvr>
                                      <p:tavLst>
                                        <p:tav tm="0">
                                          <p:val>
                                            <p:fltVal val="0"/>
                                          </p:val>
                                        </p:tav>
                                        <p:tav tm="100000">
                                          <p:val>
                                            <p:strVal val="#ppt_w"/>
                                          </p:val>
                                        </p:tav>
                                      </p:tavLst>
                                    </p:anim>
                                    <p:anim calcmode="lin" valueType="num">
                                      <p:cBhvr>
                                        <p:cTn id="50" dur="500" fill="hold"/>
                                        <p:tgtEl>
                                          <p:spTgt spid="196"/>
                                        </p:tgtEl>
                                        <p:attrNameLst>
                                          <p:attrName>ppt_h</p:attrName>
                                        </p:attrNameLst>
                                      </p:cBhvr>
                                      <p:tavLst>
                                        <p:tav tm="0">
                                          <p:val>
                                            <p:fltVal val="0"/>
                                          </p:val>
                                        </p:tav>
                                        <p:tav tm="100000">
                                          <p:val>
                                            <p:strVal val="#ppt_h"/>
                                          </p:val>
                                        </p:tav>
                                      </p:tavLst>
                                    </p:anim>
                                  </p:childTnLst>
                                </p:cTn>
                              </p:par>
                            </p:childTnLst>
                          </p:cTn>
                        </p:par>
                        <p:par>
                          <p:cTn id="51" fill="hold">
                            <p:stCondLst>
                              <p:cond delay="4000"/>
                            </p:stCondLst>
                            <p:childTnLst>
                              <p:par>
                                <p:cTn id="52" presetID="18" presetClass="entr" presetSubtype="3" fill="hold" nodeType="afterEffect">
                                  <p:stCondLst>
                                    <p:cond delay="0"/>
                                  </p:stCondLst>
                                  <p:childTnLst>
                                    <p:set>
                                      <p:cBhvr>
                                        <p:cTn id="53" dur="1" fill="hold">
                                          <p:stCondLst>
                                            <p:cond delay="0"/>
                                          </p:stCondLst>
                                        </p:cTn>
                                        <p:tgtEl>
                                          <p:spTgt spid="156"/>
                                        </p:tgtEl>
                                        <p:attrNameLst>
                                          <p:attrName>style.visibility</p:attrName>
                                        </p:attrNameLst>
                                      </p:cBhvr>
                                      <p:to>
                                        <p:strVal val="visible"/>
                                      </p:to>
                                    </p:set>
                                    <p:animEffect transition="in" filter="strips(upRight)">
                                      <p:cBhvr>
                                        <p:cTn id="54" dur="500"/>
                                        <p:tgtEl>
                                          <p:spTgt spid="156"/>
                                        </p:tgtEl>
                                      </p:cBhvr>
                                    </p:animEffect>
                                  </p:childTnLst>
                                </p:cTn>
                              </p:par>
                            </p:childTnLst>
                          </p:cTn>
                        </p:par>
                        <p:par>
                          <p:cTn id="55" fill="hold">
                            <p:stCondLst>
                              <p:cond delay="4500"/>
                            </p:stCondLst>
                            <p:childTnLst>
                              <p:par>
                                <p:cTn id="56" presetID="23" presetClass="entr" presetSubtype="16" fill="hold" grpId="0" nodeType="afterEffect">
                                  <p:stCondLst>
                                    <p:cond delay="0"/>
                                  </p:stCondLst>
                                  <p:childTnLst>
                                    <p:set>
                                      <p:cBhvr>
                                        <p:cTn id="57" dur="1" fill="hold">
                                          <p:stCondLst>
                                            <p:cond delay="0"/>
                                          </p:stCondLst>
                                        </p:cTn>
                                        <p:tgtEl>
                                          <p:spTgt spid="162"/>
                                        </p:tgtEl>
                                        <p:attrNameLst>
                                          <p:attrName>style.visibility</p:attrName>
                                        </p:attrNameLst>
                                      </p:cBhvr>
                                      <p:to>
                                        <p:strVal val="visible"/>
                                      </p:to>
                                    </p:set>
                                    <p:anim calcmode="lin" valueType="num">
                                      <p:cBhvr>
                                        <p:cTn id="58" dur="500" fill="hold"/>
                                        <p:tgtEl>
                                          <p:spTgt spid="162"/>
                                        </p:tgtEl>
                                        <p:attrNameLst>
                                          <p:attrName>ppt_w</p:attrName>
                                        </p:attrNameLst>
                                      </p:cBhvr>
                                      <p:tavLst>
                                        <p:tav tm="0">
                                          <p:val>
                                            <p:fltVal val="0"/>
                                          </p:val>
                                        </p:tav>
                                        <p:tav tm="100000">
                                          <p:val>
                                            <p:strVal val="#ppt_w"/>
                                          </p:val>
                                        </p:tav>
                                      </p:tavLst>
                                    </p:anim>
                                    <p:anim calcmode="lin" valueType="num">
                                      <p:cBhvr>
                                        <p:cTn id="59" dur="500" fill="hold"/>
                                        <p:tgtEl>
                                          <p:spTgt spid="162"/>
                                        </p:tgtEl>
                                        <p:attrNameLst>
                                          <p:attrName>ppt_h</p:attrName>
                                        </p:attrNameLst>
                                      </p:cBhvr>
                                      <p:tavLst>
                                        <p:tav tm="0">
                                          <p:val>
                                            <p:fltVal val="0"/>
                                          </p:val>
                                        </p:tav>
                                        <p:tav tm="100000">
                                          <p:val>
                                            <p:strVal val="#ppt_h"/>
                                          </p:val>
                                        </p:tav>
                                      </p:tavLst>
                                    </p:anim>
                                  </p:childTnLst>
                                </p:cTn>
                              </p:par>
                            </p:childTnLst>
                          </p:cTn>
                        </p:par>
                        <p:par>
                          <p:cTn id="60" fill="hold">
                            <p:stCondLst>
                              <p:cond delay="5000"/>
                            </p:stCondLst>
                            <p:childTnLst>
                              <p:par>
                                <p:cTn id="61" presetID="22" presetClass="entr" presetSubtype="1" fill="hold" grpId="0" nodeType="afterEffect">
                                  <p:stCondLst>
                                    <p:cond delay="0"/>
                                  </p:stCondLst>
                                  <p:childTnLst>
                                    <p:set>
                                      <p:cBhvr>
                                        <p:cTn id="62" dur="1" fill="hold">
                                          <p:stCondLst>
                                            <p:cond delay="0"/>
                                          </p:stCondLst>
                                        </p:cTn>
                                        <p:tgtEl>
                                          <p:spTgt spid="234"/>
                                        </p:tgtEl>
                                        <p:attrNameLst>
                                          <p:attrName>style.visibility</p:attrName>
                                        </p:attrNameLst>
                                      </p:cBhvr>
                                      <p:to>
                                        <p:strVal val="visible"/>
                                      </p:to>
                                    </p:set>
                                    <p:animEffect transition="in" filter="wipe(up)">
                                      <p:cBhvr>
                                        <p:cTn id="63" dur="500"/>
                                        <p:tgtEl>
                                          <p:spTgt spid="234"/>
                                        </p:tgtEl>
                                      </p:cBhvr>
                                    </p:animEffect>
                                  </p:childTnLst>
                                </p:cTn>
                              </p:par>
                              <p:par>
                                <p:cTn id="64" presetID="23" presetClass="entr" presetSubtype="16" fill="hold" nodeType="withEffect">
                                  <p:stCondLst>
                                    <p:cond delay="0"/>
                                  </p:stCondLst>
                                  <p:childTnLst>
                                    <p:set>
                                      <p:cBhvr>
                                        <p:cTn id="65" dur="1" fill="hold">
                                          <p:stCondLst>
                                            <p:cond delay="0"/>
                                          </p:stCondLst>
                                        </p:cTn>
                                        <p:tgtEl>
                                          <p:spTgt spid="201"/>
                                        </p:tgtEl>
                                        <p:attrNameLst>
                                          <p:attrName>style.visibility</p:attrName>
                                        </p:attrNameLst>
                                      </p:cBhvr>
                                      <p:to>
                                        <p:strVal val="visible"/>
                                      </p:to>
                                    </p:set>
                                    <p:anim calcmode="lin" valueType="num">
                                      <p:cBhvr>
                                        <p:cTn id="66" dur="500" fill="hold"/>
                                        <p:tgtEl>
                                          <p:spTgt spid="201"/>
                                        </p:tgtEl>
                                        <p:attrNameLst>
                                          <p:attrName>ppt_w</p:attrName>
                                        </p:attrNameLst>
                                      </p:cBhvr>
                                      <p:tavLst>
                                        <p:tav tm="0">
                                          <p:val>
                                            <p:fltVal val="0"/>
                                          </p:val>
                                        </p:tav>
                                        <p:tav tm="100000">
                                          <p:val>
                                            <p:strVal val="#ppt_w"/>
                                          </p:val>
                                        </p:tav>
                                      </p:tavLst>
                                    </p:anim>
                                    <p:anim calcmode="lin" valueType="num">
                                      <p:cBhvr>
                                        <p:cTn id="67" dur="500" fill="hold"/>
                                        <p:tgtEl>
                                          <p:spTgt spid="201"/>
                                        </p:tgtEl>
                                        <p:attrNameLst>
                                          <p:attrName>ppt_h</p:attrName>
                                        </p:attrNameLst>
                                      </p:cBhvr>
                                      <p:tavLst>
                                        <p:tav tm="0">
                                          <p:val>
                                            <p:fltVal val="0"/>
                                          </p:val>
                                        </p:tav>
                                        <p:tav tm="100000">
                                          <p:val>
                                            <p:strVal val="#ppt_h"/>
                                          </p:val>
                                        </p:tav>
                                      </p:tavLst>
                                    </p:anim>
                                  </p:childTnLst>
                                </p:cTn>
                              </p:par>
                            </p:childTnLst>
                          </p:cTn>
                        </p:par>
                        <p:par>
                          <p:cTn id="68" fill="hold">
                            <p:stCondLst>
                              <p:cond delay="5500"/>
                            </p:stCondLst>
                            <p:childTnLst>
                              <p:par>
                                <p:cTn id="69" presetID="18" presetClass="entr" presetSubtype="6" fill="hold" nodeType="afterEffect">
                                  <p:stCondLst>
                                    <p:cond delay="0"/>
                                  </p:stCondLst>
                                  <p:childTnLst>
                                    <p:set>
                                      <p:cBhvr>
                                        <p:cTn id="70" dur="1" fill="hold">
                                          <p:stCondLst>
                                            <p:cond delay="0"/>
                                          </p:stCondLst>
                                        </p:cTn>
                                        <p:tgtEl>
                                          <p:spTgt spid="161"/>
                                        </p:tgtEl>
                                        <p:attrNameLst>
                                          <p:attrName>style.visibility</p:attrName>
                                        </p:attrNameLst>
                                      </p:cBhvr>
                                      <p:to>
                                        <p:strVal val="visible"/>
                                      </p:to>
                                    </p:set>
                                    <p:animEffect transition="in" filter="strips(downRight)">
                                      <p:cBhvr>
                                        <p:cTn id="71" dur="500"/>
                                        <p:tgtEl>
                                          <p:spTgt spid="161"/>
                                        </p:tgtEl>
                                      </p:cBhvr>
                                    </p:animEffect>
                                  </p:childTnLst>
                                </p:cTn>
                              </p:par>
                            </p:childTnLst>
                          </p:cTn>
                        </p:par>
                        <p:par>
                          <p:cTn id="72" fill="hold">
                            <p:stCondLst>
                              <p:cond delay="6000"/>
                            </p:stCondLst>
                            <p:childTnLst>
                              <p:par>
                                <p:cTn id="73" presetID="23" presetClass="entr" presetSubtype="16" fill="hold" grpId="0" nodeType="afterEffect">
                                  <p:stCondLst>
                                    <p:cond delay="0"/>
                                  </p:stCondLst>
                                  <p:childTnLst>
                                    <p:set>
                                      <p:cBhvr>
                                        <p:cTn id="74" dur="1" fill="hold">
                                          <p:stCondLst>
                                            <p:cond delay="0"/>
                                          </p:stCondLst>
                                        </p:cTn>
                                        <p:tgtEl>
                                          <p:spTgt spid="174"/>
                                        </p:tgtEl>
                                        <p:attrNameLst>
                                          <p:attrName>style.visibility</p:attrName>
                                        </p:attrNameLst>
                                      </p:cBhvr>
                                      <p:to>
                                        <p:strVal val="visible"/>
                                      </p:to>
                                    </p:set>
                                    <p:anim calcmode="lin" valueType="num">
                                      <p:cBhvr>
                                        <p:cTn id="75" dur="500" fill="hold"/>
                                        <p:tgtEl>
                                          <p:spTgt spid="174"/>
                                        </p:tgtEl>
                                        <p:attrNameLst>
                                          <p:attrName>ppt_w</p:attrName>
                                        </p:attrNameLst>
                                      </p:cBhvr>
                                      <p:tavLst>
                                        <p:tav tm="0">
                                          <p:val>
                                            <p:fltVal val="0"/>
                                          </p:val>
                                        </p:tav>
                                        <p:tav tm="100000">
                                          <p:val>
                                            <p:strVal val="#ppt_w"/>
                                          </p:val>
                                        </p:tav>
                                      </p:tavLst>
                                    </p:anim>
                                    <p:anim calcmode="lin" valueType="num">
                                      <p:cBhvr>
                                        <p:cTn id="76" dur="500" fill="hold"/>
                                        <p:tgtEl>
                                          <p:spTgt spid="174"/>
                                        </p:tgtEl>
                                        <p:attrNameLst>
                                          <p:attrName>ppt_h</p:attrName>
                                        </p:attrNameLst>
                                      </p:cBhvr>
                                      <p:tavLst>
                                        <p:tav tm="0">
                                          <p:val>
                                            <p:fltVal val="0"/>
                                          </p:val>
                                        </p:tav>
                                        <p:tav tm="100000">
                                          <p:val>
                                            <p:strVal val="#ppt_h"/>
                                          </p:val>
                                        </p:tav>
                                      </p:tavLst>
                                    </p:anim>
                                  </p:childTnLst>
                                </p:cTn>
                              </p:par>
                            </p:childTnLst>
                          </p:cTn>
                        </p:par>
                        <p:par>
                          <p:cTn id="77" fill="hold">
                            <p:stCondLst>
                              <p:cond delay="6500"/>
                            </p:stCondLst>
                            <p:childTnLst>
                              <p:par>
                                <p:cTn id="78" presetID="22" presetClass="entr" presetSubtype="4" fill="hold" grpId="0" nodeType="afterEffect">
                                  <p:stCondLst>
                                    <p:cond delay="0"/>
                                  </p:stCondLst>
                                  <p:childTnLst>
                                    <p:set>
                                      <p:cBhvr>
                                        <p:cTn id="79" dur="1" fill="hold">
                                          <p:stCondLst>
                                            <p:cond delay="0"/>
                                          </p:stCondLst>
                                        </p:cTn>
                                        <p:tgtEl>
                                          <p:spTgt spid="228"/>
                                        </p:tgtEl>
                                        <p:attrNameLst>
                                          <p:attrName>style.visibility</p:attrName>
                                        </p:attrNameLst>
                                      </p:cBhvr>
                                      <p:to>
                                        <p:strVal val="visible"/>
                                      </p:to>
                                    </p:set>
                                    <p:animEffect transition="in" filter="wipe(down)">
                                      <p:cBhvr>
                                        <p:cTn id="80" dur="500"/>
                                        <p:tgtEl>
                                          <p:spTgt spid="228"/>
                                        </p:tgtEl>
                                      </p:cBhvr>
                                    </p:animEffect>
                                  </p:childTnLst>
                                </p:cTn>
                              </p:par>
                              <p:par>
                                <p:cTn id="81" presetID="23" presetClass="entr" presetSubtype="16" fill="hold" nodeType="withEffect">
                                  <p:stCondLst>
                                    <p:cond delay="0"/>
                                  </p:stCondLst>
                                  <p:childTnLst>
                                    <p:set>
                                      <p:cBhvr>
                                        <p:cTn id="82" dur="1" fill="hold">
                                          <p:stCondLst>
                                            <p:cond delay="0"/>
                                          </p:stCondLst>
                                        </p:cTn>
                                        <p:tgtEl>
                                          <p:spTgt spid="209"/>
                                        </p:tgtEl>
                                        <p:attrNameLst>
                                          <p:attrName>style.visibility</p:attrName>
                                        </p:attrNameLst>
                                      </p:cBhvr>
                                      <p:to>
                                        <p:strVal val="visible"/>
                                      </p:to>
                                    </p:set>
                                    <p:anim calcmode="lin" valueType="num">
                                      <p:cBhvr>
                                        <p:cTn id="83" dur="500" fill="hold"/>
                                        <p:tgtEl>
                                          <p:spTgt spid="209"/>
                                        </p:tgtEl>
                                        <p:attrNameLst>
                                          <p:attrName>ppt_w</p:attrName>
                                        </p:attrNameLst>
                                      </p:cBhvr>
                                      <p:tavLst>
                                        <p:tav tm="0">
                                          <p:val>
                                            <p:fltVal val="0"/>
                                          </p:val>
                                        </p:tav>
                                        <p:tav tm="100000">
                                          <p:val>
                                            <p:strVal val="#ppt_w"/>
                                          </p:val>
                                        </p:tav>
                                      </p:tavLst>
                                    </p:anim>
                                    <p:anim calcmode="lin" valueType="num">
                                      <p:cBhvr>
                                        <p:cTn id="84" dur="500" fill="hold"/>
                                        <p:tgtEl>
                                          <p:spTgt spid="209"/>
                                        </p:tgtEl>
                                        <p:attrNameLst>
                                          <p:attrName>ppt_h</p:attrName>
                                        </p:attrNameLst>
                                      </p:cBhvr>
                                      <p:tavLst>
                                        <p:tav tm="0">
                                          <p:val>
                                            <p:fltVal val="0"/>
                                          </p:val>
                                        </p:tav>
                                        <p:tav tm="100000">
                                          <p:val>
                                            <p:strVal val="#ppt_h"/>
                                          </p:val>
                                        </p:tav>
                                      </p:tavLst>
                                    </p:anim>
                                  </p:childTnLst>
                                </p:cTn>
                              </p:par>
                            </p:childTnLst>
                          </p:cTn>
                        </p:par>
                        <p:par>
                          <p:cTn id="85" fill="hold">
                            <p:stCondLst>
                              <p:cond delay="7000"/>
                            </p:stCondLst>
                            <p:childTnLst>
                              <p:par>
                                <p:cTn id="86" presetID="18" presetClass="entr" presetSubtype="3" fill="hold" nodeType="afterEffect">
                                  <p:stCondLst>
                                    <p:cond delay="0"/>
                                  </p:stCondLst>
                                  <p:childTnLst>
                                    <p:set>
                                      <p:cBhvr>
                                        <p:cTn id="87" dur="1" fill="hold">
                                          <p:stCondLst>
                                            <p:cond delay="0"/>
                                          </p:stCondLst>
                                        </p:cTn>
                                        <p:tgtEl>
                                          <p:spTgt spid="171"/>
                                        </p:tgtEl>
                                        <p:attrNameLst>
                                          <p:attrName>style.visibility</p:attrName>
                                        </p:attrNameLst>
                                      </p:cBhvr>
                                      <p:to>
                                        <p:strVal val="visible"/>
                                      </p:to>
                                    </p:set>
                                    <p:animEffect transition="in" filter="strips(upRight)">
                                      <p:cBhvr>
                                        <p:cTn id="88" dur="500"/>
                                        <p:tgtEl>
                                          <p:spTgt spid="171"/>
                                        </p:tgtEl>
                                      </p:cBhvr>
                                    </p:animEffect>
                                  </p:childTnLst>
                                </p:cTn>
                              </p:par>
                            </p:childTnLst>
                          </p:cTn>
                        </p:par>
                        <p:par>
                          <p:cTn id="89" fill="hold">
                            <p:stCondLst>
                              <p:cond delay="7500"/>
                            </p:stCondLst>
                            <p:childTnLst>
                              <p:par>
                                <p:cTn id="90" presetID="23" presetClass="entr" presetSubtype="16" fill="hold" grpId="0" nodeType="afterEffect">
                                  <p:stCondLst>
                                    <p:cond delay="0"/>
                                  </p:stCondLst>
                                  <p:childTnLst>
                                    <p:set>
                                      <p:cBhvr>
                                        <p:cTn id="91" dur="1" fill="hold">
                                          <p:stCondLst>
                                            <p:cond delay="0"/>
                                          </p:stCondLst>
                                        </p:cTn>
                                        <p:tgtEl>
                                          <p:spTgt spid="177"/>
                                        </p:tgtEl>
                                        <p:attrNameLst>
                                          <p:attrName>style.visibility</p:attrName>
                                        </p:attrNameLst>
                                      </p:cBhvr>
                                      <p:to>
                                        <p:strVal val="visible"/>
                                      </p:to>
                                    </p:set>
                                    <p:anim calcmode="lin" valueType="num">
                                      <p:cBhvr>
                                        <p:cTn id="92" dur="500" fill="hold"/>
                                        <p:tgtEl>
                                          <p:spTgt spid="177"/>
                                        </p:tgtEl>
                                        <p:attrNameLst>
                                          <p:attrName>ppt_w</p:attrName>
                                        </p:attrNameLst>
                                      </p:cBhvr>
                                      <p:tavLst>
                                        <p:tav tm="0">
                                          <p:val>
                                            <p:fltVal val="0"/>
                                          </p:val>
                                        </p:tav>
                                        <p:tav tm="100000">
                                          <p:val>
                                            <p:strVal val="#ppt_w"/>
                                          </p:val>
                                        </p:tav>
                                      </p:tavLst>
                                    </p:anim>
                                    <p:anim calcmode="lin" valueType="num">
                                      <p:cBhvr>
                                        <p:cTn id="93" dur="500" fill="hold"/>
                                        <p:tgtEl>
                                          <p:spTgt spid="177"/>
                                        </p:tgtEl>
                                        <p:attrNameLst>
                                          <p:attrName>ppt_h</p:attrName>
                                        </p:attrNameLst>
                                      </p:cBhvr>
                                      <p:tavLst>
                                        <p:tav tm="0">
                                          <p:val>
                                            <p:fltVal val="0"/>
                                          </p:val>
                                        </p:tav>
                                        <p:tav tm="100000">
                                          <p:val>
                                            <p:strVal val="#ppt_h"/>
                                          </p:val>
                                        </p:tav>
                                      </p:tavLst>
                                    </p:anim>
                                  </p:childTnLst>
                                </p:cTn>
                              </p:par>
                            </p:childTnLst>
                          </p:cTn>
                        </p:par>
                        <p:par>
                          <p:cTn id="94" fill="hold">
                            <p:stCondLst>
                              <p:cond delay="8000"/>
                            </p:stCondLst>
                            <p:childTnLst>
                              <p:par>
                                <p:cTn id="95" presetID="22" presetClass="entr" presetSubtype="1" fill="hold" grpId="0" nodeType="afterEffect">
                                  <p:stCondLst>
                                    <p:cond delay="0"/>
                                  </p:stCondLst>
                                  <p:childTnLst>
                                    <p:set>
                                      <p:cBhvr>
                                        <p:cTn id="96" dur="1" fill="hold">
                                          <p:stCondLst>
                                            <p:cond delay="0"/>
                                          </p:stCondLst>
                                        </p:cTn>
                                        <p:tgtEl>
                                          <p:spTgt spid="237"/>
                                        </p:tgtEl>
                                        <p:attrNameLst>
                                          <p:attrName>style.visibility</p:attrName>
                                        </p:attrNameLst>
                                      </p:cBhvr>
                                      <p:to>
                                        <p:strVal val="visible"/>
                                      </p:to>
                                    </p:set>
                                    <p:animEffect transition="in" filter="wipe(up)">
                                      <p:cBhvr>
                                        <p:cTn id="97" dur="500"/>
                                        <p:tgtEl>
                                          <p:spTgt spid="237"/>
                                        </p:tgtEl>
                                      </p:cBhvr>
                                    </p:animEffect>
                                  </p:childTnLst>
                                </p:cTn>
                              </p:par>
                              <p:par>
                                <p:cTn id="98" presetID="23" presetClass="entr" presetSubtype="16" fill="hold" nodeType="withEffect">
                                  <p:stCondLst>
                                    <p:cond delay="0"/>
                                  </p:stCondLst>
                                  <p:childTnLst>
                                    <p:set>
                                      <p:cBhvr>
                                        <p:cTn id="99" dur="1" fill="hold">
                                          <p:stCondLst>
                                            <p:cond delay="0"/>
                                          </p:stCondLst>
                                        </p:cTn>
                                        <p:tgtEl>
                                          <p:spTgt spid="216"/>
                                        </p:tgtEl>
                                        <p:attrNameLst>
                                          <p:attrName>style.visibility</p:attrName>
                                        </p:attrNameLst>
                                      </p:cBhvr>
                                      <p:to>
                                        <p:strVal val="visible"/>
                                      </p:to>
                                    </p:set>
                                    <p:anim calcmode="lin" valueType="num">
                                      <p:cBhvr>
                                        <p:cTn id="100" dur="500" fill="hold"/>
                                        <p:tgtEl>
                                          <p:spTgt spid="216"/>
                                        </p:tgtEl>
                                        <p:attrNameLst>
                                          <p:attrName>ppt_w</p:attrName>
                                        </p:attrNameLst>
                                      </p:cBhvr>
                                      <p:tavLst>
                                        <p:tav tm="0">
                                          <p:val>
                                            <p:fltVal val="0"/>
                                          </p:val>
                                        </p:tav>
                                        <p:tav tm="100000">
                                          <p:val>
                                            <p:strVal val="#ppt_w"/>
                                          </p:val>
                                        </p:tav>
                                      </p:tavLst>
                                    </p:anim>
                                    <p:anim calcmode="lin" valueType="num">
                                      <p:cBhvr>
                                        <p:cTn id="101" dur="500" fill="hold"/>
                                        <p:tgtEl>
                                          <p:spTgt spid="2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 grpId="0" animBg="1"/>
      <p:bldP spid="153" grpId="0" animBg="1"/>
      <p:bldP spid="159" grpId="0" animBg="1"/>
      <p:bldP spid="162" grpId="0" animBg="1"/>
      <p:bldP spid="174" grpId="0" animBg="1"/>
      <p:bldP spid="177" grpId="0" animBg="1"/>
      <p:bldP spid="222" grpId="0"/>
      <p:bldP spid="225" grpId="0"/>
      <p:bldP spid="228" grpId="0"/>
      <p:bldP spid="231" grpId="0"/>
      <p:bldP spid="234" grpId="0"/>
      <p:bldP spid="23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a:solidFill>
                  <a:srgbClr val="3E6027"/>
                </a:solidFill>
              </a:rPr>
              <a:t>Les bénéfices d’un business facile </a:t>
            </a:r>
            <a:endParaRPr lang="en-US" dirty="0">
              <a:solidFill>
                <a:srgbClr val="3E6027"/>
              </a:solidFill>
            </a:endParaRPr>
          </a:p>
        </p:txBody>
      </p:sp>
      <p:cxnSp>
        <p:nvCxnSpPr>
          <p:cNvPr id="19" name="Straight Connector 18"/>
          <p:cNvCxnSpPr/>
          <p:nvPr/>
        </p:nvCxnSpPr>
        <p:spPr>
          <a:xfrm flipV="1">
            <a:off x="4949505" y="1746135"/>
            <a:ext cx="3495" cy="3894862"/>
          </a:xfrm>
          <a:prstGeom prst="line">
            <a:avLst/>
          </a:prstGeom>
          <a:ln w="19050">
            <a:solidFill>
              <a:schemeClr val="bg1">
                <a:lumMod val="75000"/>
              </a:schemeClr>
            </a:solidFill>
            <a:prstDash val="sysDot"/>
            <a:headEnd type="diamond"/>
            <a:tailEnd type="diamond"/>
          </a:ln>
        </p:spPr>
        <p:style>
          <a:lnRef idx="1">
            <a:schemeClr val="accent1"/>
          </a:lnRef>
          <a:fillRef idx="0">
            <a:schemeClr val="accent1"/>
          </a:fillRef>
          <a:effectRef idx="0">
            <a:schemeClr val="accent1"/>
          </a:effectRef>
          <a:fontRef idx="minor">
            <a:schemeClr val="tx1"/>
          </a:fontRef>
        </p:style>
      </p:cxnSp>
      <p:sp>
        <p:nvSpPr>
          <p:cNvPr id="4" name="Flowchart: Off-page Connector 3"/>
          <p:cNvSpPr/>
          <p:nvPr/>
        </p:nvSpPr>
        <p:spPr>
          <a:xfrm>
            <a:off x="913217" y="1876297"/>
            <a:ext cx="655233" cy="636474"/>
          </a:xfrm>
          <a:prstGeom prst="flowChartOffpageConnector">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99060" rtlCol="0" anchor="ctr"/>
          <a:lstStyle/>
          <a:p>
            <a:pPr algn="ctr"/>
            <a:r>
              <a:rPr lang="en-US" sz="3033" b="1" dirty="0">
                <a:solidFill>
                  <a:schemeClr val="accent1"/>
                </a:solidFill>
                <a:latin typeface="FontAwesome" pitchFamily="2" charset="0"/>
              </a:rPr>
              <a:t>01</a:t>
            </a:r>
          </a:p>
        </p:txBody>
      </p:sp>
      <p:grpSp>
        <p:nvGrpSpPr>
          <p:cNvPr id="7" name="Group 32"/>
          <p:cNvGrpSpPr/>
          <p:nvPr/>
        </p:nvGrpSpPr>
        <p:grpSpPr>
          <a:xfrm>
            <a:off x="1707805" y="1812302"/>
            <a:ext cx="2870750" cy="611867"/>
            <a:chOff x="5638262" y="1427268"/>
            <a:chExt cx="2649923" cy="564799"/>
          </a:xfrm>
        </p:grpSpPr>
        <p:sp>
          <p:nvSpPr>
            <p:cNvPr id="8" name="TextBox 7"/>
            <p:cNvSpPr txBox="1"/>
            <p:nvPr/>
          </p:nvSpPr>
          <p:spPr>
            <a:xfrm>
              <a:off x="5638263" y="1427268"/>
              <a:ext cx="562758" cy="255691"/>
            </a:xfrm>
            <a:prstGeom prst="rect">
              <a:avLst/>
            </a:prstGeom>
            <a:noFill/>
          </p:spPr>
          <p:txBody>
            <a:bodyPr wrap="none" lIns="0" tIns="0" rIns="0" bIns="0" rtlCol="0" anchor="ctr">
              <a:spAutoFit/>
            </a:bodyPr>
            <a:lstStyle/>
            <a:p>
              <a:r>
                <a:rPr lang="en-US" b="1" dirty="0">
                  <a:solidFill>
                    <a:schemeClr val="accent1"/>
                  </a:solidFill>
                </a:rPr>
                <a:t>GAINS</a:t>
              </a:r>
            </a:p>
          </p:txBody>
        </p:sp>
        <p:sp>
          <p:nvSpPr>
            <p:cNvPr id="9" name="TextBox 8"/>
            <p:cNvSpPr txBox="1"/>
            <p:nvPr/>
          </p:nvSpPr>
          <p:spPr>
            <a:xfrm>
              <a:off x="5638262" y="1651146"/>
              <a:ext cx="2649923" cy="340921"/>
            </a:xfrm>
            <a:prstGeom prst="rect">
              <a:avLst/>
            </a:prstGeom>
            <a:noFill/>
          </p:spPr>
          <p:txBody>
            <a:bodyPr wrap="square" lIns="0" tIns="0" rIns="0" bIns="0" rtlCol="0" anchor="t">
              <a:spAutoFit/>
            </a:bodyPr>
            <a:lstStyle/>
            <a:p>
              <a:pPr defTabSz="990570">
                <a:spcBef>
                  <a:spcPct val="20000"/>
                </a:spcBef>
                <a:defRPr/>
              </a:pPr>
              <a:r>
                <a:rPr lang="fr-FR" sz="1200" dirty="0">
                  <a:solidFill>
                    <a:schemeClr val="tx1">
                      <a:lumMod val="50000"/>
                      <a:lumOff val="50000"/>
                    </a:schemeClr>
                  </a:solidFill>
                </a:rPr>
                <a:t>Gagner de l’argent toutes les 20 minutes, tous les jours </a:t>
              </a:r>
              <a:r>
                <a:rPr lang="en-US" sz="1200" dirty="0">
                  <a:solidFill>
                    <a:schemeClr val="tx1">
                      <a:lumMod val="50000"/>
                      <a:lumOff val="50000"/>
                    </a:schemeClr>
                  </a:solidFill>
                </a:rPr>
                <a:t>!</a:t>
              </a:r>
            </a:p>
          </p:txBody>
        </p:sp>
      </p:grpSp>
      <p:sp>
        <p:nvSpPr>
          <p:cNvPr id="10" name="Flowchart: Off-page Connector 9"/>
          <p:cNvSpPr/>
          <p:nvPr/>
        </p:nvSpPr>
        <p:spPr>
          <a:xfrm>
            <a:off x="8337550" y="1876296"/>
            <a:ext cx="655233" cy="636476"/>
          </a:xfrm>
          <a:prstGeom prst="flowChartOffpageConnector">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bIns="99060" rtlCol="0" anchor="ctr"/>
          <a:lstStyle/>
          <a:p>
            <a:pPr algn="ctr"/>
            <a:r>
              <a:rPr lang="en-US" sz="3033" b="1" dirty="0">
                <a:solidFill>
                  <a:schemeClr val="accent1"/>
                </a:solidFill>
                <a:latin typeface="FontAwesome" pitchFamily="2" charset="0"/>
              </a:rPr>
              <a:t>02</a:t>
            </a:r>
          </a:p>
        </p:txBody>
      </p:sp>
      <p:grpSp>
        <p:nvGrpSpPr>
          <p:cNvPr id="26" name="Group 47"/>
          <p:cNvGrpSpPr/>
          <p:nvPr/>
        </p:nvGrpSpPr>
        <p:grpSpPr>
          <a:xfrm>
            <a:off x="5327445" y="1808308"/>
            <a:ext cx="2840132" cy="1173846"/>
            <a:chOff x="885153" y="1418466"/>
            <a:chExt cx="2621660" cy="1083550"/>
          </a:xfrm>
        </p:grpSpPr>
        <p:sp>
          <p:nvSpPr>
            <p:cNvPr id="27" name="TextBox 26"/>
            <p:cNvSpPr txBox="1"/>
            <p:nvPr/>
          </p:nvSpPr>
          <p:spPr>
            <a:xfrm>
              <a:off x="2859262" y="1418466"/>
              <a:ext cx="647551" cy="255691"/>
            </a:xfrm>
            <a:prstGeom prst="rect">
              <a:avLst/>
            </a:prstGeom>
            <a:noFill/>
          </p:spPr>
          <p:txBody>
            <a:bodyPr wrap="none" lIns="0" tIns="0" rIns="0" bIns="0" rtlCol="0" anchor="ctr">
              <a:spAutoFit/>
            </a:bodyPr>
            <a:lstStyle/>
            <a:p>
              <a:pPr algn="r"/>
              <a:r>
                <a:rPr lang="en-US" b="1" dirty="0">
                  <a:solidFill>
                    <a:schemeClr val="accent1"/>
                  </a:solidFill>
                </a:rPr>
                <a:t>10 MIN</a:t>
              </a:r>
            </a:p>
          </p:txBody>
        </p:sp>
        <p:sp>
          <p:nvSpPr>
            <p:cNvPr id="28" name="TextBox 27"/>
            <p:cNvSpPr txBox="1"/>
            <p:nvPr/>
          </p:nvSpPr>
          <p:spPr>
            <a:xfrm>
              <a:off x="885153" y="1649712"/>
              <a:ext cx="2621652" cy="852304"/>
            </a:xfrm>
            <a:prstGeom prst="rect">
              <a:avLst/>
            </a:prstGeom>
            <a:noFill/>
          </p:spPr>
          <p:txBody>
            <a:bodyPr wrap="square" lIns="0" tIns="0" rIns="0" bIns="0" rtlCol="0" anchor="t">
              <a:spAutoFit/>
            </a:bodyPr>
            <a:lstStyle/>
            <a:p>
              <a:pPr algn="just" defTabSz="990570">
                <a:spcBef>
                  <a:spcPct val="20000"/>
                </a:spcBef>
                <a:defRPr/>
              </a:pPr>
              <a:r>
                <a:rPr lang="fr-FR" sz="1200" dirty="0">
                  <a:solidFill>
                    <a:srgbClr val="7F7F7F"/>
                  </a:solidFill>
                </a:rPr>
                <a:t>10 minutes d’activités requises par jour (mais vous êtes encouragé à rester plus, car plus longtemps vous êtes sur MAP, plus la valeur du site augmente, ce qui signifie davantage de profits pour vous) </a:t>
              </a:r>
              <a:endParaRPr lang="en-US" sz="1200" dirty="0">
                <a:solidFill>
                  <a:srgbClr val="7F7F7F"/>
                </a:solidFill>
              </a:endParaRPr>
            </a:p>
          </p:txBody>
        </p:sp>
      </p:grpSp>
      <p:sp>
        <p:nvSpPr>
          <p:cNvPr id="35" name="Isosceles Triangle 34"/>
          <p:cNvSpPr/>
          <p:nvPr/>
        </p:nvSpPr>
        <p:spPr bwMode="auto">
          <a:xfrm rot="16200000">
            <a:off x="4644676" y="2070708"/>
            <a:ext cx="228664" cy="247650"/>
          </a:xfrm>
          <a:prstGeom prst="triangle">
            <a:avLst/>
          </a:prstGeom>
          <a:solidFill>
            <a:schemeClr val="accent2"/>
          </a:solidFill>
          <a:ln w="19050">
            <a:no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accent1"/>
              </a:solidFill>
            </a:endParaRPr>
          </a:p>
        </p:txBody>
      </p:sp>
      <p:sp>
        <p:nvSpPr>
          <p:cNvPr id="36" name="Isosceles Triangle 35"/>
          <p:cNvSpPr/>
          <p:nvPr/>
        </p:nvSpPr>
        <p:spPr bwMode="auto">
          <a:xfrm rot="5400000" flipH="1">
            <a:off x="5032661" y="2070708"/>
            <a:ext cx="228664" cy="247650"/>
          </a:xfrm>
          <a:prstGeom prst="triangle">
            <a:avLst/>
          </a:prstGeom>
          <a:solidFill>
            <a:schemeClr val="accent2"/>
          </a:solidFill>
          <a:ln w="19050">
            <a:no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accent1"/>
              </a:solidFill>
            </a:endParaRPr>
          </a:p>
        </p:txBody>
      </p:sp>
      <p:sp>
        <p:nvSpPr>
          <p:cNvPr id="38" name="Flowchart: Off-page Connector 37"/>
          <p:cNvSpPr/>
          <p:nvPr/>
        </p:nvSpPr>
        <p:spPr>
          <a:xfrm>
            <a:off x="913217" y="2915399"/>
            <a:ext cx="655233" cy="636474"/>
          </a:xfrm>
          <a:prstGeom prst="flowChartOffpageConnector">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99060" rtlCol="0" anchor="ctr"/>
          <a:lstStyle/>
          <a:p>
            <a:pPr algn="ctr"/>
            <a:r>
              <a:rPr lang="en-US" sz="3033" b="1" dirty="0">
                <a:solidFill>
                  <a:schemeClr val="accent1"/>
                </a:solidFill>
                <a:latin typeface="FontAwesome" pitchFamily="2" charset="0"/>
              </a:rPr>
              <a:t>03</a:t>
            </a:r>
          </a:p>
        </p:txBody>
      </p:sp>
      <p:grpSp>
        <p:nvGrpSpPr>
          <p:cNvPr id="39" name="Group 32"/>
          <p:cNvGrpSpPr/>
          <p:nvPr/>
        </p:nvGrpSpPr>
        <p:grpSpPr>
          <a:xfrm>
            <a:off x="1707805" y="2851402"/>
            <a:ext cx="2870750" cy="427200"/>
            <a:chOff x="5638262" y="1427268"/>
            <a:chExt cx="2649923" cy="394338"/>
          </a:xfrm>
        </p:grpSpPr>
        <p:sp>
          <p:nvSpPr>
            <p:cNvPr id="40" name="TextBox 39"/>
            <p:cNvSpPr txBox="1"/>
            <p:nvPr/>
          </p:nvSpPr>
          <p:spPr>
            <a:xfrm>
              <a:off x="5638263" y="1427268"/>
              <a:ext cx="590537" cy="255691"/>
            </a:xfrm>
            <a:prstGeom prst="rect">
              <a:avLst/>
            </a:prstGeom>
            <a:noFill/>
          </p:spPr>
          <p:txBody>
            <a:bodyPr wrap="none" lIns="0" tIns="0" rIns="0" bIns="0" rtlCol="0" anchor="ctr">
              <a:spAutoFit/>
            </a:bodyPr>
            <a:lstStyle/>
            <a:p>
              <a:r>
                <a:rPr lang="en-US" b="1" dirty="0">
                  <a:solidFill>
                    <a:schemeClr val="accent1"/>
                  </a:solidFill>
                </a:rPr>
                <a:t>FACILE</a:t>
              </a:r>
            </a:p>
          </p:txBody>
        </p:sp>
        <p:sp>
          <p:nvSpPr>
            <p:cNvPr id="41" name="TextBox 40"/>
            <p:cNvSpPr txBox="1"/>
            <p:nvPr/>
          </p:nvSpPr>
          <p:spPr>
            <a:xfrm>
              <a:off x="5638262" y="1651145"/>
              <a:ext cx="2649923" cy="170461"/>
            </a:xfrm>
            <a:prstGeom prst="rect">
              <a:avLst/>
            </a:prstGeom>
            <a:noFill/>
          </p:spPr>
          <p:txBody>
            <a:bodyPr wrap="square" lIns="0" tIns="0" rIns="0" bIns="0" rtlCol="0" anchor="t">
              <a:spAutoFit/>
            </a:bodyPr>
            <a:lstStyle/>
            <a:p>
              <a:pPr defTabSz="990570">
                <a:spcBef>
                  <a:spcPct val="20000"/>
                </a:spcBef>
                <a:defRPr/>
              </a:pPr>
              <a:r>
                <a:rPr lang="fr-FR" sz="1200" dirty="0">
                  <a:solidFill>
                    <a:srgbClr val="7F7F7F"/>
                  </a:solidFill>
                </a:rPr>
                <a:t>Facile à comprendre, pas besoin de recruter </a:t>
              </a:r>
              <a:endParaRPr lang="en-US" sz="1200" dirty="0">
                <a:solidFill>
                  <a:srgbClr val="7F7F7F"/>
                </a:solidFill>
              </a:endParaRPr>
            </a:p>
          </p:txBody>
        </p:sp>
      </p:grpSp>
      <p:sp>
        <p:nvSpPr>
          <p:cNvPr id="42" name="Flowchart: Off-page Connector 41"/>
          <p:cNvSpPr/>
          <p:nvPr/>
        </p:nvSpPr>
        <p:spPr>
          <a:xfrm>
            <a:off x="8337550" y="2915398"/>
            <a:ext cx="655233" cy="636476"/>
          </a:xfrm>
          <a:prstGeom prst="flowChartOffpageConnector">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bIns="99060" rtlCol="0" anchor="ctr"/>
          <a:lstStyle/>
          <a:p>
            <a:pPr algn="ctr"/>
            <a:r>
              <a:rPr lang="en-US" sz="3033" b="1" dirty="0">
                <a:solidFill>
                  <a:schemeClr val="accent1"/>
                </a:solidFill>
                <a:latin typeface="FontAwesome" pitchFamily="2" charset="0"/>
              </a:rPr>
              <a:t>04</a:t>
            </a:r>
          </a:p>
        </p:txBody>
      </p:sp>
      <p:grpSp>
        <p:nvGrpSpPr>
          <p:cNvPr id="43" name="Group 47"/>
          <p:cNvGrpSpPr/>
          <p:nvPr/>
        </p:nvGrpSpPr>
        <p:grpSpPr>
          <a:xfrm>
            <a:off x="5327445" y="2847411"/>
            <a:ext cx="2840132" cy="435183"/>
            <a:chOff x="885153" y="1418466"/>
            <a:chExt cx="2621660" cy="401707"/>
          </a:xfrm>
        </p:grpSpPr>
        <p:sp>
          <p:nvSpPr>
            <p:cNvPr id="44" name="TextBox 43"/>
            <p:cNvSpPr txBox="1"/>
            <p:nvPr/>
          </p:nvSpPr>
          <p:spPr>
            <a:xfrm>
              <a:off x="2268309" y="1418466"/>
              <a:ext cx="1238504" cy="255691"/>
            </a:xfrm>
            <a:prstGeom prst="rect">
              <a:avLst/>
            </a:prstGeom>
            <a:noFill/>
          </p:spPr>
          <p:txBody>
            <a:bodyPr wrap="none" lIns="0" tIns="0" rIns="0" bIns="0" rtlCol="0" anchor="ctr">
              <a:spAutoFit/>
            </a:bodyPr>
            <a:lstStyle/>
            <a:p>
              <a:pPr algn="r"/>
              <a:r>
                <a:rPr lang="en-US" b="1" dirty="0">
                  <a:solidFill>
                    <a:schemeClr val="accent1"/>
                  </a:solidFill>
                </a:rPr>
                <a:t>BON MARCHE</a:t>
              </a:r>
            </a:p>
          </p:txBody>
        </p:sp>
        <p:sp>
          <p:nvSpPr>
            <p:cNvPr id="45" name="TextBox 44"/>
            <p:cNvSpPr txBox="1"/>
            <p:nvPr/>
          </p:nvSpPr>
          <p:spPr>
            <a:xfrm>
              <a:off x="885153" y="1649712"/>
              <a:ext cx="2621652" cy="170461"/>
            </a:xfrm>
            <a:prstGeom prst="rect">
              <a:avLst/>
            </a:prstGeom>
            <a:noFill/>
          </p:spPr>
          <p:txBody>
            <a:bodyPr wrap="square" lIns="0" tIns="0" rIns="0" bIns="0" rtlCol="0" anchor="t">
              <a:spAutoFit/>
            </a:bodyPr>
            <a:lstStyle/>
            <a:p>
              <a:pPr algn="r" defTabSz="990570">
                <a:spcBef>
                  <a:spcPct val="20000"/>
                </a:spcBef>
                <a:defRPr/>
              </a:pPr>
              <a:r>
                <a:rPr lang="fr-FR" sz="1200" dirty="0">
                  <a:solidFill>
                    <a:srgbClr val="7F7F7F"/>
                  </a:solidFill>
                </a:rPr>
                <a:t>Pas besoin de matériel de bureau onéreux </a:t>
              </a:r>
              <a:endParaRPr lang="en-US" sz="1200" dirty="0">
                <a:solidFill>
                  <a:srgbClr val="7F7F7F"/>
                </a:solidFill>
              </a:endParaRPr>
            </a:p>
          </p:txBody>
        </p:sp>
      </p:grpSp>
      <p:sp>
        <p:nvSpPr>
          <p:cNvPr id="46" name="Isosceles Triangle 45"/>
          <p:cNvSpPr/>
          <p:nvPr/>
        </p:nvSpPr>
        <p:spPr bwMode="auto">
          <a:xfrm rot="16200000">
            <a:off x="4644676" y="3109810"/>
            <a:ext cx="228664" cy="247650"/>
          </a:xfrm>
          <a:prstGeom prst="triangle">
            <a:avLst/>
          </a:prstGeom>
          <a:solidFill>
            <a:schemeClr val="accent2"/>
          </a:solidFill>
          <a:ln w="19050">
            <a:no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accent1"/>
              </a:solidFill>
            </a:endParaRPr>
          </a:p>
        </p:txBody>
      </p:sp>
      <p:sp>
        <p:nvSpPr>
          <p:cNvPr id="47" name="Isosceles Triangle 46"/>
          <p:cNvSpPr/>
          <p:nvPr/>
        </p:nvSpPr>
        <p:spPr bwMode="auto">
          <a:xfrm rot="5400000" flipH="1">
            <a:off x="5032661" y="3109810"/>
            <a:ext cx="228664" cy="247650"/>
          </a:xfrm>
          <a:prstGeom prst="triangle">
            <a:avLst/>
          </a:prstGeom>
          <a:solidFill>
            <a:schemeClr val="accent2"/>
          </a:solidFill>
          <a:ln w="19050">
            <a:no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accent1"/>
              </a:solidFill>
            </a:endParaRPr>
          </a:p>
        </p:txBody>
      </p:sp>
      <p:sp>
        <p:nvSpPr>
          <p:cNvPr id="48" name="Flowchart: Off-page Connector 47"/>
          <p:cNvSpPr/>
          <p:nvPr/>
        </p:nvSpPr>
        <p:spPr>
          <a:xfrm>
            <a:off x="913217" y="3954500"/>
            <a:ext cx="655233" cy="636474"/>
          </a:xfrm>
          <a:prstGeom prst="flowChartOffpageConnector">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99060" rtlCol="0" anchor="ctr"/>
          <a:lstStyle/>
          <a:p>
            <a:pPr algn="ctr"/>
            <a:r>
              <a:rPr lang="en-US" sz="3033" b="1" dirty="0">
                <a:solidFill>
                  <a:schemeClr val="accent1"/>
                </a:solidFill>
                <a:latin typeface="FontAwesome" pitchFamily="2" charset="0"/>
              </a:rPr>
              <a:t>05</a:t>
            </a:r>
          </a:p>
        </p:txBody>
      </p:sp>
      <p:grpSp>
        <p:nvGrpSpPr>
          <p:cNvPr id="49" name="Group 32"/>
          <p:cNvGrpSpPr/>
          <p:nvPr/>
        </p:nvGrpSpPr>
        <p:grpSpPr>
          <a:xfrm>
            <a:off x="1707805" y="3890505"/>
            <a:ext cx="2870750" cy="611866"/>
            <a:chOff x="5638262" y="1427268"/>
            <a:chExt cx="2649923" cy="564798"/>
          </a:xfrm>
        </p:grpSpPr>
        <p:sp>
          <p:nvSpPr>
            <p:cNvPr id="50" name="TextBox 49"/>
            <p:cNvSpPr txBox="1"/>
            <p:nvPr/>
          </p:nvSpPr>
          <p:spPr>
            <a:xfrm>
              <a:off x="5638263" y="1427268"/>
              <a:ext cx="1859942" cy="255691"/>
            </a:xfrm>
            <a:prstGeom prst="rect">
              <a:avLst/>
            </a:prstGeom>
            <a:noFill/>
          </p:spPr>
          <p:txBody>
            <a:bodyPr wrap="none" lIns="0" tIns="0" rIns="0" bIns="0" rtlCol="0" anchor="ctr">
              <a:spAutoFit/>
            </a:bodyPr>
            <a:lstStyle/>
            <a:p>
              <a:r>
                <a:rPr lang="fr-FR" b="1" dirty="0">
                  <a:solidFill>
                    <a:schemeClr val="accent1"/>
                  </a:solidFill>
                </a:rPr>
                <a:t>PAS POUR LES GEEKS</a:t>
              </a:r>
              <a:endParaRPr lang="en-US" b="1" dirty="0">
                <a:solidFill>
                  <a:schemeClr val="accent1"/>
                </a:solidFill>
              </a:endParaRPr>
            </a:p>
          </p:txBody>
        </p:sp>
        <p:sp>
          <p:nvSpPr>
            <p:cNvPr id="51" name="TextBox 50"/>
            <p:cNvSpPr txBox="1"/>
            <p:nvPr/>
          </p:nvSpPr>
          <p:spPr>
            <a:xfrm>
              <a:off x="5638262" y="1651145"/>
              <a:ext cx="2649923" cy="340921"/>
            </a:xfrm>
            <a:prstGeom prst="rect">
              <a:avLst/>
            </a:prstGeom>
            <a:noFill/>
          </p:spPr>
          <p:txBody>
            <a:bodyPr wrap="square" lIns="0" tIns="0" rIns="0" bIns="0" rtlCol="0" anchor="t">
              <a:spAutoFit/>
            </a:bodyPr>
            <a:lstStyle/>
            <a:p>
              <a:pPr defTabSz="990570">
                <a:spcBef>
                  <a:spcPct val="20000"/>
                </a:spcBef>
                <a:defRPr/>
              </a:pPr>
              <a:r>
                <a:rPr lang="fr-FR" sz="1200" dirty="0">
                  <a:solidFill>
                    <a:schemeClr val="tx1">
                      <a:lumMod val="50000"/>
                      <a:lumOff val="50000"/>
                    </a:schemeClr>
                  </a:solidFill>
                </a:rPr>
                <a:t>Ne demande aucune connaissance informatique particulière </a:t>
              </a:r>
              <a:endParaRPr lang="en-US" sz="1200" dirty="0">
                <a:solidFill>
                  <a:schemeClr val="tx1">
                    <a:lumMod val="50000"/>
                    <a:lumOff val="50000"/>
                  </a:schemeClr>
                </a:solidFill>
              </a:endParaRPr>
            </a:p>
          </p:txBody>
        </p:sp>
      </p:grpSp>
      <p:sp>
        <p:nvSpPr>
          <p:cNvPr id="52" name="Flowchart: Off-page Connector 51"/>
          <p:cNvSpPr/>
          <p:nvPr/>
        </p:nvSpPr>
        <p:spPr>
          <a:xfrm>
            <a:off x="8337550" y="3954499"/>
            <a:ext cx="655233" cy="636476"/>
          </a:xfrm>
          <a:prstGeom prst="flowChartOffpageConnector">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bIns="99060" rtlCol="0" anchor="ctr"/>
          <a:lstStyle/>
          <a:p>
            <a:pPr algn="ctr"/>
            <a:r>
              <a:rPr lang="en-US" sz="3033" b="1" dirty="0">
                <a:solidFill>
                  <a:schemeClr val="accent1"/>
                </a:solidFill>
                <a:latin typeface="FontAwesome" pitchFamily="2" charset="0"/>
              </a:rPr>
              <a:t>06</a:t>
            </a:r>
          </a:p>
        </p:txBody>
      </p:sp>
      <p:grpSp>
        <p:nvGrpSpPr>
          <p:cNvPr id="53" name="Group 47"/>
          <p:cNvGrpSpPr/>
          <p:nvPr/>
        </p:nvGrpSpPr>
        <p:grpSpPr>
          <a:xfrm>
            <a:off x="5327445" y="3886511"/>
            <a:ext cx="2840132" cy="435183"/>
            <a:chOff x="885153" y="1418466"/>
            <a:chExt cx="2621660" cy="401707"/>
          </a:xfrm>
        </p:grpSpPr>
        <p:sp>
          <p:nvSpPr>
            <p:cNvPr id="54" name="TextBox 53"/>
            <p:cNvSpPr txBox="1"/>
            <p:nvPr/>
          </p:nvSpPr>
          <p:spPr>
            <a:xfrm>
              <a:off x="1693274" y="1418466"/>
              <a:ext cx="1813539" cy="255691"/>
            </a:xfrm>
            <a:prstGeom prst="rect">
              <a:avLst/>
            </a:prstGeom>
            <a:noFill/>
          </p:spPr>
          <p:txBody>
            <a:bodyPr wrap="none" lIns="0" tIns="0" rIns="0" bIns="0" rtlCol="0" anchor="ctr">
              <a:spAutoFit/>
            </a:bodyPr>
            <a:lstStyle/>
            <a:p>
              <a:pPr algn="r"/>
              <a:r>
                <a:rPr lang="en-US" b="1" dirty="0">
                  <a:solidFill>
                    <a:schemeClr val="accent1"/>
                  </a:solidFill>
                </a:rPr>
                <a:t>RETRAITS D’ARGENT</a:t>
              </a:r>
            </a:p>
          </p:txBody>
        </p:sp>
        <p:sp>
          <p:nvSpPr>
            <p:cNvPr id="55" name="TextBox 54"/>
            <p:cNvSpPr txBox="1"/>
            <p:nvPr/>
          </p:nvSpPr>
          <p:spPr>
            <a:xfrm>
              <a:off x="885153" y="1649712"/>
              <a:ext cx="2621652" cy="170461"/>
            </a:xfrm>
            <a:prstGeom prst="rect">
              <a:avLst/>
            </a:prstGeom>
            <a:noFill/>
          </p:spPr>
          <p:txBody>
            <a:bodyPr wrap="square" lIns="0" tIns="0" rIns="0" bIns="0" rtlCol="0" anchor="t">
              <a:spAutoFit/>
            </a:bodyPr>
            <a:lstStyle/>
            <a:p>
              <a:pPr algn="r" defTabSz="990570">
                <a:spcBef>
                  <a:spcPct val="20000"/>
                </a:spcBef>
                <a:defRPr/>
              </a:pPr>
              <a:r>
                <a:rPr lang="en-US" sz="1200" dirty="0" err="1">
                  <a:solidFill>
                    <a:schemeClr val="tx1">
                      <a:lumMod val="50000"/>
                      <a:lumOff val="50000"/>
                    </a:schemeClr>
                  </a:solidFill>
                </a:rPr>
                <a:t>Retraits</a:t>
              </a:r>
              <a:r>
                <a:rPr lang="en-US" sz="1200" dirty="0">
                  <a:solidFill>
                    <a:schemeClr val="tx1">
                      <a:lumMod val="50000"/>
                      <a:lumOff val="50000"/>
                    </a:schemeClr>
                  </a:solidFill>
                </a:rPr>
                <a:t> </a:t>
              </a:r>
              <a:r>
                <a:rPr lang="en-US" sz="1200" dirty="0" err="1">
                  <a:solidFill>
                    <a:schemeClr val="tx1">
                      <a:lumMod val="50000"/>
                      <a:lumOff val="50000"/>
                    </a:schemeClr>
                  </a:solidFill>
                </a:rPr>
                <a:t>rapides</a:t>
              </a:r>
              <a:r>
                <a:rPr lang="en-US" sz="1200" dirty="0">
                  <a:solidFill>
                    <a:schemeClr val="tx1">
                      <a:lumMod val="50000"/>
                      <a:lumOff val="50000"/>
                    </a:schemeClr>
                  </a:solidFill>
                </a:rPr>
                <a:t> </a:t>
              </a:r>
              <a:r>
                <a:rPr lang="en-US" sz="1200" dirty="0" err="1">
                  <a:solidFill>
                    <a:schemeClr val="tx1">
                      <a:lumMod val="50000"/>
                      <a:lumOff val="50000"/>
                    </a:schemeClr>
                  </a:solidFill>
                </a:rPr>
                <a:t>depuis</a:t>
              </a:r>
              <a:r>
                <a:rPr lang="en-US" sz="1200" dirty="0">
                  <a:solidFill>
                    <a:schemeClr val="tx1">
                      <a:lumMod val="50000"/>
                      <a:lumOff val="50000"/>
                    </a:schemeClr>
                  </a:solidFill>
                </a:rPr>
                <a:t> </a:t>
              </a:r>
              <a:r>
                <a:rPr lang="en-US" sz="1200" dirty="0" err="1">
                  <a:solidFill>
                    <a:schemeClr val="tx1">
                      <a:lumMod val="50000"/>
                      <a:lumOff val="50000"/>
                    </a:schemeClr>
                  </a:solidFill>
                </a:rPr>
                <a:t>votre</a:t>
              </a:r>
              <a:r>
                <a:rPr lang="en-US" sz="1200" dirty="0">
                  <a:solidFill>
                    <a:schemeClr val="tx1">
                      <a:lumMod val="50000"/>
                      <a:lumOff val="50000"/>
                    </a:schemeClr>
                  </a:solidFill>
                </a:rPr>
                <a:t> balance.</a:t>
              </a:r>
            </a:p>
          </p:txBody>
        </p:sp>
      </p:grpSp>
      <p:sp>
        <p:nvSpPr>
          <p:cNvPr id="56" name="Isosceles Triangle 55"/>
          <p:cNvSpPr/>
          <p:nvPr/>
        </p:nvSpPr>
        <p:spPr bwMode="auto">
          <a:xfrm rot="16200000">
            <a:off x="4644676" y="4148911"/>
            <a:ext cx="228664" cy="247650"/>
          </a:xfrm>
          <a:prstGeom prst="triangle">
            <a:avLst/>
          </a:prstGeom>
          <a:solidFill>
            <a:schemeClr val="accent2"/>
          </a:solidFill>
          <a:ln w="19050">
            <a:no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accent1"/>
              </a:solidFill>
            </a:endParaRPr>
          </a:p>
        </p:txBody>
      </p:sp>
      <p:sp>
        <p:nvSpPr>
          <p:cNvPr id="57" name="Isosceles Triangle 56"/>
          <p:cNvSpPr/>
          <p:nvPr/>
        </p:nvSpPr>
        <p:spPr bwMode="auto">
          <a:xfrm rot="5400000" flipH="1">
            <a:off x="5032661" y="4148911"/>
            <a:ext cx="228664" cy="247650"/>
          </a:xfrm>
          <a:prstGeom prst="triangle">
            <a:avLst/>
          </a:prstGeom>
          <a:solidFill>
            <a:schemeClr val="accent2"/>
          </a:solidFill>
          <a:ln w="19050">
            <a:no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accent1"/>
              </a:solidFill>
            </a:endParaRPr>
          </a:p>
        </p:txBody>
      </p:sp>
      <p:sp>
        <p:nvSpPr>
          <p:cNvPr id="37" name="Flowchart: Off-page Connector 36"/>
          <p:cNvSpPr/>
          <p:nvPr/>
        </p:nvSpPr>
        <p:spPr>
          <a:xfrm>
            <a:off x="914615" y="5004523"/>
            <a:ext cx="655233" cy="636474"/>
          </a:xfrm>
          <a:prstGeom prst="flowChartOffpageConnector">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99060" rtlCol="0" anchor="ctr"/>
          <a:lstStyle/>
          <a:p>
            <a:pPr algn="ctr"/>
            <a:r>
              <a:rPr lang="en-US" sz="3033" b="1" dirty="0">
                <a:solidFill>
                  <a:schemeClr val="accent1"/>
                </a:solidFill>
                <a:latin typeface="FontAwesome" pitchFamily="2" charset="0"/>
              </a:rPr>
              <a:t>07</a:t>
            </a:r>
          </a:p>
        </p:txBody>
      </p:sp>
      <p:grpSp>
        <p:nvGrpSpPr>
          <p:cNvPr id="58" name="Group 32"/>
          <p:cNvGrpSpPr/>
          <p:nvPr/>
        </p:nvGrpSpPr>
        <p:grpSpPr>
          <a:xfrm>
            <a:off x="1709203" y="4940531"/>
            <a:ext cx="2870750" cy="611867"/>
            <a:chOff x="5638262" y="1427268"/>
            <a:chExt cx="2649923" cy="564798"/>
          </a:xfrm>
        </p:grpSpPr>
        <p:sp>
          <p:nvSpPr>
            <p:cNvPr id="59" name="TextBox 58"/>
            <p:cNvSpPr txBox="1"/>
            <p:nvPr/>
          </p:nvSpPr>
          <p:spPr>
            <a:xfrm>
              <a:off x="5638263" y="1427268"/>
              <a:ext cx="778435" cy="255691"/>
            </a:xfrm>
            <a:prstGeom prst="rect">
              <a:avLst/>
            </a:prstGeom>
            <a:noFill/>
          </p:spPr>
          <p:txBody>
            <a:bodyPr wrap="none" lIns="0" tIns="0" rIns="0" bIns="0" rtlCol="0" anchor="ctr">
              <a:spAutoFit/>
            </a:bodyPr>
            <a:lstStyle/>
            <a:p>
              <a:r>
                <a:rPr lang="fr-FR" dirty="0"/>
                <a:t>ETHIQUE</a:t>
              </a:r>
              <a:endParaRPr lang="en-US" b="1" dirty="0">
                <a:solidFill>
                  <a:schemeClr val="accent1"/>
                </a:solidFill>
              </a:endParaRPr>
            </a:p>
          </p:txBody>
        </p:sp>
        <p:sp>
          <p:nvSpPr>
            <p:cNvPr id="60" name="TextBox 59"/>
            <p:cNvSpPr txBox="1"/>
            <p:nvPr/>
          </p:nvSpPr>
          <p:spPr>
            <a:xfrm>
              <a:off x="5638262" y="1651145"/>
              <a:ext cx="2649923" cy="340921"/>
            </a:xfrm>
            <a:prstGeom prst="rect">
              <a:avLst/>
            </a:prstGeom>
            <a:noFill/>
          </p:spPr>
          <p:txBody>
            <a:bodyPr wrap="square" lIns="0" tIns="0" rIns="0" bIns="0" rtlCol="0" anchor="t">
              <a:spAutoFit/>
            </a:bodyPr>
            <a:lstStyle/>
            <a:p>
              <a:pPr defTabSz="990570">
                <a:spcBef>
                  <a:spcPct val="20000"/>
                </a:spcBef>
                <a:defRPr/>
              </a:pPr>
              <a:r>
                <a:rPr lang="fr-FR" sz="1200" dirty="0">
                  <a:solidFill>
                    <a:srgbClr val="7F7F7F"/>
                  </a:solidFill>
                </a:rPr>
                <a:t>Une compagnie 100% légale, éthique et conforme</a:t>
              </a:r>
              <a:endParaRPr lang="en-US" sz="1200" dirty="0">
                <a:solidFill>
                  <a:srgbClr val="7F7F7F"/>
                </a:solidFill>
              </a:endParaRPr>
            </a:p>
          </p:txBody>
        </p:sp>
      </p:grpSp>
      <p:sp>
        <p:nvSpPr>
          <p:cNvPr id="61" name="Flowchart: Off-page Connector 60"/>
          <p:cNvSpPr/>
          <p:nvPr/>
        </p:nvSpPr>
        <p:spPr>
          <a:xfrm>
            <a:off x="8338948" y="5004522"/>
            <a:ext cx="655233" cy="636476"/>
          </a:xfrm>
          <a:prstGeom prst="flowChartOffpageConnector">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bIns="99060" rtlCol="0" anchor="ctr"/>
          <a:lstStyle/>
          <a:p>
            <a:pPr algn="ctr"/>
            <a:r>
              <a:rPr lang="en-US" sz="3033" b="1" dirty="0">
                <a:solidFill>
                  <a:schemeClr val="accent1"/>
                </a:solidFill>
                <a:latin typeface="FontAwesome" pitchFamily="2" charset="0"/>
              </a:rPr>
              <a:t>08</a:t>
            </a:r>
          </a:p>
        </p:txBody>
      </p:sp>
      <p:grpSp>
        <p:nvGrpSpPr>
          <p:cNvPr id="62" name="Group 47"/>
          <p:cNvGrpSpPr/>
          <p:nvPr/>
        </p:nvGrpSpPr>
        <p:grpSpPr>
          <a:xfrm>
            <a:off x="5328843" y="4936534"/>
            <a:ext cx="2840132" cy="435183"/>
            <a:chOff x="885153" y="1418466"/>
            <a:chExt cx="2621660" cy="401707"/>
          </a:xfrm>
        </p:grpSpPr>
        <p:sp>
          <p:nvSpPr>
            <p:cNvPr id="63" name="TextBox 62"/>
            <p:cNvSpPr txBox="1"/>
            <p:nvPr/>
          </p:nvSpPr>
          <p:spPr>
            <a:xfrm>
              <a:off x="3027392" y="1418466"/>
              <a:ext cx="479421" cy="255691"/>
            </a:xfrm>
            <a:prstGeom prst="rect">
              <a:avLst/>
            </a:prstGeom>
            <a:noFill/>
          </p:spPr>
          <p:txBody>
            <a:bodyPr wrap="none" lIns="0" tIns="0" rIns="0" bIns="0" rtlCol="0" anchor="ctr">
              <a:spAutoFit/>
            </a:bodyPr>
            <a:lstStyle/>
            <a:p>
              <a:pPr algn="r"/>
              <a:r>
                <a:rPr lang="en-US" b="1" dirty="0">
                  <a:solidFill>
                    <a:schemeClr val="accent1"/>
                  </a:solidFill>
                </a:rPr>
                <a:t>100%</a:t>
              </a:r>
            </a:p>
          </p:txBody>
        </p:sp>
        <p:sp>
          <p:nvSpPr>
            <p:cNvPr id="64" name="TextBox 63"/>
            <p:cNvSpPr txBox="1"/>
            <p:nvPr/>
          </p:nvSpPr>
          <p:spPr>
            <a:xfrm>
              <a:off x="885153" y="1649712"/>
              <a:ext cx="2621652" cy="170461"/>
            </a:xfrm>
            <a:prstGeom prst="rect">
              <a:avLst/>
            </a:prstGeom>
            <a:noFill/>
          </p:spPr>
          <p:txBody>
            <a:bodyPr wrap="square" lIns="0" tIns="0" rIns="0" bIns="0" rtlCol="0" anchor="t">
              <a:spAutoFit/>
            </a:bodyPr>
            <a:lstStyle/>
            <a:p>
              <a:pPr algn="r"/>
              <a:r>
                <a:rPr lang="fr-FR" sz="1200" dirty="0">
                  <a:solidFill>
                    <a:srgbClr val="7F7F7F"/>
                  </a:solidFill>
                </a:rPr>
                <a:t>100% de nos membres font de l’argent</a:t>
              </a:r>
            </a:p>
          </p:txBody>
        </p:sp>
      </p:grpSp>
      <p:sp>
        <p:nvSpPr>
          <p:cNvPr id="65" name="Isosceles Triangle 64"/>
          <p:cNvSpPr/>
          <p:nvPr/>
        </p:nvSpPr>
        <p:spPr bwMode="auto">
          <a:xfrm rot="16200000">
            <a:off x="4646074" y="5198934"/>
            <a:ext cx="228664" cy="247650"/>
          </a:xfrm>
          <a:prstGeom prst="triangle">
            <a:avLst/>
          </a:prstGeom>
          <a:solidFill>
            <a:schemeClr val="accent2"/>
          </a:solidFill>
          <a:ln w="19050">
            <a:no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accent1"/>
              </a:solidFill>
            </a:endParaRPr>
          </a:p>
        </p:txBody>
      </p:sp>
      <p:sp>
        <p:nvSpPr>
          <p:cNvPr id="66" name="Isosceles Triangle 65"/>
          <p:cNvSpPr/>
          <p:nvPr/>
        </p:nvSpPr>
        <p:spPr bwMode="auto">
          <a:xfrm rot="5400000" flipH="1">
            <a:off x="5034059" y="5198934"/>
            <a:ext cx="228664" cy="247650"/>
          </a:xfrm>
          <a:prstGeom prst="triangle">
            <a:avLst/>
          </a:prstGeom>
          <a:solidFill>
            <a:schemeClr val="accent2"/>
          </a:solidFill>
          <a:ln w="19050">
            <a:no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accent1"/>
              </a:solidFill>
            </a:endParaRPr>
          </a:p>
        </p:txBody>
      </p:sp>
    </p:spTree>
    <p:extLst>
      <p:ext uri="{BB962C8B-B14F-4D97-AF65-F5344CB8AC3E}">
        <p14:creationId xmlns:p14="http://schemas.microsoft.com/office/powerpoint/2010/main" val="3730644207"/>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strips(upRight)">
                                      <p:cBhvr>
                                        <p:cTn id="7" dur="500"/>
                                        <p:tgtEl>
                                          <p:spTgt spid="1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right)">
                                      <p:cBhvr>
                                        <p:cTn id="11" dur="500"/>
                                        <p:tgtEl>
                                          <p:spTgt spid="35"/>
                                        </p:tgtEl>
                                      </p:cBhvr>
                                    </p:animEffect>
                                  </p:childTnLst>
                                </p:cTn>
                              </p:par>
                            </p:childTnLst>
                          </p:cTn>
                        </p:par>
                        <p:par>
                          <p:cTn id="12" fill="hold">
                            <p:stCondLst>
                              <p:cond delay="1000"/>
                            </p:stCondLst>
                            <p:childTnLst>
                              <p:par>
                                <p:cTn id="13" presetID="2" presetClass="entr" presetSubtype="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500"/>
                                        <p:tgtEl>
                                          <p:spTgt spid="7"/>
                                        </p:tgtEl>
                                      </p:cBhvr>
                                    </p:animEffect>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left)">
                                      <p:cBhvr>
                                        <p:cTn id="24" dur="500"/>
                                        <p:tgtEl>
                                          <p:spTgt spid="36"/>
                                        </p:tgtEl>
                                      </p:cBhvr>
                                    </p:animEffect>
                                  </p:childTnLst>
                                </p:cTn>
                              </p:par>
                            </p:childTnLst>
                          </p:cTn>
                        </p:par>
                        <p:par>
                          <p:cTn id="25" fill="hold">
                            <p:stCondLst>
                              <p:cond delay="2500"/>
                            </p:stCondLst>
                            <p:childTnLst>
                              <p:par>
                                <p:cTn id="26" presetID="2" presetClass="entr" presetSubtype="1"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0-#ppt_h/2"/>
                                          </p:val>
                                        </p:tav>
                                        <p:tav tm="100000">
                                          <p:val>
                                            <p:strVal val="#ppt_y"/>
                                          </p:val>
                                        </p:tav>
                                      </p:tavLst>
                                    </p:anim>
                                  </p:childTnLst>
                                </p:cTn>
                              </p:par>
                            </p:childTnLst>
                          </p:cTn>
                        </p:par>
                        <p:par>
                          <p:cTn id="30" fill="hold">
                            <p:stCondLst>
                              <p:cond delay="3000"/>
                            </p:stCondLst>
                            <p:childTnLst>
                              <p:par>
                                <p:cTn id="31" presetID="22" presetClass="entr" presetSubtype="2"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right)">
                                      <p:cBhvr>
                                        <p:cTn id="33" dur="500"/>
                                        <p:tgtEl>
                                          <p:spTgt spid="26"/>
                                        </p:tgtEl>
                                      </p:cBhvr>
                                    </p:animEffect>
                                  </p:childTnLst>
                                </p:cTn>
                              </p:par>
                            </p:childTnLst>
                          </p:cTn>
                        </p:par>
                        <p:par>
                          <p:cTn id="34" fill="hold">
                            <p:stCondLst>
                              <p:cond delay="3500"/>
                            </p:stCondLst>
                            <p:childTnLst>
                              <p:par>
                                <p:cTn id="35" presetID="22" presetClass="entr" presetSubtype="2"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wipe(right)">
                                      <p:cBhvr>
                                        <p:cTn id="37" dur="500"/>
                                        <p:tgtEl>
                                          <p:spTgt spid="46"/>
                                        </p:tgtEl>
                                      </p:cBhvr>
                                    </p:animEffect>
                                  </p:childTnLst>
                                </p:cTn>
                              </p:par>
                            </p:childTnLst>
                          </p:cTn>
                        </p:par>
                        <p:par>
                          <p:cTn id="38" fill="hold">
                            <p:stCondLst>
                              <p:cond delay="4000"/>
                            </p:stCondLst>
                            <p:childTnLst>
                              <p:par>
                                <p:cTn id="39" presetID="2" presetClass="entr" presetSubtype="4" fill="hold" grpId="0" nodeType="after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500" fill="hold"/>
                                        <p:tgtEl>
                                          <p:spTgt spid="38"/>
                                        </p:tgtEl>
                                        <p:attrNameLst>
                                          <p:attrName>ppt_x</p:attrName>
                                        </p:attrNameLst>
                                      </p:cBhvr>
                                      <p:tavLst>
                                        <p:tav tm="0">
                                          <p:val>
                                            <p:strVal val="#ppt_x"/>
                                          </p:val>
                                        </p:tav>
                                        <p:tav tm="100000">
                                          <p:val>
                                            <p:strVal val="#ppt_x"/>
                                          </p:val>
                                        </p:tav>
                                      </p:tavLst>
                                    </p:anim>
                                    <p:anim calcmode="lin" valueType="num">
                                      <p:cBhvr additive="base">
                                        <p:cTn id="42" dur="500" fill="hold"/>
                                        <p:tgtEl>
                                          <p:spTgt spid="38"/>
                                        </p:tgtEl>
                                        <p:attrNameLst>
                                          <p:attrName>ppt_y</p:attrName>
                                        </p:attrNameLst>
                                      </p:cBhvr>
                                      <p:tavLst>
                                        <p:tav tm="0">
                                          <p:val>
                                            <p:strVal val="1+#ppt_h/2"/>
                                          </p:val>
                                        </p:tav>
                                        <p:tav tm="100000">
                                          <p:val>
                                            <p:strVal val="#ppt_y"/>
                                          </p:val>
                                        </p:tav>
                                      </p:tavLst>
                                    </p:anim>
                                  </p:childTnLst>
                                </p:cTn>
                              </p:par>
                            </p:childTnLst>
                          </p:cTn>
                        </p:par>
                        <p:par>
                          <p:cTn id="43" fill="hold">
                            <p:stCondLst>
                              <p:cond delay="4500"/>
                            </p:stCondLst>
                            <p:childTnLst>
                              <p:par>
                                <p:cTn id="44" presetID="22" presetClass="entr" presetSubtype="8" fill="hold" nodeType="afterEffect">
                                  <p:stCondLst>
                                    <p:cond delay="0"/>
                                  </p:stCondLst>
                                  <p:childTnLst>
                                    <p:set>
                                      <p:cBhvr>
                                        <p:cTn id="45" dur="1" fill="hold">
                                          <p:stCondLst>
                                            <p:cond delay="0"/>
                                          </p:stCondLst>
                                        </p:cTn>
                                        <p:tgtEl>
                                          <p:spTgt spid="39"/>
                                        </p:tgtEl>
                                        <p:attrNameLst>
                                          <p:attrName>style.visibility</p:attrName>
                                        </p:attrNameLst>
                                      </p:cBhvr>
                                      <p:to>
                                        <p:strVal val="visible"/>
                                      </p:to>
                                    </p:set>
                                    <p:animEffect transition="in" filter="wipe(left)">
                                      <p:cBhvr>
                                        <p:cTn id="46" dur="500"/>
                                        <p:tgtEl>
                                          <p:spTgt spid="39"/>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p:stCondLst>
                              <p:cond delay="5500"/>
                            </p:stCondLst>
                            <p:childTnLst>
                              <p:par>
                                <p:cTn id="52" presetID="2" presetClass="entr" presetSubtype="4" fill="hold" grpId="0" nodeType="afterEffect">
                                  <p:stCondLst>
                                    <p:cond delay="0"/>
                                  </p:stCondLst>
                                  <p:childTnLst>
                                    <p:set>
                                      <p:cBhvr>
                                        <p:cTn id="53" dur="1" fill="hold">
                                          <p:stCondLst>
                                            <p:cond delay="0"/>
                                          </p:stCondLst>
                                        </p:cTn>
                                        <p:tgtEl>
                                          <p:spTgt spid="42"/>
                                        </p:tgtEl>
                                        <p:attrNameLst>
                                          <p:attrName>style.visibility</p:attrName>
                                        </p:attrNameLst>
                                      </p:cBhvr>
                                      <p:to>
                                        <p:strVal val="visible"/>
                                      </p:to>
                                    </p:set>
                                    <p:anim calcmode="lin" valueType="num">
                                      <p:cBhvr additive="base">
                                        <p:cTn id="54" dur="500" fill="hold"/>
                                        <p:tgtEl>
                                          <p:spTgt spid="42"/>
                                        </p:tgtEl>
                                        <p:attrNameLst>
                                          <p:attrName>ppt_x</p:attrName>
                                        </p:attrNameLst>
                                      </p:cBhvr>
                                      <p:tavLst>
                                        <p:tav tm="0">
                                          <p:val>
                                            <p:strVal val="#ppt_x"/>
                                          </p:val>
                                        </p:tav>
                                        <p:tav tm="100000">
                                          <p:val>
                                            <p:strVal val="#ppt_x"/>
                                          </p:val>
                                        </p:tav>
                                      </p:tavLst>
                                    </p:anim>
                                    <p:anim calcmode="lin" valueType="num">
                                      <p:cBhvr additive="base">
                                        <p:cTn id="55" dur="500" fill="hold"/>
                                        <p:tgtEl>
                                          <p:spTgt spid="42"/>
                                        </p:tgtEl>
                                        <p:attrNameLst>
                                          <p:attrName>ppt_y</p:attrName>
                                        </p:attrNameLst>
                                      </p:cBhvr>
                                      <p:tavLst>
                                        <p:tav tm="0">
                                          <p:val>
                                            <p:strVal val="1+#ppt_h/2"/>
                                          </p:val>
                                        </p:tav>
                                        <p:tav tm="100000">
                                          <p:val>
                                            <p:strVal val="#ppt_y"/>
                                          </p:val>
                                        </p:tav>
                                      </p:tavLst>
                                    </p:anim>
                                  </p:childTnLst>
                                </p:cTn>
                              </p:par>
                            </p:childTnLst>
                          </p:cTn>
                        </p:par>
                        <p:par>
                          <p:cTn id="56" fill="hold">
                            <p:stCondLst>
                              <p:cond delay="6000"/>
                            </p:stCondLst>
                            <p:childTnLst>
                              <p:par>
                                <p:cTn id="57" presetID="22" presetClass="entr" presetSubtype="2" fill="hold" nodeType="afterEffect">
                                  <p:stCondLst>
                                    <p:cond delay="0"/>
                                  </p:stCondLst>
                                  <p:childTnLst>
                                    <p:set>
                                      <p:cBhvr>
                                        <p:cTn id="58" dur="1" fill="hold">
                                          <p:stCondLst>
                                            <p:cond delay="0"/>
                                          </p:stCondLst>
                                        </p:cTn>
                                        <p:tgtEl>
                                          <p:spTgt spid="43"/>
                                        </p:tgtEl>
                                        <p:attrNameLst>
                                          <p:attrName>style.visibility</p:attrName>
                                        </p:attrNameLst>
                                      </p:cBhvr>
                                      <p:to>
                                        <p:strVal val="visible"/>
                                      </p:to>
                                    </p:set>
                                    <p:animEffect transition="in" filter="wipe(right)">
                                      <p:cBhvr>
                                        <p:cTn id="59" dur="500"/>
                                        <p:tgtEl>
                                          <p:spTgt spid="43"/>
                                        </p:tgtEl>
                                      </p:cBhvr>
                                    </p:animEffect>
                                  </p:childTnLst>
                                </p:cTn>
                              </p:par>
                            </p:childTnLst>
                          </p:cTn>
                        </p:par>
                        <p:par>
                          <p:cTn id="60" fill="hold">
                            <p:stCondLst>
                              <p:cond delay="6500"/>
                            </p:stCondLst>
                            <p:childTnLst>
                              <p:par>
                                <p:cTn id="61" presetID="22" presetClass="entr" presetSubtype="2" fill="hold" grpId="0" nodeType="afterEffect">
                                  <p:stCondLst>
                                    <p:cond delay="0"/>
                                  </p:stCondLst>
                                  <p:childTnLst>
                                    <p:set>
                                      <p:cBhvr>
                                        <p:cTn id="62" dur="1" fill="hold">
                                          <p:stCondLst>
                                            <p:cond delay="0"/>
                                          </p:stCondLst>
                                        </p:cTn>
                                        <p:tgtEl>
                                          <p:spTgt spid="56"/>
                                        </p:tgtEl>
                                        <p:attrNameLst>
                                          <p:attrName>style.visibility</p:attrName>
                                        </p:attrNameLst>
                                      </p:cBhvr>
                                      <p:to>
                                        <p:strVal val="visible"/>
                                      </p:to>
                                    </p:set>
                                    <p:animEffect transition="in" filter="wipe(right)">
                                      <p:cBhvr>
                                        <p:cTn id="63" dur="500"/>
                                        <p:tgtEl>
                                          <p:spTgt spid="56"/>
                                        </p:tgtEl>
                                      </p:cBhvr>
                                    </p:animEffect>
                                  </p:childTnLst>
                                </p:cTn>
                              </p:par>
                            </p:childTnLst>
                          </p:cTn>
                        </p:par>
                        <p:par>
                          <p:cTn id="64" fill="hold">
                            <p:stCondLst>
                              <p:cond delay="7000"/>
                            </p:stCondLst>
                            <p:childTnLst>
                              <p:par>
                                <p:cTn id="65" presetID="2" presetClass="entr" presetSubtype="4" fill="hold" grpId="0" nodeType="afterEffect">
                                  <p:stCondLst>
                                    <p:cond delay="0"/>
                                  </p:stCondLst>
                                  <p:childTnLst>
                                    <p:set>
                                      <p:cBhvr>
                                        <p:cTn id="66" dur="1" fill="hold">
                                          <p:stCondLst>
                                            <p:cond delay="0"/>
                                          </p:stCondLst>
                                        </p:cTn>
                                        <p:tgtEl>
                                          <p:spTgt spid="48"/>
                                        </p:tgtEl>
                                        <p:attrNameLst>
                                          <p:attrName>style.visibility</p:attrName>
                                        </p:attrNameLst>
                                      </p:cBhvr>
                                      <p:to>
                                        <p:strVal val="visible"/>
                                      </p:to>
                                    </p:set>
                                    <p:anim calcmode="lin" valueType="num">
                                      <p:cBhvr additive="base">
                                        <p:cTn id="67" dur="500" fill="hold"/>
                                        <p:tgtEl>
                                          <p:spTgt spid="48"/>
                                        </p:tgtEl>
                                        <p:attrNameLst>
                                          <p:attrName>ppt_x</p:attrName>
                                        </p:attrNameLst>
                                      </p:cBhvr>
                                      <p:tavLst>
                                        <p:tav tm="0">
                                          <p:val>
                                            <p:strVal val="#ppt_x"/>
                                          </p:val>
                                        </p:tav>
                                        <p:tav tm="100000">
                                          <p:val>
                                            <p:strVal val="#ppt_x"/>
                                          </p:val>
                                        </p:tav>
                                      </p:tavLst>
                                    </p:anim>
                                    <p:anim calcmode="lin" valueType="num">
                                      <p:cBhvr additive="base">
                                        <p:cTn id="68" dur="500" fill="hold"/>
                                        <p:tgtEl>
                                          <p:spTgt spid="48"/>
                                        </p:tgtEl>
                                        <p:attrNameLst>
                                          <p:attrName>ppt_y</p:attrName>
                                        </p:attrNameLst>
                                      </p:cBhvr>
                                      <p:tavLst>
                                        <p:tav tm="0">
                                          <p:val>
                                            <p:strVal val="1+#ppt_h/2"/>
                                          </p:val>
                                        </p:tav>
                                        <p:tav tm="100000">
                                          <p:val>
                                            <p:strVal val="#ppt_y"/>
                                          </p:val>
                                        </p:tav>
                                      </p:tavLst>
                                    </p:anim>
                                  </p:childTnLst>
                                </p:cTn>
                              </p:par>
                            </p:childTnLst>
                          </p:cTn>
                        </p:par>
                        <p:par>
                          <p:cTn id="69" fill="hold">
                            <p:stCondLst>
                              <p:cond delay="7500"/>
                            </p:stCondLst>
                            <p:childTnLst>
                              <p:par>
                                <p:cTn id="70" presetID="22" presetClass="entr" presetSubtype="8"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wipe(left)">
                                      <p:cBhvr>
                                        <p:cTn id="72" dur="500"/>
                                        <p:tgtEl>
                                          <p:spTgt spid="49"/>
                                        </p:tgtEl>
                                      </p:cBhvr>
                                    </p:animEffect>
                                  </p:childTnLst>
                                </p:cTn>
                              </p:par>
                            </p:childTnLst>
                          </p:cTn>
                        </p:par>
                        <p:par>
                          <p:cTn id="73" fill="hold">
                            <p:stCondLst>
                              <p:cond delay="8000"/>
                            </p:stCondLst>
                            <p:childTnLst>
                              <p:par>
                                <p:cTn id="74" presetID="22" presetClass="entr" presetSubtype="8" fill="hold" grpId="0" nodeType="afterEffect">
                                  <p:stCondLst>
                                    <p:cond delay="0"/>
                                  </p:stCondLst>
                                  <p:childTnLst>
                                    <p:set>
                                      <p:cBhvr>
                                        <p:cTn id="75" dur="1" fill="hold">
                                          <p:stCondLst>
                                            <p:cond delay="0"/>
                                          </p:stCondLst>
                                        </p:cTn>
                                        <p:tgtEl>
                                          <p:spTgt spid="57"/>
                                        </p:tgtEl>
                                        <p:attrNameLst>
                                          <p:attrName>style.visibility</p:attrName>
                                        </p:attrNameLst>
                                      </p:cBhvr>
                                      <p:to>
                                        <p:strVal val="visible"/>
                                      </p:to>
                                    </p:set>
                                    <p:animEffect transition="in" filter="wipe(left)">
                                      <p:cBhvr>
                                        <p:cTn id="76" dur="500"/>
                                        <p:tgtEl>
                                          <p:spTgt spid="57"/>
                                        </p:tgtEl>
                                      </p:cBhvr>
                                    </p:animEffect>
                                  </p:childTnLst>
                                </p:cTn>
                              </p:par>
                            </p:childTnLst>
                          </p:cTn>
                        </p:par>
                        <p:par>
                          <p:cTn id="77" fill="hold">
                            <p:stCondLst>
                              <p:cond delay="8500"/>
                            </p:stCondLst>
                            <p:childTnLst>
                              <p:par>
                                <p:cTn id="78" presetID="2" presetClass="entr" presetSubtype="4" fill="hold" grpId="0" nodeType="afterEffect">
                                  <p:stCondLst>
                                    <p:cond delay="0"/>
                                  </p:stCondLst>
                                  <p:childTnLst>
                                    <p:set>
                                      <p:cBhvr>
                                        <p:cTn id="79" dur="1" fill="hold">
                                          <p:stCondLst>
                                            <p:cond delay="0"/>
                                          </p:stCondLst>
                                        </p:cTn>
                                        <p:tgtEl>
                                          <p:spTgt spid="52"/>
                                        </p:tgtEl>
                                        <p:attrNameLst>
                                          <p:attrName>style.visibility</p:attrName>
                                        </p:attrNameLst>
                                      </p:cBhvr>
                                      <p:to>
                                        <p:strVal val="visible"/>
                                      </p:to>
                                    </p:set>
                                    <p:anim calcmode="lin" valueType="num">
                                      <p:cBhvr additive="base">
                                        <p:cTn id="80" dur="500" fill="hold"/>
                                        <p:tgtEl>
                                          <p:spTgt spid="52"/>
                                        </p:tgtEl>
                                        <p:attrNameLst>
                                          <p:attrName>ppt_x</p:attrName>
                                        </p:attrNameLst>
                                      </p:cBhvr>
                                      <p:tavLst>
                                        <p:tav tm="0">
                                          <p:val>
                                            <p:strVal val="#ppt_x"/>
                                          </p:val>
                                        </p:tav>
                                        <p:tav tm="100000">
                                          <p:val>
                                            <p:strVal val="#ppt_x"/>
                                          </p:val>
                                        </p:tav>
                                      </p:tavLst>
                                    </p:anim>
                                    <p:anim calcmode="lin" valueType="num">
                                      <p:cBhvr additive="base">
                                        <p:cTn id="81" dur="500" fill="hold"/>
                                        <p:tgtEl>
                                          <p:spTgt spid="52"/>
                                        </p:tgtEl>
                                        <p:attrNameLst>
                                          <p:attrName>ppt_y</p:attrName>
                                        </p:attrNameLst>
                                      </p:cBhvr>
                                      <p:tavLst>
                                        <p:tav tm="0">
                                          <p:val>
                                            <p:strVal val="1+#ppt_h/2"/>
                                          </p:val>
                                        </p:tav>
                                        <p:tav tm="100000">
                                          <p:val>
                                            <p:strVal val="#ppt_y"/>
                                          </p:val>
                                        </p:tav>
                                      </p:tavLst>
                                    </p:anim>
                                  </p:childTnLst>
                                </p:cTn>
                              </p:par>
                            </p:childTnLst>
                          </p:cTn>
                        </p:par>
                        <p:par>
                          <p:cTn id="82" fill="hold">
                            <p:stCondLst>
                              <p:cond delay="9000"/>
                            </p:stCondLst>
                            <p:childTnLst>
                              <p:par>
                                <p:cTn id="83" presetID="22" presetClass="entr" presetSubtype="2" fill="hold" nodeType="afterEffect">
                                  <p:stCondLst>
                                    <p:cond delay="0"/>
                                  </p:stCondLst>
                                  <p:childTnLst>
                                    <p:set>
                                      <p:cBhvr>
                                        <p:cTn id="84" dur="1" fill="hold">
                                          <p:stCondLst>
                                            <p:cond delay="0"/>
                                          </p:stCondLst>
                                        </p:cTn>
                                        <p:tgtEl>
                                          <p:spTgt spid="53"/>
                                        </p:tgtEl>
                                        <p:attrNameLst>
                                          <p:attrName>style.visibility</p:attrName>
                                        </p:attrNameLst>
                                      </p:cBhvr>
                                      <p:to>
                                        <p:strVal val="visible"/>
                                      </p:to>
                                    </p:set>
                                    <p:animEffect transition="in" filter="wipe(right)">
                                      <p:cBhvr>
                                        <p:cTn id="85" dur="500"/>
                                        <p:tgtEl>
                                          <p:spTgt spid="53"/>
                                        </p:tgtEl>
                                      </p:cBhvr>
                                    </p:animEffect>
                                  </p:childTnLst>
                                </p:cTn>
                              </p:par>
                            </p:childTnLst>
                          </p:cTn>
                        </p:par>
                        <p:par>
                          <p:cTn id="86" fill="hold">
                            <p:stCondLst>
                              <p:cond delay="9500"/>
                            </p:stCondLst>
                            <p:childTnLst>
                              <p:par>
                                <p:cTn id="87" presetID="22" presetClass="entr" presetSubtype="2" fill="hold" grpId="0" nodeType="afterEffect">
                                  <p:stCondLst>
                                    <p:cond delay="0"/>
                                  </p:stCondLst>
                                  <p:childTnLst>
                                    <p:set>
                                      <p:cBhvr>
                                        <p:cTn id="88" dur="1" fill="hold">
                                          <p:stCondLst>
                                            <p:cond delay="0"/>
                                          </p:stCondLst>
                                        </p:cTn>
                                        <p:tgtEl>
                                          <p:spTgt spid="65"/>
                                        </p:tgtEl>
                                        <p:attrNameLst>
                                          <p:attrName>style.visibility</p:attrName>
                                        </p:attrNameLst>
                                      </p:cBhvr>
                                      <p:to>
                                        <p:strVal val="visible"/>
                                      </p:to>
                                    </p:set>
                                    <p:animEffect transition="in" filter="wipe(right)">
                                      <p:cBhvr>
                                        <p:cTn id="89" dur="500"/>
                                        <p:tgtEl>
                                          <p:spTgt spid="65"/>
                                        </p:tgtEl>
                                      </p:cBhvr>
                                    </p:animEffect>
                                  </p:childTnLst>
                                </p:cTn>
                              </p:par>
                            </p:childTnLst>
                          </p:cTn>
                        </p:par>
                        <p:par>
                          <p:cTn id="90" fill="hold">
                            <p:stCondLst>
                              <p:cond delay="10000"/>
                            </p:stCondLst>
                            <p:childTnLst>
                              <p:par>
                                <p:cTn id="91" presetID="2" presetClass="entr" presetSubtype="4" fill="hold" grpId="0" nodeType="afterEffect">
                                  <p:stCondLst>
                                    <p:cond delay="0"/>
                                  </p:stCondLst>
                                  <p:childTnLst>
                                    <p:set>
                                      <p:cBhvr>
                                        <p:cTn id="92" dur="1" fill="hold">
                                          <p:stCondLst>
                                            <p:cond delay="0"/>
                                          </p:stCondLst>
                                        </p:cTn>
                                        <p:tgtEl>
                                          <p:spTgt spid="37"/>
                                        </p:tgtEl>
                                        <p:attrNameLst>
                                          <p:attrName>style.visibility</p:attrName>
                                        </p:attrNameLst>
                                      </p:cBhvr>
                                      <p:to>
                                        <p:strVal val="visible"/>
                                      </p:to>
                                    </p:set>
                                    <p:anim calcmode="lin" valueType="num">
                                      <p:cBhvr additive="base">
                                        <p:cTn id="93" dur="500" fill="hold"/>
                                        <p:tgtEl>
                                          <p:spTgt spid="37"/>
                                        </p:tgtEl>
                                        <p:attrNameLst>
                                          <p:attrName>ppt_x</p:attrName>
                                        </p:attrNameLst>
                                      </p:cBhvr>
                                      <p:tavLst>
                                        <p:tav tm="0">
                                          <p:val>
                                            <p:strVal val="#ppt_x"/>
                                          </p:val>
                                        </p:tav>
                                        <p:tav tm="100000">
                                          <p:val>
                                            <p:strVal val="#ppt_x"/>
                                          </p:val>
                                        </p:tav>
                                      </p:tavLst>
                                    </p:anim>
                                    <p:anim calcmode="lin" valueType="num">
                                      <p:cBhvr additive="base">
                                        <p:cTn id="94" dur="500" fill="hold"/>
                                        <p:tgtEl>
                                          <p:spTgt spid="37"/>
                                        </p:tgtEl>
                                        <p:attrNameLst>
                                          <p:attrName>ppt_y</p:attrName>
                                        </p:attrNameLst>
                                      </p:cBhvr>
                                      <p:tavLst>
                                        <p:tav tm="0">
                                          <p:val>
                                            <p:strVal val="1+#ppt_h/2"/>
                                          </p:val>
                                        </p:tav>
                                        <p:tav tm="100000">
                                          <p:val>
                                            <p:strVal val="#ppt_y"/>
                                          </p:val>
                                        </p:tav>
                                      </p:tavLst>
                                    </p:anim>
                                  </p:childTnLst>
                                </p:cTn>
                              </p:par>
                            </p:childTnLst>
                          </p:cTn>
                        </p:par>
                        <p:par>
                          <p:cTn id="95" fill="hold">
                            <p:stCondLst>
                              <p:cond delay="10500"/>
                            </p:stCondLst>
                            <p:childTnLst>
                              <p:par>
                                <p:cTn id="96" presetID="22" presetClass="entr" presetSubtype="8" fill="hold" nodeType="afterEffect">
                                  <p:stCondLst>
                                    <p:cond delay="0"/>
                                  </p:stCondLst>
                                  <p:childTnLst>
                                    <p:set>
                                      <p:cBhvr>
                                        <p:cTn id="97" dur="1" fill="hold">
                                          <p:stCondLst>
                                            <p:cond delay="0"/>
                                          </p:stCondLst>
                                        </p:cTn>
                                        <p:tgtEl>
                                          <p:spTgt spid="58"/>
                                        </p:tgtEl>
                                        <p:attrNameLst>
                                          <p:attrName>style.visibility</p:attrName>
                                        </p:attrNameLst>
                                      </p:cBhvr>
                                      <p:to>
                                        <p:strVal val="visible"/>
                                      </p:to>
                                    </p:set>
                                    <p:animEffect transition="in" filter="wipe(left)">
                                      <p:cBhvr>
                                        <p:cTn id="98" dur="500"/>
                                        <p:tgtEl>
                                          <p:spTgt spid="58"/>
                                        </p:tgtEl>
                                      </p:cBhvr>
                                    </p:animEffect>
                                  </p:childTnLst>
                                </p:cTn>
                              </p:par>
                            </p:childTnLst>
                          </p:cTn>
                        </p:par>
                        <p:par>
                          <p:cTn id="99" fill="hold">
                            <p:stCondLst>
                              <p:cond delay="11000"/>
                            </p:stCondLst>
                            <p:childTnLst>
                              <p:par>
                                <p:cTn id="100" presetID="22" presetClass="entr" presetSubtype="8" fill="hold" grpId="0" nodeType="afterEffect">
                                  <p:stCondLst>
                                    <p:cond delay="0"/>
                                  </p:stCondLst>
                                  <p:childTnLst>
                                    <p:set>
                                      <p:cBhvr>
                                        <p:cTn id="101" dur="1" fill="hold">
                                          <p:stCondLst>
                                            <p:cond delay="0"/>
                                          </p:stCondLst>
                                        </p:cTn>
                                        <p:tgtEl>
                                          <p:spTgt spid="66"/>
                                        </p:tgtEl>
                                        <p:attrNameLst>
                                          <p:attrName>style.visibility</p:attrName>
                                        </p:attrNameLst>
                                      </p:cBhvr>
                                      <p:to>
                                        <p:strVal val="visible"/>
                                      </p:to>
                                    </p:set>
                                    <p:animEffect transition="in" filter="wipe(left)">
                                      <p:cBhvr>
                                        <p:cTn id="102" dur="500"/>
                                        <p:tgtEl>
                                          <p:spTgt spid="66"/>
                                        </p:tgtEl>
                                      </p:cBhvr>
                                    </p:animEffect>
                                  </p:childTnLst>
                                </p:cTn>
                              </p:par>
                            </p:childTnLst>
                          </p:cTn>
                        </p:par>
                        <p:par>
                          <p:cTn id="103" fill="hold">
                            <p:stCondLst>
                              <p:cond delay="11500"/>
                            </p:stCondLst>
                            <p:childTnLst>
                              <p:par>
                                <p:cTn id="104" presetID="2" presetClass="entr" presetSubtype="4" fill="hold" grpId="0" nodeType="afterEffect">
                                  <p:stCondLst>
                                    <p:cond delay="0"/>
                                  </p:stCondLst>
                                  <p:childTnLst>
                                    <p:set>
                                      <p:cBhvr>
                                        <p:cTn id="105" dur="1" fill="hold">
                                          <p:stCondLst>
                                            <p:cond delay="0"/>
                                          </p:stCondLst>
                                        </p:cTn>
                                        <p:tgtEl>
                                          <p:spTgt spid="61"/>
                                        </p:tgtEl>
                                        <p:attrNameLst>
                                          <p:attrName>style.visibility</p:attrName>
                                        </p:attrNameLst>
                                      </p:cBhvr>
                                      <p:to>
                                        <p:strVal val="visible"/>
                                      </p:to>
                                    </p:set>
                                    <p:anim calcmode="lin" valueType="num">
                                      <p:cBhvr additive="base">
                                        <p:cTn id="106" dur="500" fill="hold"/>
                                        <p:tgtEl>
                                          <p:spTgt spid="61"/>
                                        </p:tgtEl>
                                        <p:attrNameLst>
                                          <p:attrName>ppt_x</p:attrName>
                                        </p:attrNameLst>
                                      </p:cBhvr>
                                      <p:tavLst>
                                        <p:tav tm="0">
                                          <p:val>
                                            <p:strVal val="#ppt_x"/>
                                          </p:val>
                                        </p:tav>
                                        <p:tav tm="100000">
                                          <p:val>
                                            <p:strVal val="#ppt_x"/>
                                          </p:val>
                                        </p:tav>
                                      </p:tavLst>
                                    </p:anim>
                                    <p:anim calcmode="lin" valueType="num">
                                      <p:cBhvr additive="base">
                                        <p:cTn id="107" dur="500" fill="hold"/>
                                        <p:tgtEl>
                                          <p:spTgt spid="61"/>
                                        </p:tgtEl>
                                        <p:attrNameLst>
                                          <p:attrName>ppt_y</p:attrName>
                                        </p:attrNameLst>
                                      </p:cBhvr>
                                      <p:tavLst>
                                        <p:tav tm="0">
                                          <p:val>
                                            <p:strVal val="1+#ppt_h/2"/>
                                          </p:val>
                                        </p:tav>
                                        <p:tav tm="100000">
                                          <p:val>
                                            <p:strVal val="#ppt_y"/>
                                          </p:val>
                                        </p:tav>
                                      </p:tavLst>
                                    </p:anim>
                                  </p:childTnLst>
                                </p:cTn>
                              </p:par>
                            </p:childTnLst>
                          </p:cTn>
                        </p:par>
                        <p:par>
                          <p:cTn id="108" fill="hold">
                            <p:stCondLst>
                              <p:cond delay="12000"/>
                            </p:stCondLst>
                            <p:childTnLst>
                              <p:par>
                                <p:cTn id="109" presetID="22" presetClass="entr" presetSubtype="2" fill="hold" nodeType="afterEffect">
                                  <p:stCondLst>
                                    <p:cond delay="0"/>
                                  </p:stCondLst>
                                  <p:childTnLst>
                                    <p:set>
                                      <p:cBhvr>
                                        <p:cTn id="110" dur="1" fill="hold">
                                          <p:stCondLst>
                                            <p:cond delay="0"/>
                                          </p:stCondLst>
                                        </p:cTn>
                                        <p:tgtEl>
                                          <p:spTgt spid="62"/>
                                        </p:tgtEl>
                                        <p:attrNameLst>
                                          <p:attrName>style.visibility</p:attrName>
                                        </p:attrNameLst>
                                      </p:cBhvr>
                                      <p:to>
                                        <p:strVal val="visible"/>
                                      </p:to>
                                    </p:set>
                                    <p:animEffect transition="in" filter="wipe(right)">
                                      <p:cBhvr>
                                        <p:cTn id="111"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35" grpId="0" animBg="1"/>
      <p:bldP spid="36" grpId="0" animBg="1"/>
      <p:bldP spid="38" grpId="0" animBg="1"/>
      <p:bldP spid="42" grpId="0" animBg="1"/>
      <p:bldP spid="46" grpId="0" animBg="1"/>
      <p:bldP spid="47" grpId="0" animBg="1"/>
      <p:bldP spid="48" grpId="0" animBg="1"/>
      <p:bldP spid="52" grpId="0" animBg="1"/>
      <p:bldP spid="56" grpId="0" animBg="1"/>
      <p:bldP spid="57" grpId="0" animBg="1"/>
      <p:bldP spid="37" grpId="0" animBg="1"/>
      <p:bldP spid="61" grpId="0" animBg="1"/>
      <p:bldP spid="65" grpId="0" animBg="1"/>
      <p:bldP spid="6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chemeClr val="accent2"/>
                </a:solidFill>
              </a:rPr>
              <a:t>Parrainage</a:t>
            </a:r>
            <a:endParaRPr lang="en-US" dirty="0"/>
          </a:p>
        </p:txBody>
      </p:sp>
      <p:sp>
        <p:nvSpPr>
          <p:cNvPr id="3" name="Text Placeholder 2"/>
          <p:cNvSpPr>
            <a:spLocks noGrp="1"/>
          </p:cNvSpPr>
          <p:nvPr>
            <p:ph type="body" sz="half" idx="2"/>
          </p:nvPr>
        </p:nvSpPr>
        <p:spPr/>
        <p:txBody>
          <a:bodyPr/>
          <a:lstStyle/>
          <a:p>
            <a:r>
              <a:rPr lang="en-US" dirty="0"/>
              <a:t>(</a:t>
            </a:r>
            <a:r>
              <a:rPr lang="en-US" dirty="0" err="1"/>
              <a:t>Optionnel</a:t>
            </a:r>
            <a:r>
              <a:rPr lang="en-US" dirty="0"/>
              <a:t>)</a:t>
            </a:r>
          </a:p>
        </p:txBody>
      </p:sp>
      <p:sp>
        <p:nvSpPr>
          <p:cNvPr id="6153" name="Freeform 9"/>
          <p:cNvSpPr>
            <a:spLocks/>
          </p:cNvSpPr>
          <p:nvPr/>
        </p:nvSpPr>
        <p:spPr bwMode="auto">
          <a:xfrm>
            <a:off x="5099049" y="4354248"/>
            <a:ext cx="1776545" cy="1037035"/>
          </a:xfrm>
          <a:custGeom>
            <a:avLst/>
            <a:gdLst/>
            <a:ahLst/>
            <a:cxnLst>
              <a:cxn ang="0">
                <a:pos x="818" y="603"/>
              </a:cxn>
              <a:cxn ang="0">
                <a:pos x="0" y="603"/>
              </a:cxn>
              <a:cxn ang="0">
                <a:pos x="0" y="0"/>
              </a:cxn>
              <a:cxn ang="0">
                <a:pos x="818" y="0"/>
              </a:cxn>
              <a:cxn ang="0">
                <a:pos x="1033" y="302"/>
              </a:cxn>
              <a:cxn ang="0">
                <a:pos x="818" y="603"/>
              </a:cxn>
            </a:cxnLst>
            <a:rect l="0" t="0" r="r" b="b"/>
            <a:pathLst>
              <a:path w="1033" h="603">
                <a:moveTo>
                  <a:pt x="818" y="603"/>
                </a:moveTo>
                <a:lnTo>
                  <a:pt x="0" y="603"/>
                </a:lnTo>
                <a:lnTo>
                  <a:pt x="0" y="0"/>
                </a:lnTo>
                <a:lnTo>
                  <a:pt x="818" y="0"/>
                </a:lnTo>
                <a:lnTo>
                  <a:pt x="1033" y="302"/>
                </a:lnTo>
                <a:lnTo>
                  <a:pt x="818" y="603"/>
                </a:lnTo>
                <a:close/>
              </a:path>
            </a:pathLst>
          </a:custGeom>
          <a:gradFill>
            <a:gsLst>
              <a:gs pos="0">
                <a:schemeClr val="accent1"/>
              </a:gs>
              <a:gs pos="100000">
                <a:schemeClr val="accent1">
                  <a:lumMod val="50000"/>
                </a:schemeClr>
              </a:gs>
            </a:gsLst>
            <a:lin ang="10800000" scaled="1"/>
          </a:gra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nvGrpSpPr>
          <p:cNvPr id="27" name="Group 26"/>
          <p:cNvGrpSpPr/>
          <p:nvPr/>
        </p:nvGrpSpPr>
        <p:grpSpPr>
          <a:xfrm>
            <a:off x="4237433" y="4120357"/>
            <a:ext cx="1062831" cy="1489340"/>
            <a:chOff x="3886200" y="3349625"/>
            <a:chExt cx="981075" cy="1374775"/>
          </a:xfrm>
        </p:grpSpPr>
        <p:sp>
          <p:nvSpPr>
            <p:cNvPr id="6154" name="Freeform 10"/>
            <p:cNvSpPr>
              <a:spLocks/>
            </p:cNvSpPr>
            <p:nvPr/>
          </p:nvSpPr>
          <p:spPr bwMode="auto">
            <a:xfrm>
              <a:off x="3886200" y="3565525"/>
              <a:ext cx="981075" cy="1158875"/>
            </a:xfrm>
            <a:custGeom>
              <a:avLst/>
              <a:gdLst/>
              <a:ahLst/>
              <a:cxnLst>
                <a:cxn ang="0">
                  <a:pos x="0" y="0"/>
                </a:cxn>
                <a:cxn ang="0">
                  <a:pos x="0" y="468"/>
                </a:cxn>
                <a:cxn ang="0">
                  <a:pos x="244" y="575"/>
                </a:cxn>
                <a:cxn ang="0">
                  <a:pos x="487" y="468"/>
                </a:cxn>
                <a:cxn ang="0">
                  <a:pos x="487" y="0"/>
                </a:cxn>
                <a:cxn ang="0">
                  <a:pos x="0" y="0"/>
                </a:cxn>
              </a:cxnLst>
              <a:rect l="0" t="0" r="r" b="b"/>
              <a:pathLst>
                <a:path w="487" h="575">
                  <a:moveTo>
                    <a:pt x="0" y="0"/>
                  </a:moveTo>
                  <a:cubicBezTo>
                    <a:pt x="0" y="468"/>
                    <a:pt x="0" y="468"/>
                    <a:pt x="0" y="468"/>
                  </a:cubicBezTo>
                  <a:cubicBezTo>
                    <a:pt x="0" y="527"/>
                    <a:pt x="109" y="575"/>
                    <a:pt x="244" y="575"/>
                  </a:cubicBezTo>
                  <a:cubicBezTo>
                    <a:pt x="378" y="575"/>
                    <a:pt x="487" y="527"/>
                    <a:pt x="487" y="468"/>
                  </a:cubicBezTo>
                  <a:cubicBezTo>
                    <a:pt x="487" y="0"/>
                    <a:pt x="487" y="0"/>
                    <a:pt x="487" y="0"/>
                  </a:cubicBezTo>
                  <a:lnTo>
                    <a:pt x="0" y="0"/>
                  </a:lnTo>
                  <a:close/>
                </a:path>
              </a:pathLst>
            </a:custGeom>
            <a:gradFill flip="none" rotWithShape="1">
              <a:gsLst>
                <a:gs pos="0">
                  <a:schemeClr val="accent1"/>
                </a:gs>
                <a:gs pos="50000">
                  <a:schemeClr val="accent1">
                    <a:lumMod val="60000"/>
                    <a:lumOff val="40000"/>
                  </a:schemeClr>
                </a:gs>
                <a:gs pos="100000">
                  <a:schemeClr val="accent1"/>
                </a:gs>
              </a:gsLst>
              <a:lin ang="0" scaled="1"/>
              <a:tileRect/>
            </a:gra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6155" name="Oval 11"/>
            <p:cNvSpPr>
              <a:spLocks noChangeArrowheads="1"/>
            </p:cNvSpPr>
            <p:nvPr/>
          </p:nvSpPr>
          <p:spPr bwMode="auto">
            <a:xfrm>
              <a:off x="3886200" y="3349625"/>
              <a:ext cx="981075" cy="433388"/>
            </a:xfrm>
            <a:prstGeom prst="ellipse">
              <a:avLst/>
            </a:prstGeom>
            <a:solidFill>
              <a:schemeClr val="accent1"/>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sp>
        <p:nvSpPr>
          <p:cNvPr id="6156" name="Freeform 12"/>
          <p:cNvSpPr>
            <a:spLocks/>
          </p:cNvSpPr>
          <p:nvPr/>
        </p:nvSpPr>
        <p:spPr bwMode="auto">
          <a:xfrm flipH="1">
            <a:off x="3009502" y="3499513"/>
            <a:ext cx="1427427" cy="842698"/>
          </a:xfrm>
          <a:custGeom>
            <a:avLst/>
            <a:gdLst/>
            <a:ahLst/>
            <a:cxnLst>
              <a:cxn ang="0">
                <a:pos x="657" y="490"/>
              </a:cxn>
              <a:cxn ang="0">
                <a:pos x="0" y="490"/>
              </a:cxn>
              <a:cxn ang="0">
                <a:pos x="0" y="0"/>
              </a:cxn>
              <a:cxn ang="0">
                <a:pos x="657" y="0"/>
              </a:cxn>
              <a:cxn ang="0">
                <a:pos x="830" y="245"/>
              </a:cxn>
              <a:cxn ang="0">
                <a:pos x="657" y="490"/>
              </a:cxn>
            </a:cxnLst>
            <a:rect l="0" t="0" r="r" b="b"/>
            <a:pathLst>
              <a:path w="830" h="490">
                <a:moveTo>
                  <a:pt x="657" y="490"/>
                </a:moveTo>
                <a:lnTo>
                  <a:pt x="0" y="490"/>
                </a:lnTo>
                <a:lnTo>
                  <a:pt x="0" y="0"/>
                </a:lnTo>
                <a:lnTo>
                  <a:pt x="657" y="0"/>
                </a:lnTo>
                <a:lnTo>
                  <a:pt x="830" y="245"/>
                </a:lnTo>
                <a:lnTo>
                  <a:pt x="657" y="490"/>
                </a:lnTo>
                <a:close/>
              </a:path>
            </a:pathLst>
          </a:custGeom>
          <a:gradFill flip="none" rotWithShape="1">
            <a:gsLst>
              <a:gs pos="0">
                <a:schemeClr val="accent2"/>
              </a:gs>
              <a:gs pos="100000">
                <a:schemeClr val="accent2">
                  <a:lumMod val="75000"/>
                </a:schemeClr>
              </a:gs>
            </a:gsLst>
            <a:lin ang="10800000" scaled="1"/>
            <a:tileRect/>
          </a:gra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nvGrpSpPr>
          <p:cNvPr id="26" name="Group 25"/>
          <p:cNvGrpSpPr/>
          <p:nvPr/>
        </p:nvGrpSpPr>
        <p:grpSpPr>
          <a:xfrm flipH="1">
            <a:off x="4344918" y="3322373"/>
            <a:ext cx="847858" cy="1186657"/>
            <a:chOff x="3986213" y="2613025"/>
            <a:chExt cx="782638" cy="1095376"/>
          </a:xfrm>
        </p:grpSpPr>
        <p:sp>
          <p:nvSpPr>
            <p:cNvPr id="6157" name="Freeform 13"/>
            <p:cNvSpPr>
              <a:spLocks/>
            </p:cNvSpPr>
            <p:nvPr/>
          </p:nvSpPr>
          <p:spPr bwMode="auto">
            <a:xfrm>
              <a:off x="3986213" y="2786063"/>
              <a:ext cx="782638" cy="922338"/>
            </a:xfrm>
            <a:custGeom>
              <a:avLst/>
              <a:gdLst/>
              <a:ahLst/>
              <a:cxnLst>
                <a:cxn ang="0">
                  <a:pos x="0" y="0"/>
                </a:cxn>
                <a:cxn ang="0">
                  <a:pos x="0" y="372"/>
                </a:cxn>
                <a:cxn ang="0">
                  <a:pos x="194" y="458"/>
                </a:cxn>
                <a:cxn ang="0">
                  <a:pos x="388" y="372"/>
                </a:cxn>
                <a:cxn ang="0">
                  <a:pos x="388" y="0"/>
                </a:cxn>
                <a:cxn ang="0">
                  <a:pos x="0" y="0"/>
                </a:cxn>
              </a:cxnLst>
              <a:rect l="0" t="0" r="r" b="b"/>
              <a:pathLst>
                <a:path w="388" h="458">
                  <a:moveTo>
                    <a:pt x="0" y="0"/>
                  </a:moveTo>
                  <a:cubicBezTo>
                    <a:pt x="0" y="372"/>
                    <a:pt x="0" y="372"/>
                    <a:pt x="0" y="372"/>
                  </a:cubicBezTo>
                  <a:cubicBezTo>
                    <a:pt x="0" y="419"/>
                    <a:pt x="87" y="458"/>
                    <a:pt x="194" y="458"/>
                  </a:cubicBezTo>
                  <a:cubicBezTo>
                    <a:pt x="301" y="458"/>
                    <a:pt x="388" y="419"/>
                    <a:pt x="388" y="372"/>
                  </a:cubicBezTo>
                  <a:cubicBezTo>
                    <a:pt x="388" y="0"/>
                    <a:pt x="388" y="0"/>
                    <a:pt x="388" y="0"/>
                  </a:cubicBezTo>
                  <a:lnTo>
                    <a:pt x="0" y="0"/>
                  </a:lnTo>
                  <a:close/>
                </a:path>
              </a:pathLst>
            </a:custGeom>
            <a:gradFill>
              <a:gsLst>
                <a:gs pos="0">
                  <a:schemeClr val="accent2"/>
                </a:gs>
                <a:gs pos="50000">
                  <a:schemeClr val="accent2">
                    <a:lumMod val="60000"/>
                    <a:lumOff val="40000"/>
                  </a:schemeClr>
                </a:gs>
                <a:gs pos="100000">
                  <a:schemeClr val="accent2"/>
                </a:gs>
              </a:gsLst>
              <a:lin ang="0" scaled="1"/>
            </a:gra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6158" name="Oval 14"/>
            <p:cNvSpPr>
              <a:spLocks noChangeArrowheads="1"/>
            </p:cNvSpPr>
            <p:nvPr/>
          </p:nvSpPr>
          <p:spPr bwMode="auto">
            <a:xfrm>
              <a:off x="3986213" y="2613025"/>
              <a:ext cx="782638" cy="344488"/>
            </a:xfrm>
            <a:prstGeom prst="ellipse">
              <a:avLst/>
            </a:prstGeom>
            <a:solidFill>
              <a:schemeClr val="accent2"/>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sp>
        <p:nvSpPr>
          <p:cNvPr id="6159" name="Freeform 15"/>
          <p:cNvSpPr>
            <a:spLocks/>
          </p:cNvSpPr>
          <p:nvPr/>
        </p:nvSpPr>
        <p:spPr bwMode="auto">
          <a:xfrm>
            <a:off x="5088730" y="2844271"/>
            <a:ext cx="1128183" cy="643202"/>
          </a:xfrm>
          <a:custGeom>
            <a:avLst/>
            <a:gdLst/>
            <a:ahLst/>
            <a:cxnLst>
              <a:cxn ang="0">
                <a:pos x="518" y="374"/>
              </a:cxn>
              <a:cxn ang="0">
                <a:pos x="0" y="374"/>
              </a:cxn>
              <a:cxn ang="0">
                <a:pos x="0" y="0"/>
              </a:cxn>
              <a:cxn ang="0">
                <a:pos x="518" y="0"/>
              </a:cxn>
              <a:cxn ang="0">
                <a:pos x="656" y="186"/>
              </a:cxn>
              <a:cxn ang="0">
                <a:pos x="518" y="374"/>
              </a:cxn>
            </a:cxnLst>
            <a:rect l="0" t="0" r="r" b="b"/>
            <a:pathLst>
              <a:path w="656" h="374">
                <a:moveTo>
                  <a:pt x="518" y="374"/>
                </a:moveTo>
                <a:lnTo>
                  <a:pt x="0" y="374"/>
                </a:lnTo>
                <a:lnTo>
                  <a:pt x="0" y="0"/>
                </a:lnTo>
                <a:lnTo>
                  <a:pt x="518" y="0"/>
                </a:lnTo>
                <a:lnTo>
                  <a:pt x="656" y="186"/>
                </a:lnTo>
                <a:lnTo>
                  <a:pt x="518" y="374"/>
                </a:lnTo>
                <a:close/>
              </a:path>
            </a:pathLst>
          </a:custGeom>
          <a:gradFill flip="none" rotWithShape="1">
            <a:gsLst>
              <a:gs pos="0">
                <a:schemeClr val="accent3"/>
              </a:gs>
              <a:gs pos="100000">
                <a:schemeClr val="accent3">
                  <a:lumMod val="75000"/>
                </a:schemeClr>
              </a:gs>
            </a:gsLst>
            <a:lin ang="8100000" scaled="1"/>
            <a:tileRect/>
          </a:gra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nvGrpSpPr>
          <p:cNvPr id="25" name="Group 24"/>
          <p:cNvGrpSpPr/>
          <p:nvPr/>
        </p:nvGrpSpPr>
        <p:grpSpPr>
          <a:xfrm>
            <a:off x="4439508" y="2698088"/>
            <a:ext cx="658681" cy="925249"/>
            <a:chOff x="4073525" y="2036762"/>
            <a:chExt cx="608013" cy="854076"/>
          </a:xfrm>
        </p:grpSpPr>
        <p:sp>
          <p:nvSpPr>
            <p:cNvPr id="6160" name="Freeform 16"/>
            <p:cNvSpPr>
              <a:spLocks/>
            </p:cNvSpPr>
            <p:nvPr/>
          </p:nvSpPr>
          <p:spPr bwMode="auto">
            <a:xfrm>
              <a:off x="4073525" y="2171700"/>
              <a:ext cx="608013" cy="719138"/>
            </a:xfrm>
            <a:custGeom>
              <a:avLst/>
              <a:gdLst/>
              <a:ahLst/>
              <a:cxnLst>
                <a:cxn ang="0">
                  <a:pos x="0" y="0"/>
                </a:cxn>
                <a:cxn ang="0">
                  <a:pos x="0" y="290"/>
                </a:cxn>
                <a:cxn ang="0">
                  <a:pos x="151" y="357"/>
                </a:cxn>
                <a:cxn ang="0">
                  <a:pos x="302" y="290"/>
                </a:cxn>
                <a:cxn ang="0">
                  <a:pos x="302" y="0"/>
                </a:cxn>
                <a:cxn ang="0">
                  <a:pos x="0" y="0"/>
                </a:cxn>
              </a:cxnLst>
              <a:rect l="0" t="0" r="r" b="b"/>
              <a:pathLst>
                <a:path w="302" h="357">
                  <a:moveTo>
                    <a:pt x="0" y="0"/>
                  </a:moveTo>
                  <a:cubicBezTo>
                    <a:pt x="0" y="290"/>
                    <a:pt x="0" y="290"/>
                    <a:pt x="0" y="290"/>
                  </a:cubicBezTo>
                  <a:cubicBezTo>
                    <a:pt x="0" y="327"/>
                    <a:pt x="67" y="357"/>
                    <a:pt x="151" y="357"/>
                  </a:cubicBezTo>
                  <a:cubicBezTo>
                    <a:pt x="234" y="357"/>
                    <a:pt x="302" y="327"/>
                    <a:pt x="302" y="290"/>
                  </a:cubicBezTo>
                  <a:cubicBezTo>
                    <a:pt x="302" y="0"/>
                    <a:pt x="302" y="0"/>
                    <a:pt x="302" y="0"/>
                  </a:cubicBezTo>
                  <a:lnTo>
                    <a:pt x="0" y="0"/>
                  </a:lnTo>
                  <a:close/>
                </a:path>
              </a:pathLst>
            </a:custGeom>
            <a:gradFill>
              <a:gsLst>
                <a:gs pos="0">
                  <a:schemeClr val="accent3"/>
                </a:gs>
                <a:gs pos="50000">
                  <a:schemeClr val="accent3">
                    <a:lumMod val="60000"/>
                    <a:lumOff val="40000"/>
                  </a:schemeClr>
                </a:gs>
                <a:gs pos="100000">
                  <a:schemeClr val="accent3"/>
                </a:gs>
              </a:gsLst>
              <a:lin ang="0" scaled="1"/>
            </a:gra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6161" name="Oval 17"/>
            <p:cNvSpPr>
              <a:spLocks noChangeArrowheads="1"/>
            </p:cNvSpPr>
            <p:nvPr/>
          </p:nvSpPr>
          <p:spPr bwMode="auto">
            <a:xfrm>
              <a:off x="4073525" y="2036762"/>
              <a:ext cx="608013" cy="269875"/>
            </a:xfrm>
            <a:prstGeom prst="ellipse">
              <a:avLst/>
            </a:prstGeom>
            <a:solidFill>
              <a:schemeClr val="accent3"/>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sp>
        <p:nvSpPr>
          <p:cNvPr id="28" name="Freeform 15"/>
          <p:cNvSpPr>
            <a:spLocks/>
          </p:cNvSpPr>
          <p:nvPr/>
        </p:nvSpPr>
        <p:spPr bwMode="auto">
          <a:xfrm flipH="1">
            <a:off x="3405434" y="2328336"/>
            <a:ext cx="1128183" cy="503896"/>
          </a:xfrm>
          <a:custGeom>
            <a:avLst/>
            <a:gdLst/>
            <a:ahLst/>
            <a:cxnLst>
              <a:cxn ang="0">
                <a:pos x="518" y="374"/>
              </a:cxn>
              <a:cxn ang="0">
                <a:pos x="0" y="374"/>
              </a:cxn>
              <a:cxn ang="0">
                <a:pos x="0" y="0"/>
              </a:cxn>
              <a:cxn ang="0">
                <a:pos x="518" y="0"/>
              </a:cxn>
              <a:cxn ang="0">
                <a:pos x="656" y="186"/>
              </a:cxn>
              <a:cxn ang="0">
                <a:pos x="518" y="374"/>
              </a:cxn>
            </a:cxnLst>
            <a:rect l="0" t="0" r="r" b="b"/>
            <a:pathLst>
              <a:path w="656" h="374">
                <a:moveTo>
                  <a:pt x="518" y="374"/>
                </a:moveTo>
                <a:lnTo>
                  <a:pt x="0" y="374"/>
                </a:lnTo>
                <a:lnTo>
                  <a:pt x="0" y="0"/>
                </a:lnTo>
                <a:lnTo>
                  <a:pt x="518" y="0"/>
                </a:lnTo>
                <a:lnTo>
                  <a:pt x="656" y="186"/>
                </a:lnTo>
                <a:lnTo>
                  <a:pt x="518" y="374"/>
                </a:lnTo>
                <a:close/>
              </a:path>
            </a:pathLst>
          </a:custGeom>
          <a:gradFill flip="none" rotWithShape="1">
            <a:gsLst>
              <a:gs pos="0">
                <a:schemeClr val="accent4"/>
              </a:gs>
              <a:gs pos="100000">
                <a:schemeClr val="accent4">
                  <a:lumMod val="75000"/>
                </a:schemeClr>
              </a:gs>
            </a:gsLst>
            <a:lin ang="10800000" scaled="1"/>
            <a:tileRect/>
          </a:gra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nvGrpSpPr>
          <p:cNvPr id="29" name="Group 28"/>
          <p:cNvGrpSpPr/>
          <p:nvPr/>
        </p:nvGrpSpPr>
        <p:grpSpPr>
          <a:xfrm flipH="1">
            <a:off x="4520717" y="2231323"/>
            <a:ext cx="496260" cy="697097"/>
            <a:chOff x="4073525" y="2036762"/>
            <a:chExt cx="608013" cy="854076"/>
          </a:xfrm>
        </p:grpSpPr>
        <p:sp>
          <p:nvSpPr>
            <p:cNvPr id="30" name="Freeform 16"/>
            <p:cNvSpPr>
              <a:spLocks/>
            </p:cNvSpPr>
            <p:nvPr/>
          </p:nvSpPr>
          <p:spPr bwMode="auto">
            <a:xfrm>
              <a:off x="4073525" y="2171700"/>
              <a:ext cx="608013" cy="719138"/>
            </a:xfrm>
            <a:custGeom>
              <a:avLst/>
              <a:gdLst/>
              <a:ahLst/>
              <a:cxnLst>
                <a:cxn ang="0">
                  <a:pos x="0" y="0"/>
                </a:cxn>
                <a:cxn ang="0">
                  <a:pos x="0" y="290"/>
                </a:cxn>
                <a:cxn ang="0">
                  <a:pos x="151" y="357"/>
                </a:cxn>
                <a:cxn ang="0">
                  <a:pos x="302" y="290"/>
                </a:cxn>
                <a:cxn ang="0">
                  <a:pos x="302" y="0"/>
                </a:cxn>
                <a:cxn ang="0">
                  <a:pos x="0" y="0"/>
                </a:cxn>
              </a:cxnLst>
              <a:rect l="0" t="0" r="r" b="b"/>
              <a:pathLst>
                <a:path w="302" h="357">
                  <a:moveTo>
                    <a:pt x="0" y="0"/>
                  </a:moveTo>
                  <a:cubicBezTo>
                    <a:pt x="0" y="290"/>
                    <a:pt x="0" y="290"/>
                    <a:pt x="0" y="290"/>
                  </a:cubicBezTo>
                  <a:cubicBezTo>
                    <a:pt x="0" y="327"/>
                    <a:pt x="67" y="357"/>
                    <a:pt x="151" y="357"/>
                  </a:cubicBezTo>
                  <a:cubicBezTo>
                    <a:pt x="234" y="357"/>
                    <a:pt x="302" y="327"/>
                    <a:pt x="302" y="290"/>
                  </a:cubicBezTo>
                  <a:cubicBezTo>
                    <a:pt x="302" y="0"/>
                    <a:pt x="302" y="0"/>
                    <a:pt x="302" y="0"/>
                  </a:cubicBezTo>
                  <a:lnTo>
                    <a:pt x="0" y="0"/>
                  </a:lnTo>
                  <a:close/>
                </a:path>
              </a:pathLst>
            </a:custGeom>
            <a:gradFill>
              <a:gsLst>
                <a:gs pos="0">
                  <a:schemeClr val="accent4"/>
                </a:gs>
                <a:gs pos="50000">
                  <a:schemeClr val="accent4">
                    <a:lumMod val="60000"/>
                    <a:lumOff val="40000"/>
                  </a:schemeClr>
                </a:gs>
                <a:gs pos="100000">
                  <a:schemeClr val="accent4"/>
                </a:gs>
              </a:gsLst>
              <a:lin ang="0" scaled="1"/>
            </a:gra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31" name="Oval 17"/>
            <p:cNvSpPr>
              <a:spLocks noChangeArrowheads="1"/>
            </p:cNvSpPr>
            <p:nvPr/>
          </p:nvSpPr>
          <p:spPr bwMode="auto">
            <a:xfrm>
              <a:off x="4073525" y="2036762"/>
              <a:ext cx="608013" cy="269875"/>
            </a:xfrm>
            <a:prstGeom prst="ellipse">
              <a:avLst/>
            </a:prstGeom>
            <a:solidFill>
              <a:schemeClr val="accent4"/>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sp>
        <p:nvSpPr>
          <p:cNvPr id="34" name="TextBox 33"/>
          <p:cNvSpPr txBox="1"/>
          <p:nvPr/>
        </p:nvSpPr>
        <p:spPr>
          <a:xfrm>
            <a:off x="4508200" y="4815153"/>
            <a:ext cx="521297" cy="492443"/>
          </a:xfrm>
          <a:prstGeom prst="rect">
            <a:avLst/>
          </a:prstGeom>
          <a:noFill/>
        </p:spPr>
        <p:txBody>
          <a:bodyPr wrap="none" rtlCol="0">
            <a:spAutoFit/>
          </a:bodyPr>
          <a:lstStyle/>
          <a:p>
            <a:pPr algn="ctr"/>
            <a:r>
              <a:rPr lang="en-US" sz="2600" b="1" dirty="0">
                <a:solidFill>
                  <a:schemeClr val="bg1"/>
                </a:solidFill>
              </a:rPr>
              <a:t>01</a:t>
            </a:r>
          </a:p>
        </p:txBody>
      </p:sp>
      <p:sp>
        <p:nvSpPr>
          <p:cNvPr id="36" name="TextBox 35"/>
          <p:cNvSpPr txBox="1"/>
          <p:nvPr/>
        </p:nvSpPr>
        <p:spPr>
          <a:xfrm>
            <a:off x="4535452" y="3876146"/>
            <a:ext cx="466794" cy="425822"/>
          </a:xfrm>
          <a:prstGeom prst="rect">
            <a:avLst/>
          </a:prstGeom>
          <a:noFill/>
        </p:spPr>
        <p:txBody>
          <a:bodyPr wrap="none" rtlCol="0">
            <a:spAutoFit/>
          </a:bodyPr>
          <a:lstStyle/>
          <a:p>
            <a:pPr algn="ctr"/>
            <a:r>
              <a:rPr lang="en-US" sz="2167" b="1" dirty="0">
                <a:solidFill>
                  <a:schemeClr val="bg1"/>
                </a:solidFill>
              </a:rPr>
              <a:t>02</a:t>
            </a:r>
          </a:p>
        </p:txBody>
      </p:sp>
      <p:sp>
        <p:nvSpPr>
          <p:cNvPr id="37" name="TextBox 36"/>
          <p:cNvSpPr txBox="1"/>
          <p:nvPr/>
        </p:nvSpPr>
        <p:spPr>
          <a:xfrm>
            <a:off x="4549878" y="3081603"/>
            <a:ext cx="437940" cy="392415"/>
          </a:xfrm>
          <a:prstGeom prst="rect">
            <a:avLst/>
          </a:prstGeom>
          <a:noFill/>
        </p:spPr>
        <p:txBody>
          <a:bodyPr wrap="none" rtlCol="0">
            <a:spAutoFit/>
          </a:bodyPr>
          <a:lstStyle/>
          <a:p>
            <a:pPr algn="ctr"/>
            <a:r>
              <a:rPr lang="en-US" sz="1950" b="1" dirty="0">
                <a:solidFill>
                  <a:schemeClr val="bg1"/>
                </a:solidFill>
              </a:rPr>
              <a:t>03</a:t>
            </a:r>
          </a:p>
        </p:txBody>
      </p:sp>
      <p:sp>
        <p:nvSpPr>
          <p:cNvPr id="38" name="TextBox 37"/>
          <p:cNvSpPr txBox="1"/>
          <p:nvPr/>
        </p:nvSpPr>
        <p:spPr>
          <a:xfrm>
            <a:off x="4564307" y="2493434"/>
            <a:ext cx="409086" cy="359009"/>
          </a:xfrm>
          <a:prstGeom prst="rect">
            <a:avLst/>
          </a:prstGeom>
          <a:noFill/>
        </p:spPr>
        <p:txBody>
          <a:bodyPr wrap="none" rtlCol="0">
            <a:spAutoFit/>
          </a:bodyPr>
          <a:lstStyle/>
          <a:p>
            <a:pPr algn="ctr"/>
            <a:r>
              <a:rPr lang="en-US" sz="1733" b="1" dirty="0">
                <a:solidFill>
                  <a:schemeClr val="bg1"/>
                </a:solidFill>
              </a:rPr>
              <a:t>04</a:t>
            </a:r>
          </a:p>
        </p:txBody>
      </p:sp>
      <p:grpSp>
        <p:nvGrpSpPr>
          <p:cNvPr id="39" name="Group 38"/>
          <p:cNvGrpSpPr/>
          <p:nvPr/>
        </p:nvGrpSpPr>
        <p:grpSpPr>
          <a:xfrm>
            <a:off x="5633904" y="4659732"/>
            <a:ext cx="672738" cy="426067"/>
            <a:chOff x="3175000" y="3792538"/>
            <a:chExt cx="190500" cy="120650"/>
          </a:xfrm>
          <a:solidFill>
            <a:schemeClr val="bg1"/>
          </a:solidFill>
        </p:grpSpPr>
        <p:sp>
          <p:nvSpPr>
            <p:cNvPr id="40" name="Freeform 31"/>
            <p:cNvSpPr>
              <a:spLocks/>
            </p:cNvSpPr>
            <p:nvPr/>
          </p:nvSpPr>
          <p:spPr bwMode="auto">
            <a:xfrm>
              <a:off x="3175000" y="3792538"/>
              <a:ext cx="190500" cy="109538"/>
            </a:xfrm>
            <a:custGeom>
              <a:avLst/>
              <a:gdLst/>
              <a:ahLst/>
              <a:cxnLst>
                <a:cxn ang="0">
                  <a:pos x="32" y="3"/>
                </a:cxn>
                <a:cxn ang="0">
                  <a:pos x="32" y="3"/>
                </a:cxn>
                <a:cxn ang="0">
                  <a:pos x="33" y="1"/>
                </a:cxn>
                <a:cxn ang="0">
                  <a:pos x="33" y="1"/>
                </a:cxn>
                <a:cxn ang="0">
                  <a:pos x="32" y="0"/>
                </a:cxn>
                <a:cxn ang="0">
                  <a:pos x="32" y="0"/>
                </a:cxn>
                <a:cxn ang="0">
                  <a:pos x="30" y="1"/>
                </a:cxn>
                <a:cxn ang="0">
                  <a:pos x="30" y="1"/>
                </a:cxn>
                <a:cxn ang="0">
                  <a:pos x="29" y="2"/>
                </a:cxn>
                <a:cxn ang="0">
                  <a:pos x="29" y="2"/>
                </a:cxn>
                <a:cxn ang="0">
                  <a:pos x="30" y="3"/>
                </a:cxn>
                <a:cxn ang="0">
                  <a:pos x="21" y="11"/>
                </a:cxn>
                <a:cxn ang="0">
                  <a:pos x="15" y="5"/>
                </a:cxn>
                <a:cxn ang="0">
                  <a:pos x="0" y="19"/>
                </a:cxn>
                <a:cxn ang="0">
                  <a:pos x="1" y="19"/>
                </a:cxn>
                <a:cxn ang="0">
                  <a:pos x="15" y="6"/>
                </a:cxn>
                <a:cxn ang="0">
                  <a:pos x="21" y="12"/>
                </a:cxn>
                <a:cxn ang="0">
                  <a:pos x="30" y="3"/>
                </a:cxn>
                <a:cxn ang="0">
                  <a:pos x="31" y="4"/>
                </a:cxn>
                <a:cxn ang="0">
                  <a:pos x="31" y="4"/>
                </a:cxn>
                <a:cxn ang="0">
                  <a:pos x="32" y="3"/>
                </a:cxn>
              </a:cxnLst>
              <a:rect l="0" t="0" r="r" b="b"/>
              <a:pathLst>
                <a:path w="33" h="19">
                  <a:moveTo>
                    <a:pt x="32" y="3"/>
                  </a:moveTo>
                  <a:cubicBezTo>
                    <a:pt x="32" y="3"/>
                    <a:pt x="32" y="3"/>
                    <a:pt x="32" y="3"/>
                  </a:cubicBezTo>
                  <a:cubicBezTo>
                    <a:pt x="32" y="3"/>
                    <a:pt x="33" y="2"/>
                    <a:pt x="33" y="1"/>
                  </a:cubicBezTo>
                  <a:cubicBezTo>
                    <a:pt x="33" y="1"/>
                    <a:pt x="33" y="1"/>
                    <a:pt x="33" y="1"/>
                  </a:cubicBezTo>
                  <a:cubicBezTo>
                    <a:pt x="33" y="1"/>
                    <a:pt x="33" y="0"/>
                    <a:pt x="32" y="0"/>
                  </a:cubicBezTo>
                  <a:cubicBezTo>
                    <a:pt x="32" y="0"/>
                    <a:pt x="32" y="0"/>
                    <a:pt x="32" y="0"/>
                  </a:cubicBezTo>
                  <a:cubicBezTo>
                    <a:pt x="31" y="1"/>
                    <a:pt x="30" y="1"/>
                    <a:pt x="30" y="1"/>
                  </a:cubicBezTo>
                  <a:cubicBezTo>
                    <a:pt x="30" y="1"/>
                    <a:pt x="30" y="1"/>
                    <a:pt x="30" y="1"/>
                  </a:cubicBezTo>
                  <a:cubicBezTo>
                    <a:pt x="29" y="1"/>
                    <a:pt x="29" y="1"/>
                    <a:pt x="29" y="2"/>
                  </a:cubicBezTo>
                  <a:cubicBezTo>
                    <a:pt x="29" y="2"/>
                    <a:pt x="29" y="2"/>
                    <a:pt x="29" y="2"/>
                  </a:cubicBezTo>
                  <a:cubicBezTo>
                    <a:pt x="30" y="2"/>
                    <a:pt x="30" y="2"/>
                    <a:pt x="30" y="3"/>
                  </a:cubicBezTo>
                  <a:cubicBezTo>
                    <a:pt x="21" y="11"/>
                    <a:pt x="21" y="11"/>
                    <a:pt x="21" y="11"/>
                  </a:cubicBezTo>
                  <a:cubicBezTo>
                    <a:pt x="15" y="5"/>
                    <a:pt x="15" y="5"/>
                    <a:pt x="15" y="5"/>
                  </a:cubicBezTo>
                  <a:cubicBezTo>
                    <a:pt x="0" y="19"/>
                    <a:pt x="0" y="19"/>
                    <a:pt x="0" y="19"/>
                  </a:cubicBezTo>
                  <a:cubicBezTo>
                    <a:pt x="1" y="19"/>
                    <a:pt x="1" y="19"/>
                    <a:pt x="1" y="19"/>
                  </a:cubicBezTo>
                  <a:cubicBezTo>
                    <a:pt x="15" y="6"/>
                    <a:pt x="15" y="6"/>
                    <a:pt x="15" y="6"/>
                  </a:cubicBezTo>
                  <a:cubicBezTo>
                    <a:pt x="21" y="12"/>
                    <a:pt x="21" y="12"/>
                    <a:pt x="21" y="12"/>
                  </a:cubicBezTo>
                  <a:cubicBezTo>
                    <a:pt x="30" y="3"/>
                    <a:pt x="30" y="3"/>
                    <a:pt x="30" y="3"/>
                  </a:cubicBezTo>
                  <a:cubicBezTo>
                    <a:pt x="31" y="3"/>
                    <a:pt x="31" y="3"/>
                    <a:pt x="31" y="4"/>
                  </a:cubicBezTo>
                  <a:cubicBezTo>
                    <a:pt x="31" y="4"/>
                    <a:pt x="31" y="4"/>
                    <a:pt x="31" y="4"/>
                  </a:cubicBezTo>
                  <a:cubicBezTo>
                    <a:pt x="31" y="4"/>
                    <a:pt x="32" y="4"/>
                    <a:pt x="32" y="3"/>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41" name="Freeform 32"/>
            <p:cNvSpPr>
              <a:spLocks/>
            </p:cNvSpPr>
            <p:nvPr/>
          </p:nvSpPr>
          <p:spPr bwMode="auto">
            <a:xfrm>
              <a:off x="3325813" y="3821113"/>
              <a:ext cx="22225" cy="92075"/>
            </a:xfrm>
            <a:custGeom>
              <a:avLst/>
              <a:gdLst/>
              <a:ahLst/>
              <a:cxnLst>
                <a:cxn ang="0">
                  <a:pos x="0" y="11"/>
                </a:cxn>
                <a:cxn ang="0">
                  <a:pos x="0" y="58"/>
                </a:cxn>
                <a:cxn ang="0">
                  <a:pos x="14" y="58"/>
                </a:cxn>
                <a:cxn ang="0">
                  <a:pos x="14" y="0"/>
                </a:cxn>
                <a:cxn ang="0">
                  <a:pos x="0" y="11"/>
                </a:cxn>
              </a:cxnLst>
              <a:rect l="0" t="0" r="r" b="b"/>
              <a:pathLst>
                <a:path w="14" h="58">
                  <a:moveTo>
                    <a:pt x="0" y="11"/>
                  </a:moveTo>
                  <a:lnTo>
                    <a:pt x="0" y="58"/>
                  </a:lnTo>
                  <a:lnTo>
                    <a:pt x="14" y="58"/>
                  </a:lnTo>
                  <a:lnTo>
                    <a:pt x="14" y="0"/>
                  </a:lnTo>
                  <a:lnTo>
                    <a:pt x="0" y="11"/>
                  </a:ln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42" name="Freeform 33"/>
            <p:cNvSpPr>
              <a:spLocks/>
            </p:cNvSpPr>
            <p:nvPr/>
          </p:nvSpPr>
          <p:spPr bwMode="auto">
            <a:xfrm>
              <a:off x="3295650" y="3843338"/>
              <a:ext cx="23813" cy="69850"/>
            </a:xfrm>
            <a:custGeom>
              <a:avLst/>
              <a:gdLst/>
              <a:ahLst/>
              <a:cxnLst>
                <a:cxn ang="0">
                  <a:pos x="0" y="15"/>
                </a:cxn>
                <a:cxn ang="0">
                  <a:pos x="0" y="44"/>
                </a:cxn>
                <a:cxn ang="0">
                  <a:pos x="15" y="44"/>
                </a:cxn>
                <a:cxn ang="0">
                  <a:pos x="15" y="0"/>
                </a:cxn>
                <a:cxn ang="0">
                  <a:pos x="0" y="15"/>
                </a:cxn>
              </a:cxnLst>
              <a:rect l="0" t="0" r="r" b="b"/>
              <a:pathLst>
                <a:path w="15" h="44">
                  <a:moveTo>
                    <a:pt x="0" y="15"/>
                  </a:moveTo>
                  <a:lnTo>
                    <a:pt x="0" y="44"/>
                  </a:lnTo>
                  <a:lnTo>
                    <a:pt x="15" y="44"/>
                  </a:lnTo>
                  <a:lnTo>
                    <a:pt x="15" y="0"/>
                  </a:lnTo>
                  <a:lnTo>
                    <a:pt x="0" y="15"/>
                  </a:ln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43" name="Freeform 34"/>
            <p:cNvSpPr>
              <a:spLocks/>
            </p:cNvSpPr>
            <p:nvPr/>
          </p:nvSpPr>
          <p:spPr bwMode="auto">
            <a:xfrm>
              <a:off x="3267075" y="3843338"/>
              <a:ext cx="23813" cy="69850"/>
            </a:xfrm>
            <a:custGeom>
              <a:avLst/>
              <a:gdLst/>
              <a:ahLst/>
              <a:cxnLst>
                <a:cxn ang="0">
                  <a:pos x="0" y="0"/>
                </a:cxn>
                <a:cxn ang="0">
                  <a:pos x="0" y="44"/>
                </a:cxn>
                <a:cxn ang="0">
                  <a:pos x="15" y="44"/>
                </a:cxn>
                <a:cxn ang="0">
                  <a:pos x="15" y="11"/>
                </a:cxn>
                <a:cxn ang="0">
                  <a:pos x="0" y="0"/>
                </a:cxn>
              </a:cxnLst>
              <a:rect l="0" t="0" r="r" b="b"/>
              <a:pathLst>
                <a:path w="15" h="44">
                  <a:moveTo>
                    <a:pt x="0" y="0"/>
                  </a:moveTo>
                  <a:lnTo>
                    <a:pt x="0" y="44"/>
                  </a:lnTo>
                  <a:lnTo>
                    <a:pt x="15" y="44"/>
                  </a:lnTo>
                  <a:lnTo>
                    <a:pt x="15" y="11"/>
                  </a:lnTo>
                  <a:lnTo>
                    <a:pt x="0" y="0"/>
                  </a:ln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44" name="Freeform 35"/>
            <p:cNvSpPr>
              <a:spLocks/>
            </p:cNvSpPr>
            <p:nvPr/>
          </p:nvSpPr>
          <p:spPr bwMode="auto">
            <a:xfrm>
              <a:off x="3238500" y="3832225"/>
              <a:ext cx="23813" cy="80963"/>
            </a:xfrm>
            <a:custGeom>
              <a:avLst/>
              <a:gdLst/>
              <a:ahLst/>
              <a:cxnLst>
                <a:cxn ang="0">
                  <a:pos x="15" y="0"/>
                </a:cxn>
                <a:cxn ang="0">
                  <a:pos x="0" y="11"/>
                </a:cxn>
                <a:cxn ang="0">
                  <a:pos x="0" y="51"/>
                </a:cxn>
                <a:cxn ang="0">
                  <a:pos x="15" y="51"/>
                </a:cxn>
                <a:cxn ang="0">
                  <a:pos x="15" y="0"/>
                </a:cxn>
                <a:cxn ang="0">
                  <a:pos x="15" y="0"/>
                </a:cxn>
              </a:cxnLst>
              <a:rect l="0" t="0" r="r" b="b"/>
              <a:pathLst>
                <a:path w="15" h="51">
                  <a:moveTo>
                    <a:pt x="15" y="0"/>
                  </a:moveTo>
                  <a:lnTo>
                    <a:pt x="0" y="11"/>
                  </a:lnTo>
                  <a:lnTo>
                    <a:pt x="0" y="51"/>
                  </a:lnTo>
                  <a:lnTo>
                    <a:pt x="15" y="51"/>
                  </a:lnTo>
                  <a:lnTo>
                    <a:pt x="15" y="0"/>
                  </a:lnTo>
                  <a:lnTo>
                    <a:pt x="15" y="0"/>
                  </a:ln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45" name="Freeform 36"/>
            <p:cNvSpPr>
              <a:spLocks/>
            </p:cNvSpPr>
            <p:nvPr/>
          </p:nvSpPr>
          <p:spPr bwMode="auto">
            <a:xfrm>
              <a:off x="3209925" y="3860800"/>
              <a:ext cx="22225" cy="52388"/>
            </a:xfrm>
            <a:custGeom>
              <a:avLst/>
              <a:gdLst/>
              <a:ahLst/>
              <a:cxnLst>
                <a:cxn ang="0">
                  <a:pos x="0" y="11"/>
                </a:cxn>
                <a:cxn ang="0">
                  <a:pos x="0" y="33"/>
                </a:cxn>
                <a:cxn ang="0">
                  <a:pos x="14" y="33"/>
                </a:cxn>
                <a:cxn ang="0">
                  <a:pos x="14" y="0"/>
                </a:cxn>
                <a:cxn ang="0">
                  <a:pos x="0" y="11"/>
                </a:cxn>
              </a:cxnLst>
              <a:rect l="0" t="0" r="r" b="b"/>
              <a:pathLst>
                <a:path w="14" h="33">
                  <a:moveTo>
                    <a:pt x="0" y="11"/>
                  </a:moveTo>
                  <a:lnTo>
                    <a:pt x="0" y="33"/>
                  </a:lnTo>
                  <a:lnTo>
                    <a:pt x="14" y="33"/>
                  </a:lnTo>
                  <a:lnTo>
                    <a:pt x="14" y="0"/>
                  </a:lnTo>
                  <a:lnTo>
                    <a:pt x="0" y="11"/>
                  </a:ln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46" name="Freeform 37"/>
            <p:cNvSpPr>
              <a:spLocks/>
            </p:cNvSpPr>
            <p:nvPr/>
          </p:nvSpPr>
          <p:spPr bwMode="auto">
            <a:xfrm>
              <a:off x="3181350" y="3884613"/>
              <a:ext cx="22225" cy="28575"/>
            </a:xfrm>
            <a:custGeom>
              <a:avLst/>
              <a:gdLst/>
              <a:ahLst/>
              <a:cxnLst>
                <a:cxn ang="0">
                  <a:pos x="0" y="14"/>
                </a:cxn>
                <a:cxn ang="0">
                  <a:pos x="0" y="18"/>
                </a:cxn>
                <a:cxn ang="0">
                  <a:pos x="14" y="18"/>
                </a:cxn>
                <a:cxn ang="0">
                  <a:pos x="14" y="0"/>
                </a:cxn>
                <a:cxn ang="0">
                  <a:pos x="0" y="14"/>
                </a:cxn>
              </a:cxnLst>
              <a:rect l="0" t="0" r="r" b="b"/>
              <a:pathLst>
                <a:path w="14" h="18">
                  <a:moveTo>
                    <a:pt x="0" y="14"/>
                  </a:moveTo>
                  <a:lnTo>
                    <a:pt x="0" y="18"/>
                  </a:lnTo>
                  <a:lnTo>
                    <a:pt x="14" y="18"/>
                  </a:lnTo>
                  <a:lnTo>
                    <a:pt x="14" y="0"/>
                  </a:lnTo>
                  <a:lnTo>
                    <a:pt x="0" y="14"/>
                  </a:ln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nvGrpSpPr>
          <p:cNvPr id="47" name="Group 46"/>
          <p:cNvGrpSpPr/>
          <p:nvPr/>
        </p:nvGrpSpPr>
        <p:grpSpPr>
          <a:xfrm>
            <a:off x="3580473" y="3762797"/>
            <a:ext cx="415157" cy="316130"/>
            <a:chOff x="3694113" y="3481388"/>
            <a:chExt cx="173038" cy="131763"/>
          </a:xfrm>
          <a:solidFill>
            <a:schemeClr val="bg1"/>
          </a:solidFill>
        </p:grpSpPr>
        <p:sp>
          <p:nvSpPr>
            <p:cNvPr id="48" name="Freeform 38"/>
            <p:cNvSpPr>
              <a:spLocks noEditPoints="1"/>
            </p:cNvSpPr>
            <p:nvPr/>
          </p:nvSpPr>
          <p:spPr bwMode="auto">
            <a:xfrm>
              <a:off x="3694113" y="3481388"/>
              <a:ext cx="173038" cy="131763"/>
            </a:xfrm>
            <a:custGeom>
              <a:avLst/>
              <a:gdLst/>
              <a:ahLst/>
              <a:cxnLst>
                <a:cxn ang="0">
                  <a:pos x="27" y="0"/>
                </a:cxn>
                <a:cxn ang="0">
                  <a:pos x="3" y="0"/>
                </a:cxn>
                <a:cxn ang="0">
                  <a:pos x="0" y="3"/>
                </a:cxn>
                <a:cxn ang="0">
                  <a:pos x="0" y="17"/>
                </a:cxn>
                <a:cxn ang="0">
                  <a:pos x="3" y="20"/>
                </a:cxn>
                <a:cxn ang="0">
                  <a:pos x="10" y="20"/>
                </a:cxn>
                <a:cxn ang="0">
                  <a:pos x="9" y="21"/>
                </a:cxn>
                <a:cxn ang="0">
                  <a:pos x="5" y="21"/>
                </a:cxn>
                <a:cxn ang="0">
                  <a:pos x="3" y="22"/>
                </a:cxn>
                <a:cxn ang="0">
                  <a:pos x="5" y="23"/>
                </a:cxn>
                <a:cxn ang="0">
                  <a:pos x="25" y="23"/>
                </a:cxn>
                <a:cxn ang="0">
                  <a:pos x="27" y="22"/>
                </a:cxn>
                <a:cxn ang="0">
                  <a:pos x="25" y="21"/>
                </a:cxn>
                <a:cxn ang="0">
                  <a:pos x="21" y="21"/>
                </a:cxn>
                <a:cxn ang="0">
                  <a:pos x="20" y="20"/>
                </a:cxn>
                <a:cxn ang="0">
                  <a:pos x="27" y="20"/>
                </a:cxn>
                <a:cxn ang="0">
                  <a:pos x="30" y="17"/>
                </a:cxn>
                <a:cxn ang="0">
                  <a:pos x="30" y="3"/>
                </a:cxn>
                <a:cxn ang="0">
                  <a:pos x="27" y="0"/>
                </a:cxn>
                <a:cxn ang="0">
                  <a:pos x="29" y="17"/>
                </a:cxn>
                <a:cxn ang="0">
                  <a:pos x="27" y="18"/>
                </a:cxn>
                <a:cxn ang="0">
                  <a:pos x="3" y="18"/>
                </a:cxn>
                <a:cxn ang="0">
                  <a:pos x="1" y="17"/>
                </a:cxn>
                <a:cxn ang="0">
                  <a:pos x="1" y="3"/>
                </a:cxn>
                <a:cxn ang="0">
                  <a:pos x="3" y="2"/>
                </a:cxn>
                <a:cxn ang="0">
                  <a:pos x="27" y="2"/>
                </a:cxn>
                <a:cxn ang="0">
                  <a:pos x="29" y="3"/>
                </a:cxn>
                <a:cxn ang="0">
                  <a:pos x="29" y="17"/>
                </a:cxn>
              </a:cxnLst>
              <a:rect l="0" t="0" r="r" b="b"/>
              <a:pathLst>
                <a:path w="30" h="23">
                  <a:moveTo>
                    <a:pt x="27" y="0"/>
                  </a:moveTo>
                  <a:cubicBezTo>
                    <a:pt x="3" y="0"/>
                    <a:pt x="3" y="0"/>
                    <a:pt x="3" y="0"/>
                  </a:cubicBezTo>
                  <a:cubicBezTo>
                    <a:pt x="1" y="0"/>
                    <a:pt x="0" y="1"/>
                    <a:pt x="0" y="3"/>
                  </a:cubicBezTo>
                  <a:cubicBezTo>
                    <a:pt x="0" y="17"/>
                    <a:pt x="0" y="17"/>
                    <a:pt x="0" y="17"/>
                  </a:cubicBezTo>
                  <a:cubicBezTo>
                    <a:pt x="0" y="19"/>
                    <a:pt x="1" y="20"/>
                    <a:pt x="3" y="20"/>
                  </a:cubicBezTo>
                  <a:cubicBezTo>
                    <a:pt x="10" y="20"/>
                    <a:pt x="10" y="20"/>
                    <a:pt x="10" y="20"/>
                  </a:cubicBezTo>
                  <a:cubicBezTo>
                    <a:pt x="9" y="20"/>
                    <a:pt x="9" y="20"/>
                    <a:pt x="9" y="21"/>
                  </a:cubicBezTo>
                  <a:cubicBezTo>
                    <a:pt x="5" y="21"/>
                    <a:pt x="5" y="21"/>
                    <a:pt x="5" y="21"/>
                  </a:cubicBezTo>
                  <a:cubicBezTo>
                    <a:pt x="4" y="21"/>
                    <a:pt x="3" y="21"/>
                    <a:pt x="3" y="22"/>
                  </a:cubicBezTo>
                  <a:cubicBezTo>
                    <a:pt x="3" y="22"/>
                    <a:pt x="4" y="23"/>
                    <a:pt x="5" y="23"/>
                  </a:cubicBezTo>
                  <a:cubicBezTo>
                    <a:pt x="25" y="23"/>
                    <a:pt x="25" y="23"/>
                    <a:pt x="25" y="23"/>
                  </a:cubicBezTo>
                  <a:cubicBezTo>
                    <a:pt x="26" y="23"/>
                    <a:pt x="27" y="22"/>
                    <a:pt x="27" y="22"/>
                  </a:cubicBezTo>
                  <a:cubicBezTo>
                    <a:pt x="27" y="21"/>
                    <a:pt x="26" y="21"/>
                    <a:pt x="25" y="21"/>
                  </a:cubicBezTo>
                  <a:cubicBezTo>
                    <a:pt x="21" y="21"/>
                    <a:pt x="21" y="21"/>
                    <a:pt x="21" y="21"/>
                  </a:cubicBezTo>
                  <a:cubicBezTo>
                    <a:pt x="21" y="20"/>
                    <a:pt x="20" y="20"/>
                    <a:pt x="20" y="20"/>
                  </a:cubicBezTo>
                  <a:cubicBezTo>
                    <a:pt x="27" y="20"/>
                    <a:pt x="27" y="20"/>
                    <a:pt x="27" y="20"/>
                  </a:cubicBezTo>
                  <a:cubicBezTo>
                    <a:pt x="29" y="20"/>
                    <a:pt x="30" y="19"/>
                    <a:pt x="30" y="17"/>
                  </a:cubicBezTo>
                  <a:cubicBezTo>
                    <a:pt x="30" y="3"/>
                    <a:pt x="30" y="3"/>
                    <a:pt x="30" y="3"/>
                  </a:cubicBezTo>
                  <a:cubicBezTo>
                    <a:pt x="30" y="1"/>
                    <a:pt x="29" y="0"/>
                    <a:pt x="27" y="0"/>
                  </a:cubicBezTo>
                  <a:close/>
                  <a:moveTo>
                    <a:pt x="29" y="17"/>
                  </a:moveTo>
                  <a:cubicBezTo>
                    <a:pt x="29" y="18"/>
                    <a:pt x="28" y="18"/>
                    <a:pt x="27" y="18"/>
                  </a:cubicBezTo>
                  <a:cubicBezTo>
                    <a:pt x="3" y="18"/>
                    <a:pt x="3" y="18"/>
                    <a:pt x="3" y="18"/>
                  </a:cubicBezTo>
                  <a:cubicBezTo>
                    <a:pt x="2" y="18"/>
                    <a:pt x="1" y="18"/>
                    <a:pt x="1" y="17"/>
                  </a:cubicBezTo>
                  <a:cubicBezTo>
                    <a:pt x="1" y="3"/>
                    <a:pt x="1" y="3"/>
                    <a:pt x="1" y="3"/>
                  </a:cubicBezTo>
                  <a:cubicBezTo>
                    <a:pt x="1" y="2"/>
                    <a:pt x="2" y="2"/>
                    <a:pt x="3" y="2"/>
                  </a:cubicBezTo>
                  <a:cubicBezTo>
                    <a:pt x="27" y="2"/>
                    <a:pt x="27" y="2"/>
                    <a:pt x="27" y="2"/>
                  </a:cubicBezTo>
                  <a:cubicBezTo>
                    <a:pt x="28" y="2"/>
                    <a:pt x="29" y="2"/>
                    <a:pt x="29" y="3"/>
                  </a:cubicBezTo>
                  <a:lnTo>
                    <a:pt x="29" y="17"/>
                  </a:ln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49" name="Freeform 39"/>
            <p:cNvSpPr>
              <a:spLocks noEditPoints="1"/>
            </p:cNvSpPr>
            <p:nvPr/>
          </p:nvSpPr>
          <p:spPr bwMode="auto">
            <a:xfrm>
              <a:off x="3733800" y="3514725"/>
              <a:ext cx="63500" cy="63500"/>
            </a:xfrm>
            <a:custGeom>
              <a:avLst/>
              <a:gdLst/>
              <a:ahLst/>
              <a:cxnLst>
                <a:cxn ang="0">
                  <a:pos x="11" y="6"/>
                </a:cxn>
                <a:cxn ang="0">
                  <a:pos x="11" y="5"/>
                </a:cxn>
                <a:cxn ang="0">
                  <a:pos x="9" y="5"/>
                </a:cxn>
                <a:cxn ang="0">
                  <a:pos x="9" y="3"/>
                </a:cxn>
                <a:cxn ang="0">
                  <a:pos x="9" y="2"/>
                </a:cxn>
                <a:cxn ang="0">
                  <a:pos x="8" y="1"/>
                </a:cxn>
                <a:cxn ang="0">
                  <a:pos x="8" y="2"/>
                </a:cxn>
                <a:cxn ang="0">
                  <a:pos x="6" y="1"/>
                </a:cxn>
                <a:cxn ang="0">
                  <a:pos x="6" y="0"/>
                </a:cxn>
                <a:cxn ang="0">
                  <a:pos x="5" y="0"/>
                </a:cxn>
                <a:cxn ang="0">
                  <a:pos x="5" y="1"/>
                </a:cxn>
                <a:cxn ang="0">
                  <a:pos x="3" y="2"/>
                </a:cxn>
                <a:cxn ang="0">
                  <a:pos x="2" y="1"/>
                </a:cxn>
                <a:cxn ang="0">
                  <a:pos x="1" y="2"/>
                </a:cxn>
                <a:cxn ang="0">
                  <a:pos x="2" y="3"/>
                </a:cxn>
                <a:cxn ang="0">
                  <a:pos x="1" y="5"/>
                </a:cxn>
                <a:cxn ang="0">
                  <a:pos x="0" y="5"/>
                </a:cxn>
                <a:cxn ang="0">
                  <a:pos x="0" y="6"/>
                </a:cxn>
                <a:cxn ang="0">
                  <a:pos x="1" y="6"/>
                </a:cxn>
                <a:cxn ang="0">
                  <a:pos x="2" y="8"/>
                </a:cxn>
                <a:cxn ang="0">
                  <a:pos x="1" y="9"/>
                </a:cxn>
                <a:cxn ang="0">
                  <a:pos x="2" y="10"/>
                </a:cxn>
                <a:cxn ang="0">
                  <a:pos x="3" y="9"/>
                </a:cxn>
                <a:cxn ang="0">
                  <a:pos x="5" y="10"/>
                </a:cxn>
                <a:cxn ang="0">
                  <a:pos x="5" y="11"/>
                </a:cxn>
                <a:cxn ang="0">
                  <a:pos x="6" y="11"/>
                </a:cxn>
                <a:cxn ang="0">
                  <a:pos x="6" y="10"/>
                </a:cxn>
                <a:cxn ang="0">
                  <a:pos x="8" y="9"/>
                </a:cxn>
                <a:cxn ang="0">
                  <a:pos x="9" y="10"/>
                </a:cxn>
                <a:cxn ang="0">
                  <a:pos x="9" y="9"/>
                </a:cxn>
                <a:cxn ang="0">
                  <a:pos x="9" y="8"/>
                </a:cxn>
                <a:cxn ang="0">
                  <a:pos x="9" y="6"/>
                </a:cxn>
                <a:cxn ang="0">
                  <a:pos x="11" y="6"/>
                </a:cxn>
                <a:cxn ang="0">
                  <a:pos x="8" y="6"/>
                </a:cxn>
                <a:cxn ang="0">
                  <a:pos x="5" y="9"/>
                </a:cxn>
                <a:cxn ang="0">
                  <a:pos x="2" y="6"/>
                </a:cxn>
                <a:cxn ang="0">
                  <a:pos x="5" y="2"/>
                </a:cxn>
                <a:cxn ang="0">
                  <a:pos x="8" y="6"/>
                </a:cxn>
              </a:cxnLst>
              <a:rect l="0" t="0" r="r" b="b"/>
              <a:pathLst>
                <a:path w="11" h="11">
                  <a:moveTo>
                    <a:pt x="11" y="6"/>
                  </a:moveTo>
                  <a:cubicBezTo>
                    <a:pt x="11" y="5"/>
                    <a:pt x="11" y="5"/>
                    <a:pt x="11" y="5"/>
                  </a:cubicBezTo>
                  <a:cubicBezTo>
                    <a:pt x="9" y="5"/>
                    <a:pt x="9" y="5"/>
                    <a:pt x="9" y="5"/>
                  </a:cubicBezTo>
                  <a:cubicBezTo>
                    <a:pt x="9" y="4"/>
                    <a:pt x="9" y="4"/>
                    <a:pt x="9" y="3"/>
                  </a:cubicBezTo>
                  <a:cubicBezTo>
                    <a:pt x="9" y="2"/>
                    <a:pt x="9" y="2"/>
                    <a:pt x="9" y="2"/>
                  </a:cubicBezTo>
                  <a:cubicBezTo>
                    <a:pt x="8" y="1"/>
                    <a:pt x="8" y="1"/>
                    <a:pt x="8" y="1"/>
                  </a:cubicBezTo>
                  <a:cubicBezTo>
                    <a:pt x="8" y="2"/>
                    <a:pt x="8" y="2"/>
                    <a:pt x="8" y="2"/>
                  </a:cubicBezTo>
                  <a:cubicBezTo>
                    <a:pt x="7" y="2"/>
                    <a:pt x="7" y="1"/>
                    <a:pt x="6" y="1"/>
                  </a:cubicBezTo>
                  <a:cubicBezTo>
                    <a:pt x="6" y="0"/>
                    <a:pt x="6" y="0"/>
                    <a:pt x="6" y="0"/>
                  </a:cubicBezTo>
                  <a:cubicBezTo>
                    <a:pt x="5" y="0"/>
                    <a:pt x="5" y="0"/>
                    <a:pt x="5" y="0"/>
                  </a:cubicBezTo>
                  <a:cubicBezTo>
                    <a:pt x="5" y="1"/>
                    <a:pt x="5" y="1"/>
                    <a:pt x="5" y="1"/>
                  </a:cubicBezTo>
                  <a:cubicBezTo>
                    <a:pt x="4" y="1"/>
                    <a:pt x="3" y="2"/>
                    <a:pt x="3" y="2"/>
                  </a:cubicBezTo>
                  <a:cubicBezTo>
                    <a:pt x="2" y="1"/>
                    <a:pt x="2" y="1"/>
                    <a:pt x="2" y="1"/>
                  </a:cubicBezTo>
                  <a:cubicBezTo>
                    <a:pt x="1" y="2"/>
                    <a:pt x="1" y="2"/>
                    <a:pt x="1" y="2"/>
                  </a:cubicBezTo>
                  <a:cubicBezTo>
                    <a:pt x="2" y="3"/>
                    <a:pt x="2" y="3"/>
                    <a:pt x="2" y="3"/>
                  </a:cubicBezTo>
                  <a:cubicBezTo>
                    <a:pt x="1" y="4"/>
                    <a:pt x="1" y="4"/>
                    <a:pt x="1" y="5"/>
                  </a:cubicBezTo>
                  <a:cubicBezTo>
                    <a:pt x="0" y="5"/>
                    <a:pt x="0" y="5"/>
                    <a:pt x="0" y="5"/>
                  </a:cubicBezTo>
                  <a:cubicBezTo>
                    <a:pt x="0" y="6"/>
                    <a:pt x="0" y="6"/>
                    <a:pt x="0" y="6"/>
                  </a:cubicBezTo>
                  <a:cubicBezTo>
                    <a:pt x="1" y="6"/>
                    <a:pt x="1" y="6"/>
                    <a:pt x="1" y="6"/>
                  </a:cubicBezTo>
                  <a:cubicBezTo>
                    <a:pt x="1" y="7"/>
                    <a:pt x="1" y="8"/>
                    <a:pt x="2" y="8"/>
                  </a:cubicBezTo>
                  <a:cubicBezTo>
                    <a:pt x="1" y="9"/>
                    <a:pt x="1" y="9"/>
                    <a:pt x="1" y="9"/>
                  </a:cubicBezTo>
                  <a:cubicBezTo>
                    <a:pt x="2" y="10"/>
                    <a:pt x="2" y="10"/>
                    <a:pt x="2" y="10"/>
                  </a:cubicBezTo>
                  <a:cubicBezTo>
                    <a:pt x="3" y="9"/>
                    <a:pt x="3" y="9"/>
                    <a:pt x="3" y="9"/>
                  </a:cubicBezTo>
                  <a:cubicBezTo>
                    <a:pt x="3" y="10"/>
                    <a:pt x="4" y="10"/>
                    <a:pt x="5" y="10"/>
                  </a:cubicBezTo>
                  <a:cubicBezTo>
                    <a:pt x="5" y="11"/>
                    <a:pt x="5" y="11"/>
                    <a:pt x="5" y="11"/>
                  </a:cubicBezTo>
                  <a:cubicBezTo>
                    <a:pt x="6" y="11"/>
                    <a:pt x="6" y="11"/>
                    <a:pt x="6" y="11"/>
                  </a:cubicBezTo>
                  <a:cubicBezTo>
                    <a:pt x="6" y="10"/>
                    <a:pt x="6" y="10"/>
                    <a:pt x="6" y="10"/>
                  </a:cubicBezTo>
                  <a:cubicBezTo>
                    <a:pt x="7" y="10"/>
                    <a:pt x="7" y="10"/>
                    <a:pt x="8" y="9"/>
                  </a:cubicBezTo>
                  <a:cubicBezTo>
                    <a:pt x="9" y="10"/>
                    <a:pt x="9" y="10"/>
                    <a:pt x="9" y="10"/>
                  </a:cubicBezTo>
                  <a:cubicBezTo>
                    <a:pt x="9" y="9"/>
                    <a:pt x="9" y="9"/>
                    <a:pt x="9" y="9"/>
                  </a:cubicBezTo>
                  <a:cubicBezTo>
                    <a:pt x="9" y="8"/>
                    <a:pt x="9" y="8"/>
                    <a:pt x="9" y="8"/>
                  </a:cubicBezTo>
                  <a:cubicBezTo>
                    <a:pt x="9" y="8"/>
                    <a:pt x="9" y="7"/>
                    <a:pt x="9" y="6"/>
                  </a:cubicBezTo>
                  <a:lnTo>
                    <a:pt x="11" y="6"/>
                  </a:lnTo>
                  <a:close/>
                  <a:moveTo>
                    <a:pt x="8" y="6"/>
                  </a:moveTo>
                  <a:cubicBezTo>
                    <a:pt x="8" y="7"/>
                    <a:pt x="7" y="9"/>
                    <a:pt x="5" y="9"/>
                  </a:cubicBezTo>
                  <a:cubicBezTo>
                    <a:pt x="3" y="9"/>
                    <a:pt x="2" y="7"/>
                    <a:pt x="2" y="6"/>
                  </a:cubicBezTo>
                  <a:cubicBezTo>
                    <a:pt x="2" y="4"/>
                    <a:pt x="3" y="2"/>
                    <a:pt x="5" y="2"/>
                  </a:cubicBezTo>
                  <a:cubicBezTo>
                    <a:pt x="7" y="2"/>
                    <a:pt x="8" y="4"/>
                    <a:pt x="8" y="6"/>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50" name="Freeform 40"/>
            <p:cNvSpPr>
              <a:spLocks noEditPoints="1"/>
            </p:cNvSpPr>
            <p:nvPr/>
          </p:nvSpPr>
          <p:spPr bwMode="auto">
            <a:xfrm>
              <a:off x="3792538" y="3544888"/>
              <a:ext cx="34925" cy="28575"/>
            </a:xfrm>
            <a:custGeom>
              <a:avLst/>
              <a:gdLst/>
              <a:ahLst/>
              <a:cxnLst>
                <a:cxn ang="0">
                  <a:pos x="6" y="3"/>
                </a:cxn>
                <a:cxn ang="0">
                  <a:pos x="6" y="2"/>
                </a:cxn>
                <a:cxn ang="0">
                  <a:pos x="5" y="2"/>
                </a:cxn>
                <a:cxn ang="0">
                  <a:pos x="5" y="1"/>
                </a:cxn>
                <a:cxn ang="0">
                  <a:pos x="5" y="1"/>
                </a:cxn>
                <a:cxn ang="0">
                  <a:pos x="5" y="0"/>
                </a:cxn>
                <a:cxn ang="0">
                  <a:pos x="4" y="1"/>
                </a:cxn>
                <a:cxn ang="0">
                  <a:pos x="3" y="0"/>
                </a:cxn>
                <a:cxn ang="0">
                  <a:pos x="3" y="0"/>
                </a:cxn>
                <a:cxn ang="0">
                  <a:pos x="3" y="0"/>
                </a:cxn>
                <a:cxn ang="0">
                  <a:pos x="3" y="0"/>
                </a:cxn>
                <a:cxn ang="0">
                  <a:pos x="2" y="1"/>
                </a:cxn>
                <a:cxn ang="0">
                  <a:pos x="1" y="0"/>
                </a:cxn>
                <a:cxn ang="0">
                  <a:pos x="1" y="1"/>
                </a:cxn>
                <a:cxn ang="0">
                  <a:pos x="1" y="1"/>
                </a:cxn>
                <a:cxn ang="0">
                  <a:pos x="1" y="2"/>
                </a:cxn>
                <a:cxn ang="0">
                  <a:pos x="0" y="2"/>
                </a:cxn>
                <a:cxn ang="0">
                  <a:pos x="0" y="3"/>
                </a:cxn>
                <a:cxn ang="0">
                  <a:pos x="1" y="3"/>
                </a:cxn>
                <a:cxn ang="0">
                  <a:pos x="1" y="4"/>
                </a:cxn>
                <a:cxn ang="0">
                  <a:pos x="1" y="4"/>
                </a:cxn>
                <a:cxn ang="0">
                  <a:pos x="1" y="4"/>
                </a:cxn>
                <a:cxn ang="0">
                  <a:pos x="2" y="4"/>
                </a:cxn>
                <a:cxn ang="0">
                  <a:pos x="3" y="4"/>
                </a:cxn>
                <a:cxn ang="0">
                  <a:pos x="3" y="5"/>
                </a:cxn>
                <a:cxn ang="0">
                  <a:pos x="3" y="5"/>
                </a:cxn>
                <a:cxn ang="0">
                  <a:pos x="3" y="4"/>
                </a:cxn>
                <a:cxn ang="0">
                  <a:pos x="4" y="4"/>
                </a:cxn>
                <a:cxn ang="0">
                  <a:pos x="5" y="4"/>
                </a:cxn>
                <a:cxn ang="0">
                  <a:pos x="5" y="4"/>
                </a:cxn>
                <a:cxn ang="0">
                  <a:pos x="5" y="4"/>
                </a:cxn>
                <a:cxn ang="0">
                  <a:pos x="5" y="3"/>
                </a:cxn>
                <a:cxn ang="0">
                  <a:pos x="6" y="3"/>
                </a:cxn>
                <a:cxn ang="0">
                  <a:pos x="5" y="2"/>
                </a:cxn>
                <a:cxn ang="0">
                  <a:pos x="3" y="4"/>
                </a:cxn>
                <a:cxn ang="0">
                  <a:pos x="1" y="2"/>
                </a:cxn>
                <a:cxn ang="0">
                  <a:pos x="3" y="1"/>
                </a:cxn>
                <a:cxn ang="0">
                  <a:pos x="5" y="2"/>
                </a:cxn>
              </a:cxnLst>
              <a:rect l="0" t="0" r="r" b="b"/>
              <a:pathLst>
                <a:path w="6" h="5">
                  <a:moveTo>
                    <a:pt x="6" y="3"/>
                  </a:moveTo>
                  <a:cubicBezTo>
                    <a:pt x="6" y="2"/>
                    <a:pt x="6" y="2"/>
                    <a:pt x="6" y="2"/>
                  </a:cubicBezTo>
                  <a:cubicBezTo>
                    <a:pt x="5" y="2"/>
                    <a:pt x="5" y="2"/>
                    <a:pt x="5" y="2"/>
                  </a:cubicBezTo>
                  <a:cubicBezTo>
                    <a:pt x="5" y="2"/>
                    <a:pt x="5" y="1"/>
                    <a:pt x="5" y="1"/>
                  </a:cubicBezTo>
                  <a:cubicBezTo>
                    <a:pt x="5" y="1"/>
                    <a:pt x="5" y="1"/>
                    <a:pt x="5" y="1"/>
                  </a:cubicBezTo>
                  <a:cubicBezTo>
                    <a:pt x="5" y="0"/>
                    <a:pt x="5" y="0"/>
                    <a:pt x="5" y="0"/>
                  </a:cubicBezTo>
                  <a:cubicBezTo>
                    <a:pt x="4" y="1"/>
                    <a:pt x="4" y="1"/>
                    <a:pt x="4" y="1"/>
                  </a:cubicBezTo>
                  <a:cubicBezTo>
                    <a:pt x="4" y="0"/>
                    <a:pt x="4" y="0"/>
                    <a:pt x="3" y="0"/>
                  </a:cubicBezTo>
                  <a:cubicBezTo>
                    <a:pt x="3" y="0"/>
                    <a:pt x="3" y="0"/>
                    <a:pt x="3" y="0"/>
                  </a:cubicBezTo>
                  <a:cubicBezTo>
                    <a:pt x="3" y="0"/>
                    <a:pt x="3" y="0"/>
                    <a:pt x="3" y="0"/>
                  </a:cubicBezTo>
                  <a:cubicBezTo>
                    <a:pt x="3" y="0"/>
                    <a:pt x="3" y="0"/>
                    <a:pt x="3" y="0"/>
                  </a:cubicBezTo>
                  <a:cubicBezTo>
                    <a:pt x="2" y="0"/>
                    <a:pt x="2" y="0"/>
                    <a:pt x="2" y="1"/>
                  </a:cubicBezTo>
                  <a:cubicBezTo>
                    <a:pt x="1" y="0"/>
                    <a:pt x="1" y="0"/>
                    <a:pt x="1" y="0"/>
                  </a:cubicBezTo>
                  <a:cubicBezTo>
                    <a:pt x="1" y="1"/>
                    <a:pt x="1" y="1"/>
                    <a:pt x="1" y="1"/>
                  </a:cubicBezTo>
                  <a:cubicBezTo>
                    <a:pt x="1" y="1"/>
                    <a:pt x="1" y="1"/>
                    <a:pt x="1" y="1"/>
                  </a:cubicBezTo>
                  <a:cubicBezTo>
                    <a:pt x="1" y="1"/>
                    <a:pt x="1" y="2"/>
                    <a:pt x="1" y="2"/>
                  </a:cubicBezTo>
                  <a:cubicBezTo>
                    <a:pt x="0" y="2"/>
                    <a:pt x="0" y="2"/>
                    <a:pt x="0" y="2"/>
                  </a:cubicBezTo>
                  <a:cubicBezTo>
                    <a:pt x="0" y="3"/>
                    <a:pt x="0" y="3"/>
                    <a:pt x="0" y="3"/>
                  </a:cubicBezTo>
                  <a:cubicBezTo>
                    <a:pt x="1" y="3"/>
                    <a:pt x="1" y="3"/>
                    <a:pt x="1" y="3"/>
                  </a:cubicBezTo>
                  <a:cubicBezTo>
                    <a:pt x="1" y="3"/>
                    <a:pt x="1" y="3"/>
                    <a:pt x="1" y="4"/>
                  </a:cubicBezTo>
                  <a:cubicBezTo>
                    <a:pt x="1" y="4"/>
                    <a:pt x="1" y="4"/>
                    <a:pt x="1" y="4"/>
                  </a:cubicBezTo>
                  <a:cubicBezTo>
                    <a:pt x="1" y="4"/>
                    <a:pt x="1" y="4"/>
                    <a:pt x="1" y="4"/>
                  </a:cubicBezTo>
                  <a:cubicBezTo>
                    <a:pt x="2" y="4"/>
                    <a:pt x="2" y="4"/>
                    <a:pt x="2" y="4"/>
                  </a:cubicBezTo>
                  <a:cubicBezTo>
                    <a:pt x="2" y="4"/>
                    <a:pt x="2" y="4"/>
                    <a:pt x="3" y="4"/>
                  </a:cubicBezTo>
                  <a:cubicBezTo>
                    <a:pt x="3" y="5"/>
                    <a:pt x="3" y="5"/>
                    <a:pt x="3" y="5"/>
                  </a:cubicBezTo>
                  <a:cubicBezTo>
                    <a:pt x="3" y="5"/>
                    <a:pt x="3" y="5"/>
                    <a:pt x="3" y="5"/>
                  </a:cubicBezTo>
                  <a:cubicBezTo>
                    <a:pt x="3" y="4"/>
                    <a:pt x="3" y="4"/>
                    <a:pt x="3" y="4"/>
                  </a:cubicBezTo>
                  <a:cubicBezTo>
                    <a:pt x="4" y="4"/>
                    <a:pt x="4" y="4"/>
                    <a:pt x="4" y="4"/>
                  </a:cubicBezTo>
                  <a:cubicBezTo>
                    <a:pt x="5" y="4"/>
                    <a:pt x="5" y="4"/>
                    <a:pt x="5" y="4"/>
                  </a:cubicBezTo>
                  <a:cubicBezTo>
                    <a:pt x="5" y="4"/>
                    <a:pt x="5" y="4"/>
                    <a:pt x="5" y="4"/>
                  </a:cubicBezTo>
                  <a:cubicBezTo>
                    <a:pt x="5" y="4"/>
                    <a:pt x="5" y="4"/>
                    <a:pt x="5" y="4"/>
                  </a:cubicBezTo>
                  <a:cubicBezTo>
                    <a:pt x="5" y="3"/>
                    <a:pt x="5" y="3"/>
                    <a:pt x="5" y="3"/>
                  </a:cubicBezTo>
                  <a:lnTo>
                    <a:pt x="6" y="3"/>
                  </a:lnTo>
                  <a:close/>
                  <a:moveTo>
                    <a:pt x="5" y="2"/>
                  </a:moveTo>
                  <a:cubicBezTo>
                    <a:pt x="5" y="3"/>
                    <a:pt x="4" y="4"/>
                    <a:pt x="3" y="4"/>
                  </a:cubicBezTo>
                  <a:cubicBezTo>
                    <a:pt x="2" y="4"/>
                    <a:pt x="1" y="3"/>
                    <a:pt x="1" y="2"/>
                  </a:cubicBezTo>
                  <a:cubicBezTo>
                    <a:pt x="1" y="1"/>
                    <a:pt x="2" y="1"/>
                    <a:pt x="3" y="1"/>
                  </a:cubicBezTo>
                  <a:cubicBezTo>
                    <a:pt x="4" y="1"/>
                    <a:pt x="5" y="1"/>
                    <a:pt x="5" y="2"/>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51" name="Freeform 41"/>
            <p:cNvSpPr>
              <a:spLocks noEditPoints="1"/>
            </p:cNvSpPr>
            <p:nvPr/>
          </p:nvSpPr>
          <p:spPr bwMode="auto">
            <a:xfrm>
              <a:off x="3786188" y="3497263"/>
              <a:ext cx="41275" cy="41275"/>
            </a:xfrm>
            <a:custGeom>
              <a:avLst/>
              <a:gdLst/>
              <a:ahLst/>
              <a:cxnLst>
                <a:cxn ang="0">
                  <a:pos x="7" y="4"/>
                </a:cxn>
                <a:cxn ang="0">
                  <a:pos x="7" y="3"/>
                </a:cxn>
                <a:cxn ang="0">
                  <a:pos x="6" y="3"/>
                </a:cxn>
                <a:cxn ang="0">
                  <a:pos x="6" y="2"/>
                </a:cxn>
                <a:cxn ang="0">
                  <a:pos x="6" y="1"/>
                </a:cxn>
                <a:cxn ang="0">
                  <a:pos x="5" y="1"/>
                </a:cxn>
                <a:cxn ang="0">
                  <a:pos x="5" y="1"/>
                </a:cxn>
                <a:cxn ang="0">
                  <a:pos x="4" y="1"/>
                </a:cxn>
                <a:cxn ang="0">
                  <a:pos x="4" y="0"/>
                </a:cxn>
                <a:cxn ang="0">
                  <a:pos x="3" y="0"/>
                </a:cxn>
                <a:cxn ang="0">
                  <a:pos x="3" y="1"/>
                </a:cxn>
                <a:cxn ang="0">
                  <a:pos x="1" y="1"/>
                </a:cxn>
                <a:cxn ang="0">
                  <a:pos x="1" y="1"/>
                </a:cxn>
                <a:cxn ang="0">
                  <a:pos x="0" y="1"/>
                </a:cxn>
                <a:cxn ang="0">
                  <a:pos x="1" y="2"/>
                </a:cxn>
                <a:cxn ang="0">
                  <a:pos x="0" y="3"/>
                </a:cxn>
                <a:cxn ang="0">
                  <a:pos x="0" y="3"/>
                </a:cxn>
                <a:cxn ang="0">
                  <a:pos x="0" y="4"/>
                </a:cxn>
                <a:cxn ang="0">
                  <a:pos x="0" y="4"/>
                </a:cxn>
                <a:cxn ang="0">
                  <a:pos x="1" y="5"/>
                </a:cxn>
                <a:cxn ang="0">
                  <a:pos x="0" y="6"/>
                </a:cxn>
                <a:cxn ang="0">
                  <a:pos x="1" y="6"/>
                </a:cxn>
                <a:cxn ang="0">
                  <a:pos x="1" y="6"/>
                </a:cxn>
                <a:cxn ang="0">
                  <a:pos x="3" y="6"/>
                </a:cxn>
                <a:cxn ang="0">
                  <a:pos x="3" y="7"/>
                </a:cxn>
                <a:cxn ang="0">
                  <a:pos x="4" y="7"/>
                </a:cxn>
                <a:cxn ang="0">
                  <a:pos x="4" y="6"/>
                </a:cxn>
                <a:cxn ang="0">
                  <a:pos x="5" y="6"/>
                </a:cxn>
                <a:cxn ang="0">
                  <a:pos x="5" y="6"/>
                </a:cxn>
                <a:cxn ang="0">
                  <a:pos x="6" y="6"/>
                </a:cxn>
                <a:cxn ang="0">
                  <a:pos x="6" y="5"/>
                </a:cxn>
                <a:cxn ang="0">
                  <a:pos x="6" y="4"/>
                </a:cxn>
                <a:cxn ang="0">
                  <a:pos x="7" y="4"/>
                </a:cxn>
                <a:cxn ang="0">
                  <a:pos x="5" y="4"/>
                </a:cxn>
                <a:cxn ang="0">
                  <a:pos x="3" y="6"/>
                </a:cxn>
                <a:cxn ang="0">
                  <a:pos x="1" y="4"/>
                </a:cxn>
                <a:cxn ang="0">
                  <a:pos x="3" y="1"/>
                </a:cxn>
                <a:cxn ang="0">
                  <a:pos x="5" y="4"/>
                </a:cxn>
              </a:cxnLst>
              <a:rect l="0" t="0" r="r" b="b"/>
              <a:pathLst>
                <a:path w="7" h="7">
                  <a:moveTo>
                    <a:pt x="7" y="4"/>
                  </a:moveTo>
                  <a:cubicBezTo>
                    <a:pt x="7" y="3"/>
                    <a:pt x="7" y="3"/>
                    <a:pt x="7" y="3"/>
                  </a:cubicBezTo>
                  <a:cubicBezTo>
                    <a:pt x="6" y="3"/>
                    <a:pt x="6" y="3"/>
                    <a:pt x="6" y="3"/>
                  </a:cubicBezTo>
                  <a:cubicBezTo>
                    <a:pt x="6" y="3"/>
                    <a:pt x="6" y="2"/>
                    <a:pt x="6" y="2"/>
                  </a:cubicBezTo>
                  <a:cubicBezTo>
                    <a:pt x="6" y="1"/>
                    <a:pt x="6" y="1"/>
                    <a:pt x="6" y="1"/>
                  </a:cubicBezTo>
                  <a:cubicBezTo>
                    <a:pt x="5" y="1"/>
                    <a:pt x="5" y="1"/>
                    <a:pt x="5" y="1"/>
                  </a:cubicBezTo>
                  <a:cubicBezTo>
                    <a:pt x="5" y="1"/>
                    <a:pt x="5" y="1"/>
                    <a:pt x="5" y="1"/>
                  </a:cubicBezTo>
                  <a:cubicBezTo>
                    <a:pt x="5" y="1"/>
                    <a:pt x="4" y="1"/>
                    <a:pt x="4" y="1"/>
                  </a:cubicBezTo>
                  <a:cubicBezTo>
                    <a:pt x="4" y="0"/>
                    <a:pt x="4" y="0"/>
                    <a:pt x="4" y="0"/>
                  </a:cubicBezTo>
                  <a:cubicBezTo>
                    <a:pt x="3" y="0"/>
                    <a:pt x="3" y="0"/>
                    <a:pt x="3" y="0"/>
                  </a:cubicBezTo>
                  <a:cubicBezTo>
                    <a:pt x="3" y="1"/>
                    <a:pt x="3" y="1"/>
                    <a:pt x="3" y="1"/>
                  </a:cubicBezTo>
                  <a:cubicBezTo>
                    <a:pt x="2" y="1"/>
                    <a:pt x="2" y="1"/>
                    <a:pt x="1" y="1"/>
                  </a:cubicBezTo>
                  <a:cubicBezTo>
                    <a:pt x="1" y="1"/>
                    <a:pt x="1" y="1"/>
                    <a:pt x="1" y="1"/>
                  </a:cubicBezTo>
                  <a:cubicBezTo>
                    <a:pt x="0" y="1"/>
                    <a:pt x="0" y="1"/>
                    <a:pt x="0" y="1"/>
                  </a:cubicBezTo>
                  <a:cubicBezTo>
                    <a:pt x="1" y="2"/>
                    <a:pt x="1" y="2"/>
                    <a:pt x="1" y="2"/>
                  </a:cubicBezTo>
                  <a:cubicBezTo>
                    <a:pt x="1" y="2"/>
                    <a:pt x="0" y="3"/>
                    <a:pt x="0" y="3"/>
                  </a:cubicBezTo>
                  <a:cubicBezTo>
                    <a:pt x="0" y="3"/>
                    <a:pt x="0" y="3"/>
                    <a:pt x="0" y="3"/>
                  </a:cubicBezTo>
                  <a:cubicBezTo>
                    <a:pt x="0" y="4"/>
                    <a:pt x="0" y="4"/>
                    <a:pt x="0" y="4"/>
                  </a:cubicBezTo>
                  <a:cubicBezTo>
                    <a:pt x="0" y="4"/>
                    <a:pt x="0" y="4"/>
                    <a:pt x="0" y="4"/>
                  </a:cubicBezTo>
                  <a:cubicBezTo>
                    <a:pt x="0" y="4"/>
                    <a:pt x="1" y="5"/>
                    <a:pt x="1" y="5"/>
                  </a:cubicBezTo>
                  <a:cubicBezTo>
                    <a:pt x="0" y="6"/>
                    <a:pt x="0" y="6"/>
                    <a:pt x="0" y="6"/>
                  </a:cubicBezTo>
                  <a:cubicBezTo>
                    <a:pt x="1" y="6"/>
                    <a:pt x="1" y="6"/>
                    <a:pt x="1" y="6"/>
                  </a:cubicBezTo>
                  <a:cubicBezTo>
                    <a:pt x="1" y="6"/>
                    <a:pt x="1" y="6"/>
                    <a:pt x="1" y="6"/>
                  </a:cubicBezTo>
                  <a:cubicBezTo>
                    <a:pt x="2" y="6"/>
                    <a:pt x="2" y="6"/>
                    <a:pt x="3" y="6"/>
                  </a:cubicBezTo>
                  <a:cubicBezTo>
                    <a:pt x="3" y="7"/>
                    <a:pt x="3" y="7"/>
                    <a:pt x="3" y="7"/>
                  </a:cubicBezTo>
                  <a:cubicBezTo>
                    <a:pt x="4" y="7"/>
                    <a:pt x="4" y="7"/>
                    <a:pt x="4" y="7"/>
                  </a:cubicBezTo>
                  <a:cubicBezTo>
                    <a:pt x="4" y="6"/>
                    <a:pt x="4" y="6"/>
                    <a:pt x="4" y="6"/>
                  </a:cubicBezTo>
                  <a:cubicBezTo>
                    <a:pt x="4" y="6"/>
                    <a:pt x="5" y="6"/>
                    <a:pt x="5" y="6"/>
                  </a:cubicBezTo>
                  <a:cubicBezTo>
                    <a:pt x="5" y="6"/>
                    <a:pt x="5" y="6"/>
                    <a:pt x="5" y="6"/>
                  </a:cubicBezTo>
                  <a:cubicBezTo>
                    <a:pt x="6" y="6"/>
                    <a:pt x="6" y="6"/>
                    <a:pt x="6" y="6"/>
                  </a:cubicBezTo>
                  <a:cubicBezTo>
                    <a:pt x="6" y="5"/>
                    <a:pt x="6" y="5"/>
                    <a:pt x="6" y="5"/>
                  </a:cubicBezTo>
                  <a:cubicBezTo>
                    <a:pt x="6" y="5"/>
                    <a:pt x="6" y="4"/>
                    <a:pt x="6" y="4"/>
                  </a:cubicBezTo>
                  <a:lnTo>
                    <a:pt x="7" y="4"/>
                  </a:lnTo>
                  <a:close/>
                  <a:moveTo>
                    <a:pt x="5" y="4"/>
                  </a:moveTo>
                  <a:cubicBezTo>
                    <a:pt x="5" y="5"/>
                    <a:pt x="4" y="6"/>
                    <a:pt x="3" y="6"/>
                  </a:cubicBezTo>
                  <a:cubicBezTo>
                    <a:pt x="2" y="6"/>
                    <a:pt x="1" y="5"/>
                    <a:pt x="1" y="4"/>
                  </a:cubicBezTo>
                  <a:cubicBezTo>
                    <a:pt x="1" y="2"/>
                    <a:pt x="2" y="1"/>
                    <a:pt x="3" y="1"/>
                  </a:cubicBezTo>
                  <a:cubicBezTo>
                    <a:pt x="4" y="1"/>
                    <a:pt x="5" y="2"/>
                    <a:pt x="5" y="4"/>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nvGrpSpPr>
          <p:cNvPr id="52" name="Group 51"/>
          <p:cNvGrpSpPr/>
          <p:nvPr/>
        </p:nvGrpSpPr>
        <p:grpSpPr>
          <a:xfrm>
            <a:off x="5489440" y="3003058"/>
            <a:ext cx="302572" cy="325626"/>
            <a:chOff x="4184650" y="3094038"/>
            <a:chExt cx="166688" cy="179388"/>
          </a:xfrm>
          <a:solidFill>
            <a:schemeClr val="bg1"/>
          </a:solidFill>
        </p:grpSpPr>
        <p:sp>
          <p:nvSpPr>
            <p:cNvPr id="53" name="Freeform 42"/>
            <p:cNvSpPr>
              <a:spLocks noEditPoints="1"/>
            </p:cNvSpPr>
            <p:nvPr/>
          </p:nvSpPr>
          <p:spPr bwMode="auto">
            <a:xfrm>
              <a:off x="4184650" y="3094038"/>
              <a:ext cx="166688" cy="179388"/>
            </a:xfrm>
            <a:custGeom>
              <a:avLst/>
              <a:gdLst/>
              <a:ahLst/>
              <a:cxnLst>
                <a:cxn ang="0">
                  <a:pos x="25" y="17"/>
                </a:cxn>
                <a:cxn ang="0">
                  <a:pos x="22" y="25"/>
                </a:cxn>
                <a:cxn ang="0">
                  <a:pos x="21" y="20"/>
                </a:cxn>
                <a:cxn ang="0">
                  <a:pos x="19" y="18"/>
                </a:cxn>
                <a:cxn ang="0">
                  <a:pos x="19" y="18"/>
                </a:cxn>
                <a:cxn ang="0">
                  <a:pos x="17" y="18"/>
                </a:cxn>
                <a:cxn ang="0">
                  <a:pos x="16" y="21"/>
                </a:cxn>
                <a:cxn ang="0">
                  <a:pos x="15" y="22"/>
                </a:cxn>
                <a:cxn ang="0">
                  <a:pos x="15" y="19"/>
                </a:cxn>
                <a:cxn ang="0">
                  <a:pos x="15" y="18"/>
                </a:cxn>
                <a:cxn ang="0">
                  <a:pos x="15" y="18"/>
                </a:cxn>
                <a:cxn ang="0">
                  <a:pos x="14" y="18"/>
                </a:cxn>
                <a:cxn ang="0">
                  <a:pos x="14" y="19"/>
                </a:cxn>
                <a:cxn ang="0">
                  <a:pos x="14" y="22"/>
                </a:cxn>
                <a:cxn ang="0">
                  <a:pos x="13" y="21"/>
                </a:cxn>
                <a:cxn ang="0">
                  <a:pos x="12" y="18"/>
                </a:cxn>
                <a:cxn ang="0">
                  <a:pos x="10" y="18"/>
                </a:cxn>
                <a:cxn ang="0">
                  <a:pos x="10" y="18"/>
                </a:cxn>
                <a:cxn ang="0">
                  <a:pos x="7" y="20"/>
                </a:cxn>
                <a:cxn ang="0">
                  <a:pos x="7" y="24"/>
                </a:cxn>
                <a:cxn ang="0">
                  <a:pos x="4" y="17"/>
                </a:cxn>
                <a:cxn ang="0">
                  <a:pos x="14" y="6"/>
                </a:cxn>
                <a:cxn ang="0">
                  <a:pos x="14" y="8"/>
                </a:cxn>
                <a:cxn ang="0">
                  <a:pos x="16" y="8"/>
                </a:cxn>
                <a:cxn ang="0">
                  <a:pos x="17" y="7"/>
                </a:cxn>
                <a:cxn ang="0">
                  <a:pos x="20" y="6"/>
                </a:cxn>
                <a:cxn ang="0">
                  <a:pos x="22" y="5"/>
                </a:cxn>
                <a:cxn ang="0">
                  <a:pos x="22" y="3"/>
                </a:cxn>
                <a:cxn ang="0">
                  <a:pos x="20" y="2"/>
                </a:cxn>
                <a:cxn ang="0">
                  <a:pos x="17" y="1"/>
                </a:cxn>
                <a:cxn ang="0">
                  <a:pos x="16" y="0"/>
                </a:cxn>
                <a:cxn ang="0">
                  <a:pos x="14" y="1"/>
                </a:cxn>
                <a:cxn ang="0">
                  <a:pos x="14" y="3"/>
                </a:cxn>
                <a:cxn ang="0">
                  <a:pos x="0" y="17"/>
                </a:cxn>
                <a:cxn ang="0">
                  <a:pos x="15" y="31"/>
                </a:cxn>
                <a:cxn ang="0">
                  <a:pos x="29" y="17"/>
                </a:cxn>
                <a:cxn ang="0">
                  <a:pos x="25" y="17"/>
                </a:cxn>
                <a:cxn ang="0">
                  <a:pos x="19" y="22"/>
                </a:cxn>
                <a:cxn ang="0">
                  <a:pos x="19" y="22"/>
                </a:cxn>
                <a:cxn ang="0">
                  <a:pos x="19" y="26"/>
                </a:cxn>
                <a:cxn ang="0">
                  <a:pos x="19" y="26"/>
                </a:cxn>
                <a:cxn ang="0">
                  <a:pos x="19" y="22"/>
                </a:cxn>
                <a:cxn ang="0">
                  <a:pos x="19" y="22"/>
                </a:cxn>
                <a:cxn ang="0">
                  <a:pos x="10" y="22"/>
                </a:cxn>
                <a:cxn ang="0">
                  <a:pos x="10" y="26"/>
                </a:cxn>
                <a:cxn ang="0">
                  <a:pos x="9" y="26"/>
                </a:cxn>
                <a:cxn ang="0">
                  <a:pos x="9" y="22"/>
                </a:cxn>
                <a:cxn ang="0">
                  <a:pos x="10" y="22"/>
                </a:cxn>
              </a:cxnLst>
              <a:rect l="0" t="0" r="r" b="b"/>
              <a:pathLst>
                <a:path w="29" h="31">
                  <a:moveTo>
                    <a:pt x="25" y="17"/>
                  </a:moveTo>
                  <a:cubicBezTo>
                    <a:pt x="25" y="20"/>
                    <a:pt x="24" y="23"/>
                    <a:pt x="22" y="25"/>
                  </a:cubicBezTo>
                  <a:cubicBezTo>
                    <a:pt x="22" y="22"/>
                    <a:pt x="22" y="20"/>
                    <a:pt x="21" y="20"/>
                  </a:cubicBezTo>
                  <a:cubicBezTo>
                    <a:pt x="21" y="18"/>
                    <a:pt x="19" y="18"/>
                    <a:pt x="19" y="18"/>
                  </a:cubicBezTo>
                  <a:cubicBezTo>
                    <a:pt x="19" y="18"/>
                    <a:pt x="19" y="18"/>
                    <a:pt x="19" y="18"/>
                  </a:cubicBezTo>
                  <a:cubicBezTo>
                    <a:pt x="17" y="18"/>
                    <a:pt x="17" y="18"/>
                    <a:pt x="17" y="18"/>
                  </a:cubicBezTo>
                  <a:cubicBezTo>
                    <a:pt x="16" y="21"/>
                    <a:pt x="16" y="21"/>
                    <a:pt x="16" y="21"/>
                  </a:cubicBezTo>
                  <a:cubicBezTo>
                    <a:pt x="15" y="22"/>
                    <a:pt x="15" y="22"/>
                    <a:pt x="15" y="22"/>
                  </a:cubicBezTo>
                  <a:cubicBezTo>
                    <a:pt x="15" y="19"/>
                    <a:pt x="15" y="19"/>
                    <a:pt x="15" y="19"/>
                  </a:cubicBezTo>
                  <a:cubicBezTo>
                    <a:pt x="15" y="19"/>
                    <a:pt x="15" y="18"/>
                    <a:pt x="15" y="18"/>
                  </a:cubicBezTo>
                  <a:cubicBezTo>
                    <a:pt x="15" y="18"/>
                    <a:pt x="15" y="18"/>
                    <a:pt x="15" y="18"/>
                  </a:cubicBezTo>
                  <a:cubicBezTo>
                    <a:pt x="14" y="18"/>
                    <a:pt x="14" y="18"/>
                    <a:pt x="14" y="18"/>
                  </a:cubicBezTo>
                  <a:cubicBezTo>
                    <a:pt x="14" y="18"/>
                    <a:pt x="14" y="19"/>
                    <a:pt x="14" y="19"/>
                  </a:cubicBezTo>
                  <a:cubicBezTo>
                    <a:pt x="14" y="22"/>
                    <a:pt x="14" y="22"/>
                    <a:pt x="14" y="22"/>
                  </a:cubicBezTo>
                  <a:cubicBezTo>
                    <a:pt x="13" y="21"/>
                    <a:pt x="13" y="21"/>
                    <a:pt x="13" y="21"/>
                  </a:cubicBezTo>
                  <a:cubicBezTo>
                    <a:pt x="12" y="18"/>
                    <a:pt x="12" y="18"/>
                    <a:pt x="12" y="18"/>
                  </a:cubicBezTo>
                  <a:cubicBezTo>
                    <a:pt x="10" y="18"/>
                    <a:pt x="10" y="18"/>
                    <a:pt x="10" y="18"/>
                  </a:cubicBezTo>
                  <a:cubicBezTo>
                    <a:pt x="10" y="18"/>
                    <a:pt x="10" y="18"/>
                    <a:pt x="10" y="18"/>
                  </a:cubicBezTo>
                  <a:cubicBezTo>
                    <a:pt x="9" y="18"/>
                    <a:pt x="8" y="19"/>
                    <a:pt x="7" y="20"/>
                  </a:cubicBezTo>
                  <a:cubicBezTo>
                    <a:pt x="7" y="20"/>
                    <a:pt x="7" y="22"/>
                    <a:pt x="7" y="24"/>
                  </a:cubicBezTo>
                  <a:cubicBezTo>
                    <a:pt x="5" y="22"/>
                    <a:pt x="4" y="20"/>
                    <a:pt x="4" y="17"/>
                  </a:cubicBezTo>
                  <a:cubicBezTo>
                    <a:pt x="4" y="11"/>
                    <a:pt x="9" y="6"/>
                    <a:pt x="14" y="6"/>
                  </a:cubicBezTo>
                  <a:cubicBezTo>
                    <a:pt x="14" y="8"/>
                    <a:pt x="14" y="8"/>
                    <a:pt x="14" y="8"/>
                  </a:cubicBezTo>
                  <a:cubicBezTo>
                    <a:pt x="14" y="8"/>
                    <a:pt x="15" y="9"/>
                    <a:pt x="16" y="8"/>
                  </a:cubicBezTo>
                  <a:cubicBezTo>
                    <a:pt x="17" y="7"/>
                    <a:pt x="17" y="7"/>
                    <a:pt x="17" y="7"/>
                  </a:cubicBezTo>
                  <a:cubicBezTo>
                    <a:pt x="18" y="7"/>
                    <a:pt x="19" y="6"/>
                    <a:pt x="20" y="6"/>
                  </a:cubicBezTo>
                  <a:cubicBezTo>
                    <a:pt x="22" y="5"/>
                    <a:pt x="22" y="5"/>
                    <a:pt x="22" y="5"/>
                  </a:cubicBezTo>
                  <a:cubicBezTo>
                    <a:pt x="22" y="4"/>
                    <a:pt x="22" y="4"/>
                    <a:pt x="22" y="3"/>
                  </a:cubicBezTo>
                  <a:cubicBezTo>
                    <a:pt x="20" y="2"/>
                    <a:pt x="20" y="2"/>
                    <a:pt x="20" y="2"/>
                  </a:cubicBezTo>
                  <a:cubicBezTo>
                    <a:pt x="19" y="2"/>
                    <a:pt x="18" y="1"/>
                    <a:pt x="17" y="1"/>
                  </a:cubicBezTo>
                  <a:cubicBezTo>
                    <a:pt x="16" y="0"/>
                    <a:pt x="16" y="0"/>
                    <a:pt x="16" y="0"/>
                  </a:cubicBezTo>
                  <a:cubicBezTo>
                    <a:pt x="15" y="0"/>
                    <a:pt x="14" y="0"/>
                    <a:pt x="14" y="1"/>
                  </a:cubicBezTo>
                  <a:cubicBezTo>
                    <a:pt x="14" y="3"/>
                    <a:pt x="14" y="3"/>
                    <a:pt x="14" y="3"/>
                  </a:cubicBezTo>
                  <a:cubicBezTo>
                    <a:pt x="7" y="3"/>
                    <a:pt x="0" y="9"/>
                    <a:pt x="0" y="17"/>
                  </a:cubicBezTo>
                  <a:cubicBezTo>
                    <a:pt x="0" y="24"/>
                    <a:pt x="7" y="31"/>
                    <a:pt x="15" y="31"/>
                  </a:cubicBezTo>
                  <a:cubicBezTo>
                    <a:pt x="22" y="31"/>
                    <a:pt x="29" y="24"/>
                    <a:pt x="29" y="17"/>
                  </a:cubicBezTo>
                  <a:lnTo>
                    <a:pt x="25" y="17"/>
                  </a:lnTo>
                  <a:close/>
                  <a:moveTo>
                    <a:pt x="19" y="22"/>
                  </a:moveTo>
                  <a:cubicBezTo>
                    <a:pt x="19" y="22"/>
                    <a:pt x="19" y="22"/>
                    <a:pt x="19" y="22"/>
                  </a:cubicBezTo>
                  <a:cubicBezTo>
                    <a:pt x="19" y="26"/>
                    <a:pt x="19" y="26"/>
                    <a:pt x="19" y="26"/>
                  </a:cubicBezTo>
                  <a:cubicBezTo>
                    <a:pt x="19" y="26"/>
                    <a:pt x="19" y="26"/>
                    <a:pt x="19" y="26"/>
                  </a:cubicBezTo>
                  <a:cubicBezTo>
                    <a:pt x="19" y="22"/>
                    <a:pt x="19" y="22"/>
                    <a:pt x="19" y="22"/>
                  </a:cubicBezTo>
                  <a:cubicBezTo>
                    <a:pt x="19" y="22"/>
                    <a:pt x="19" y="22"/>
                    <a:pt x="19" y="22"/>
                  </a:cubicBezTo>
                  <a:close/>
                  <a:moveTo>
                    <a:pt x="10" y="22"/>
                  </a:moveTo>
                  <a:cubicBezTo>
                    <a:pt x="10" y="26"/>
                    <a:pt x="10" y="26"/>
                    <a:pt x="10" y="26"/>
                  </a:cubicBezTo>
                  <a:cubicBezTo>
                    <a:pt x="10" y="26"/>
                    <a:pt x="9" y="26"/>
                    <a:pt x="9" y="26"/>
                  </a:cubicBezTo>
                  <a:cubicBezTo>
                    <a:pt x="9" y="22"/>
                    <a:pt x="9" y="22"/>
                    <a:pt x="9" y="22"/>
                  </a:cubicBezTo>
                  <a:cubicBezTo>
                    <a:pt x="9" y="22"/>
                    <a:pt x="9" y="22"/>
                    <a:pt x="10" y="22"/>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54" name="Oval 43"/>
            <p:cNvSpPr>
              <a:spLocks noChangeArrowheads="1"/>
            </p:cNvSpPr>
            <p:nvPr/>
          </p:nvSpPr>
          <p:spPr bwMode="auto">
            <a:xfrm>
              <a:off x="4248150" y="3157538"/>
              <a:ext cx="39688" cy="34925"/>
            </a:xfrm>
            <a:prstGeom prst="ellipse">
              <a:avLst/>
            </a:pr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nvGrpSpPr>
          <p:cNvPr id="55" name="Group 54"/>
          <p:cNvGrpSpPr/>
          <p:nvPr/>
        </p:nvGrpSpPr>
        <p:grpSpPr>
          <a:xfrm>
            <a:off x="3838441" y="2463497"/>
            <a:ext cx="331141" cy="233574"/>
            <a:chOff x="4686300" y="2778125"/>
            <a:chExt cx="177800" cy="125413"/>
          </a:xfrm>
          <a:solidFill>
            <a:schemeClr val="bg1"/>
          </a:solidFill>
        </p:grpSpPr>
        <p:sp>
          <p:nvSpPr>
            <p:cNvPr id="56" name="Freeform 47"/>
            <p:cNvSpPr>
              <a:spLocks noEditPoints="1"/>
            </p:cNvSpPr>
            <p:nvPr/>
          </p:nvSpPr>
          <p:spPr bwMode="auto">
            <a:xfrm>
              <a:off x="4725988" y="2794000"/>
              <a:ext cx="92075" cy="47625"/>
            </a:xfrm>
            <a:custGeom>
              <a:avLst/>
              <a:gdLst/>
              <a:ahLst/>
              <a:cxnLst>
                <a:cxn ang="0">
                  <a:pos x="7" y="8"/>
                </a:cxn>
                <a:cxn ang="0">
                  <a:pos x="7" y="7"/>
                </a:cxn>
                <a:cxn ang="0">
                  <a:pos x="8" y="7"/>
                </a:cxn>
                <a:cxn ang="0">
                  <a:pos x="9" y="7"/>
                </a:cxn>
                <a:cxn ang="0">
                  <a:pos x="9" y="7"/>
                </a:cxn>
                <a:cxn ang="0">
                  <a:pos x="9" y="8"/>
                </a:cxn>
                <a:cxn ang="0">
                  <a:pos x="16" y="5"/>
                </a:cxn>
                <a:cxn ang="0">
                  <a:pos x="14" y="3"/>
                </a:cxn>
                <a:cxn ang="0">
                  <a:pos x="11" y="3"/>
                </a:cxn>
                <a:cxn ang="0">
                  <a:pos x="8" y="0"/>
                </a:cxn>
                <a:cxn ang="0">
                  <a:pos x="5" y="3"/>
                </a:cxn>
                <a:cxn ang="0">
                  <a:pos x="3" y="3"/>
                </a:cxn>
                <a:cxn ang="0">
                  <a:pos x="0" y="5"/>
                </a:cxn>
                <a:cxn ang="0">
                  <a:pos x="7" y="8"/>
                </a:cxn>
                <a:cxn ang="0">
                  <a:pos x="8" y="0"/>
                </a:cxn>
                <a:cxn ang="0">
                  <a:pos x="11" y="3"/>
                </a:cxn>
                <a:cxn ang="0">
                  <a:pos x="6" y="3"/>
                </a:cxn>
                <a:cxn ang="0">
                  <a:pos x="8" y="0"/>
                </a:cxn>
              </a:cxnLst>
              <a:rect l="0" t="0" r="r" b="b"/>
              <a:pathLst>
                <a:path w="16" h="8">
                  <a:moveTo>
                    <a:pt x="7" y="8"/>
                  </a:moveTo>
                  <a:cubicBezTo>
                    <a:pt x="7" y="7"/>
                    <a:pt x="7" y="7"/>
                    <a:pt x="7" y="7"/>
                  </a:cubicBezTo>
                  <a:cubicBezTo>
                    <a:pt x="7" y="7"/>
                    <a:pt x="7" y="7"/>
                    <a:pt x="8" y="7"/>
                  </a:cubicBezTo>
                  <a:cubicBezTo>
                    <a:pt x="9" y="7"/>
                    <a:pt x="9" y="7"/>
                    <a:pt x="9" y="7"/>
                  </a:cubicBezTo>
                  <a:cubicBezTo>
                    <a:pt x="9" y="7"/>
                    <a:pt x="9" y="7"/>
                    <a:pt x="9" y="7"/>
                  </a:cubicBezTo>
                  <a:cubicBezTo>
                    <a:pt x="9" y="8"/>
                    <a:pt x="9" y="8"/>
                    <a:pt x="9" y="8"/>
                  </a:cubicBezTo>
                  <a:cubicBezTo>
                    <a:pt x="16" y="5"/>
                    <a:pt x="16" y="5"/>
                    <a:pt x="16" y="5"/>
                  </a:cubicBezTo>
                  <a:cubicBezTo>
                    <a:pt x="16" y="4"/>
                    <a:pt x="15" y="3"/>
                    <a:pt x="14" y="3"/>
                  </a:cubicBezTo>
                  <a:cubicBezTo>
                    <a:pt x="11" y="3"/>
                    <a:pt x="11" y="3"/>
                    <a:pt x="11" y="3"/>
                  </a:cubicBezTo>
                  <a:cubicBezTo>
                    <a:pt x="11" y="1"/>
                    <a:pt x="10" y="0"/>
                    <a:pt x="8" y="0"/>
                  </a:cubicBezTo>
                  <a:cubicBezTo>
                    <a:pt x="7" y="0"/>
                    <a:pt x="5" y="1"/>
                    <a:pt x="5" y="3"/>
                  </a:cubicBezTo>
                  <a:cubicBezTo>
                    <a:pt x="3" y="3"/>
                    <a:pt x="3" y="3"/>
                    <a:pt x="3" y="3"/>
                  </a:cubicBezTo>
                  <a:cubicBezTo>
                    <a:pt x="1" y="3"/>
                    <a:pt x="0" y="4"/>
                    <a:pt x="0" y="5"/>
                  </a:cubicBezTo>
                  <a:lnTo>
                    <a:pt x="7" y="8"/>
                  </a:lnTo>
                  <a:close/>
                  <a:moveTo>
                    <a:pt x="8" y="0"/>
                  </a:moveTo>
                  <a:cubicBezTo>
                    <a:pt x="10" y="0"/>
                    <a:pt x="11" y="1"/>
                    <a:pt x="11" y="3"/>
                  </a:cubicBezTo>
                  <a:cubicBezTo>
                    <a:pt x="6" y="3"/>
                    <a:pt x="6" y="3"/>
                    <a:pt x="6" y="3"/>
                  </a:cubicBezTo>
                  <a:cubicBezTo>
                    <a:pt x="6" y="1"/>
                    <a:pt x="7" y="0"/>
                    <a:pt x="8" y="0"/>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57" name="Freeform 48"/>
            <p:cNvSpPr>
              <a:spLocks/>
            </p:cNvSpPr>
            <p:nvPr/>
          </p:nvSpPr>
          <p:spPr bwMode="auto">
            <a:xfrm>
              <a:off x="4772025" y="2835275"/>
              <a:ext cx="6350" cy="6350"/>
            </a:xfrm>
            <a:custGeom>
              <a:avLst/>
              <a:gdLst/>
              <a:ahLst/>
              <a:cxnLst>
                <a:cxn ang="0">
                  <a:pos x="0" y="0"/>
                </a:cxn>
                <a:cxn ang="0">
                  <a:pos x="0" y="0"/>
                </a:cxn>
                <a:cxn ang="0">
                  <a:pos x="0" y="1"/>
                </a:cxn>
                <a:cxn ang="0">
                  <a:pos x="0" y="1"/>
                </a:cxn>
                <a:cxn ang="0">
                  <a:pos x="0" y="1"/>
                </a:cxn>
                <a:cxn ang="0">
                  <a:pos x="1" y="1"/>
                </a:cxn>
                <a:cxn ang="0">
                  <a:pos x="1" y="0"/>
                </a:cxn>
                <a:cxn ang="0">
                  <a:pos x="0" y="0"/>
                </a:cxn>
              </a:cxnLst>
              <a:rect l="0" t="0" r="r" b="b"/>
              <a:pathLst>
                <a:path w="1" h="1">
                  <a:moveTo>
                    <a:pt x="0" y="0"/>
                  </a:moveTo>
                  <a:cubicBezTo>
                    <a:pt x="0" y="0"/>
                    <a:pt x="0" y="0"/>
                    <a:pt x="0" y="0"/>
                  </a:cubicBezTo>
                  <a:cubicBezTo>
                    <a:pt x="0" y="1"/>
                    <a:pt x="0" y="1"/>
                    <a:pt x="0" y="1"/>
                  </a:cubicBezTo>
                  <a:cubicBezTo>
                    <a:pt x="0" y="1"/>
                    <a:pt x="0" y="1"/>
                    <a:pt x="0" y="1"/>
                  </a:cubicBezTo>
                  <a:cubicBezTo>
                    <a:pt x="0" y="1"/>
                    <a:pt x="0" y="1"/>
                    <a:pt x="0" y="1"/>
                  </a:cubicBezTo>
                  <a:cubicBezTo>
                    <a:pt x="1" y="1"/>
                    <a:pt x="1" y="1"/>
                    <a:pt x="1" y="1"/>
                  </a:cubicBezTo>
                  <a:cubicBezTo>
                    <a:pt x="1" y="0"/>
                    <a:pt x="1" y="0"/>
                    <a:pt x="1" y="0"/>
                  </a:cubicBezTo>
                  <a:cubicBezTo>
                    <a:pt x="1" y="0"/>
                    <a:pt x="1" y="0"/>
                    <a:pt x="0" y="0"/>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58" name="Freeform 49"/>
            <p:cNvSpPr>
              <a:spLocks/>
            </p:cNvSpPr>
            <p:nvPr/>
          </p:nvSpPr>
          <p:spPr bwMode="auto">
            <a:xfrm>
              <a:off x="4725988" y="2824163"/>
              <a:ext cx="92075" cy="46038"/>
            </a:xfrm>
            <a:custGeom>
              <a:avLst/>
              <a:gdLst/>
              <a:ahLst/>
              <a:cxnLst>
                <a:cxn ang="0">
                  <a:pos x="9" y="3"/>
                </a:cxn>
                <a:cxn ang="0">
                  <a:pos x="9" y="3"/>
                </a:cxn>
                <a:cxn ang="0">
                  <a:pos x="8" y="3"/>
                </a:cxn>
                <a:cxn ang="0">
                  <a:pos x="7" y="3"/>
                </a:cxn>
                <a:cxn ang="0">
                  <a:pos x="7" y="3"/>
                </a:cxn>
                <a:cxn ang="0">
                  <a:pos x="0" y="0"/>
                </a:cxn>
                <a:cxn ang="0">
                  <a:pos x="0" y="5"/>
                </a:cxn>
                <a:cxn ang="0">
                  <a:pos x="3" y="8"/>
                </a:cxn>
                <a:cxn ang="0">
                  <a:pos x="14" y="8"/>
                </a:cxn>
                <a:cxn ang="0">
                  <a:pos x="16" y="5"/>
                </a:cxn>
                <a:cxn ang="0">
                  <a:pos x="16" y="0"/>
                </a:cxn>
                <a:cxn ang="0">
                  <a:pos x="9" y="3"/>
                </a:cxn>
              </a:cxnLst>
              <a:rect l="0" t="0" r="r" b="b"/>
              <a:pathLst>
                <a:path w="16" h="8">
                  <a:moveTo>
                    <a:pt x="9" y="3"/>
                  </a:moveTo>
                  <a:cubicBezTo>
                    <a:pt x="9" y="3"/>
                    <a:pt x="9" y="3"/>
                    <a:pt x="9" y="3"/>
                  </a:cubicBezTo>
                  <a:cubicBezTo>
                    <a:pt x="8" y="3"/>
                    <a:pt x="8" y="3"/>
                    <a:pt x="8" y="3"/>
                  </a:cubicBezTo>
                  <a:cubicBezTo>
                    <a:pt x="7" y="3"/>
                    <a:pt x="7" y="3"/>
                    <a:pt x="7" y="3"/>
                  </a:cubicBezTo>
                  <a:cubicBezTo>
                    <a:pt x="7" y="3"/>
                    <a:pt x="7" y="3"/>
                    <a:pt x="7" y="3"/>
                  </a:cubicBezTo>
                  <a:cubicBezTo>
                    <a:pt x="0" y="0"/>
                    <a:pt x="0" y="0"/>
                    <a:pt x="0" y="0"/>
                  </a:cubicBezTo>
                  <a:cubicBezTo>
                    <a:pt x="0" y="5"/>
                    <a:pt x="0" y="5"/>
                    <a:pt x="0" y="5"/>
                  </a:cubicBezTo>
                  <a:cubicBezTo>
                    <a:pt x="0" y="7"/>
                    <a:pt x="1" y="8"/>
                    <a:pt x="3" y="8"/>
                  </a:cubicBezTo>
                  <a:cubicBezTo>
                    <a:pt x="14" y="8"/>
                    <a:pt x="14" y="8"/>
                    <a:pt x="14" y="8"/>
                  </a:cubicBezTo>
                  <a:cubicBezTo>
                    <a:pt x="15" y="8"/>
                    <a:pt x="16" y="7"/>
                    <a:pt x="16" y="5"/>
                  </a:cubicBezTo>
                  <a:cubicBezTo>
                    <a:pt x="16" y="0"/>
                    <a:pt x="16" y="0"/>
                    <a:pt x="16" y="0"/>
                  </a:cubicBezTo>
                  <a:cubicBezTo>
                    <a:pt x="9" y="3"/>
                    <a:pt x="9" y="3"/>
                    <a:pt x="9" y="3"/>
                  </a:cubicBez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59" name="Freeform 50"/>
            <p:cNvSpPr>
              <a:spLocks noEditPoints="1"/>
            </p:cNvSpPr>
            <p:nvPr/>
          </p:nvSpPr>
          <p:spPr bwMode="auto">
            <a:xfrm>
              <a:off x="4686300" y="2778125"/>
              <a:ext cx="177800" cy="125413"/>
            </a:xfrm>
            <a:custGeom>
              <a:avLst/>
              <a:gdLst/>
              <a:ahLst/>
              <a:cxnLst>
                <a:cxn ang="0">
                  <a:pos x="28" y="0"/>
                </a:cxn>
                <a:cxn ang="0">
                  <a:pos x="3" y="0"/>
                </a:cxn>
                <a:cxn ang="0">
                  <a:pos x="0" y="2"/>
                </a:cxn>
                <a:cxn ang="0">
                  <a:pos x="0" y="16"/>
                </a:cxn>
                <a:cxn ang="0">
                  <a:pos x="3" y="19"/>
                </a:cxn>
                <a:cxn ang="0">
                  <a:pos x="10" y="19"/>
                </a:cxn>
                <a:cxn ang="0">
                  <a:pos x="9" y="20"/>
                </a:cxn>
                <a:cxn ang="0">
                  <a:pos x="5" y="20"/>
                </a:cxn>
                <a:cxn ang="0">
                  <a:pos x="3" y="21"/>
                </a:cxn>
                <a:cxn ang="0">
                  <a:pos x="5" y="22"/>
                </a:cxn>
                <a:cxn ang="0">
                  <a:pos x="25" y="22"/>
                </a:cxn>
                <a:cxn ang="0">
                  <a:pos x="27" y="21"/>
                </a:cxn>
                <a:cxn ang="0">
                  <a:pos x="25" y="20"/>
                </a:cxn>
                <a:cxn ang="0">
                  <a:pos x="21" y="20"/>
                </a:cxn>
                <a:cxn ang="0">
                  <a:pos x="20" y="19"/>
                </a:cxn>
                <a:cxn ang="0">
                  <a:pos x="28" y="19"/>
                </a:cxn>
                <a:cxn ang="0">
                  <a:pos x="31" y="16"/>
                </a:cxn>
                <a:cxn ang="0">
                  <a:pos x="31" y="2"/>
                </a:cxn>
                <a:cxn ang="0">
                  <a:pos x="28" y="0"/>
                </a:cxn>
                <a:cxn ang="0">
                  <a:pos x="29" y="16"/>
                </a:cxn>
                <a:cxn ang="0">
                  <a:pos x="28" y="18"/>
                </a:cxn>
                <a:cxn ang="0">
                  <a:pos x="3" y="18"/>
                </a:cxn>
                <a:cxn ang="0">
                  <a:pos x="2" y="16"/>
                </a:cxn>
                <a:cxn ang="0">
                  <a:pos x="2" y="2"/>
                </a:cxn>
                <a:cxn ang="0">
                  <a:pos x="3" y="1"/>
                </a:cxn>
                <a:cxn ang="0">
                  <a:pos x="28" y="1"/>
                </a:cxn>
                <a:cxn ang="0">
                  <a:pos x="29" y="2"/>
                </a:cxn>
                <a:cxn ang="0">
                  <a:pos x="29" y="16"/>
                </a:cxn>
              </a:cxnLst>
              <a:rect l="0" t="0" r="r" b="b"/>
              <a:pathLst>
                <a:path w="31" h="22">
                  <a:moveTo>
                    <a:pt x="28" y="0"/>
                  </a:moveTo>
                  <a:cubicBezTo>
                    <a:pt x="3" y="0"/>
                    <a:pt x="3" y="0"/>
                    <a:pt x="3" y="0"/>
                  </a:cubicBezTo>
                  <a:cubicBezTo>
                    <a:pt x="1" y="0"/>
                    <a:pt x="0" y="1"/>
                    <a:pt x="0" y="2"/>
                  </a:cubicBezTo>
                  <a:cubicBezTo>
                    <a:pt x="0" y="16"/>
                    <a:pt x="0" y="16"/>
                    <a:pt x="0" y="16"/>
                  </a:cubicBezTo>
                  <a:cubicBezTo>
                    <a:pt x="0" y="18"/>
                    <a:pt x="1" y="19"/>
                    <a:pt x="3" y="19"/>
                  </a:cubicBezTo>
                  <a:cubicBezTo>
                    <a:pt x="10" y="19"/>
                    <a:pt x="10" y="19"/>
                    <a:pt x="10" y="19"/>
                  </a:cubicBezTo>
                  <a:cubicBezTo>
                    <a:pt x="10" y="19"/>
                    <a:pt x="9" y="20"/>
                    <a:pt x="9" y="20"/>
                  </a:cubicBezTo>
                  <a:cubicBezTo>
                    <a:pt x="5" y="20"/>
                    <a:pt x="5" y="20"/>
                    <a:pt x="5" y="20"/>
                  </a:cubicBezTo>
                  <a:cubicBezTo>
                    <a:pt x="4" y="20"/>
                    <a:pt x="3" y="21"/>
                    <a:pt x="3" y="21"/>
                  </a:cubicBezTo>
                  <a:cubicBezTo>
                    <a:pt x="3" y="22"/>
                    <a:pt x="4" y="22"/>
                    <a:pt x="5" y="22"/>
                  </a:cubicBezTo>
                  <a:cubicBezTo>
                    <a:pt x="25" y="22"/>
                    <a:pt x="25" y="22"/>
                    <a:pt x="25" y="22"/>
                  </a:cubicBezTo>
                  <a:cubicBezTo>
                    <a:pt x="27" y="22"/>
                    <a:pt x="27" y="22"/>
                    <a:pt x="27" y="21"/>
                  </a:cubicBezTo>
                  <a:cubicBezTo>
                    <a:pt x="27" y="21"/>
                    <a:pt x="27" y="20"/>
                    <a:pt x="25" y="20"/>
                  </a:cubicBezTo>
                  <a:cubicBezTo>
                    <a:pt x="21" y="20"/>
                    <a:pt x="21" y="20"/>
                    <a:pt x="21" y="20"/>
                  </a:cubicBezTo>
                  <a:cubicBezTo>
                    <a:pt x="21" y="20"/>
                    <a:pt x="21" y="19"/>
                    <a:pt x="20" y="19"/>
                  </a:cubicBezTo>
                  <a:cubicBezTo>
                    <a:pt x="28" y="19"/>
                    <a:pt x="28" y="19"/>
                    <a:pt x="28" y="19"/>
                  </a:cubicBezTo>
                  <a:cubicBezTo>
                    <a:pt x="29" y="19"/>
                    <a:pt x="31" y="18"/>
                    <a:pt x="31" y="16"/>
                  </a:cubicBezTo>
                  <a:cubicBezTo>
                    <a:pt x="31" y="2"/>
                    <a:pt x="31" y="2"/>
                    <a:pt x="31" y="2"/>
                  </a:cubicBezTo>
                  <a:cubicBezTo>
                    <a:pt x="31" y="1"/>
                    <a:pt x="29" y="0"/>
                    <a:pt x="28" y="0"/>
                  </a:cubicBezTo>
                  <a:close/>
                  <a:moveTo>
                    <a:pt x="29" y="16"/>
                  </a:moveTo>
                  <a:cubicBezTo>
                    <a:pt x="29" y="17"/>
                    <a:pt x="28" y="18"/>
                    <a:pt x="28" y="18"/>
                  </a:cubicBezTo>
                  <a:cubicBezTo>
                    <a:pt x="3" y="18"/>
                    <a:pt x="3" y="18"/>
                    <a:pt x="3" y="18"/>
                  </a:cubicBezTo>
                  <a:cubicBezTo>
                    <a:pt x="2" y="18"/>
                    <a:pt x="2" y="17"/>
                    <a:pt x="2" y="16"/>
                  </a:cubicBezTo>
                  <a:cubicBezTo>
                    <a:pt x="2" y="2"/>
                    <a:pt x="2" y="2"/>
                    <a:pt x="2" y="2"/>
                  </a:cubicBezTo>
                  <a:cubicBezTo>
                    <a:pt x="2" y="2"/>
                    <a:pt x="2" y="1"/>
                    <a:pt x="3" y="1"/>
                  </a:cubicBezTo>
                  <a:cubicBezTo>
                    <a:pt x="28" y="1"/>
                    <a:pt x="28" y="1"/>
                    <a:pt x="28" y="1"/>
                  </a:cubicBezTo>
                  <a:cubicBezTo>
                    <a:pt x="28" y="1"/>
                    <a:pt x="29" y="2"/>
                    <a:pt x="29" y="2"/>
                  </a:cubicBezTo>
                  <a:lnTo>
                    <a:pt x="29" y="16"/>
                  </a:lnTo>
                  <a:close/>
                </a:path>
              </a:pathLst>
            </a:custGeom>
            <a:grp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sp>
        <p:nvSpPr>
          <p:cNvPr id="60" name="TextBox 59"/>
          <p:cNvSpPr txBox="1"/>
          <p:nvPr/>
        </p:nvSpPr>
        <p:spPr>
          <a:xfrm>
            <a:off x="6965023" y="4505998"/>
            <a:ext cx="2579957" cy="467820"/>
          </a:xfrm>
          <a:prstGeom prst="rect">
            <a:avLst/>
          </a:prstGeom>
          <a:noFill/>
        </p:spPr>
        <p:txBody>
          <a:bodyPr wrap="square" lIns="0" tIns="0" rIns="0" bIns="0" rtlCol="0" anchor="t">
            <a:spAutoFit/>
          </a:bodyPr>
          <a:lstStyle/>
          <a:p>
            <a:pPr defTabSz="990570">
              <a:spcBef>
                <a:spcPct val="20000"/>
              </a:spcBef>
              <a:defRPr/>
            </a:pPr>
            <a:r>
              <a:rPr lang="en-US" sz="1600" b="1" dirty="0">
                <a:solidFill>
                  <a:schemeClr val="accent1"/>
                </a:solidFill>
              </a:rPr>
              <a:t>TOUTES LES 20 MINUTES</a:t>
            </a:r>
          </a:p>
          <a:p>
            <a:pPr defTabSz="990570">
              <a:spcBef>
                <a:spcPct val="20000"/>
              </a:spcBef>
              <a:defRPr/>
            </a:pPr>
            <a:r>
              <a:rPr lang="fr-FR" sz="1200" dirty="0">
                <a:solidFill>
                  <a:srgbClr val="7F7F7F"/>
                </a:solidFill>
              </a:rPr>
              <a:t>Payés sur votre compte 72 fois par jour </a:t>
            </a:r>
            <a:endParaRPr lang="en-US" sz="1200" dirty="0">
              <a:solidFill>
                <a:srgbClr val="7F7F7F"/>
              </a:solidFill>
            </a:endParaRPr>
          </a:p>
        </p:txBody>
      </p:sp>
      <p:sp>
        <p:nvSpPr>
          <p:cNvPr id="61" name="TextBox 60"/>
          <p:cNvSpPr txBox="1"/>
          <p:nvPr/>
        </p:nvSpPr>
        <p:spPr>
          <a:xfrm>
            <a:off x="6290864" y="2796117"/>
            <a:ext cx="2579957" cy="837152"/>
          </a:xfrm>
          <a:prstGeom prst="rect">
            <a:avLst/>
          </a:prstGeom>
          <a:noFill/>
        </p:spPr>
        <p:txBody>
          <a:bodyPr wrap="square" lIns="0" tIns="0" rIns="0" bIns="0" rtlCol="0" anchor="t">
            <a:spAutoFit/>
          </a:bodyPr>
          <a:lstStyle/>
          <a:p>
            <a:pPr defTabSz="990570">
              <a:spcBef>
                <a:spcPct val="20000"/>
              </a:spcBef>
              <a:defRPr/>
            </a:pPr>
            <a:r>
              <a:rPr lang="en-US" sz="1600" b="1" dirty="0">
                <a:solidFill>
                  <a:schemeClr val="accent3"/>
                </a:solidFill>
              </a:rPr>
              <a:t>RETRAITS</a:t>
            </a:r>
          </a:p>
          <a:p>
            <a:pPr defTabSz="990570">
              <a:spcBef>
                <a:spcPct val="20000"/>
              </a:spcBef>
              <a:defRPr/>
            </a:pPr>
            <a:r>
              <a:rPr lang="fr-FR" sz="1200" dirty="0">
                <a:solidFill>
                  <a:srgbClr val="7F7F7F"/>
                </a:solidFill>
              </a:rPr>
              <a:t>Quel que soit le montant disponible sur votre compte, vous pouvez le retirer (du lundi au vendredi) </a:t>
            </a:r>
            <a:endParaRPr lang="en-US" sz="1200" dirty="0">
              <a:solidFill>
                <a:srgbClr val="7F7F7F"/>
              </a:solidFill>
            </a:endParaRPr>
          </a:p>
        </p:txBody>
      </p:sp>
      <p:sp>
        <p:nvSpPr>
          <p:cNvPr id="62" name="TextBox 61"/>
          <p:cNvSpPr txBox="1"/>
          <p:nvPr/>
        </p:nvSpPr>
        <p:spPr>
          <a:xfrm>
            <a:off x="361023" y="3552825"/>
            <a:ext cx="2579957" cy="689420"/>
          </a:xfrm>
          <a:prstGeom prst="rect">
            <a:avLst/>
          </a:prstGeom>
          <a:noFill/>
        </p:spPr>
        <p:txBody>
          <a:bodyPr wrap="square" lIns="0" tIns="0" rIns="0" bIns="0" rtlCol="0" anchor="t">
            <a:spAutoFit/>
          </a:bodyPr>
          <a:lstStyle/>
          <a:p>
            <a:pPr algn="r" defTabSz="990570">
              <a:spcBef>
                <a:spcPct val="20000"/>
              </a:spcBef>
              <a:defRPr/>
            </a:pPr>
            <a:r>
              <a:rPr lang="en-US" sz="1600" b="1" dirty="0">
                <a:solidFill>
                  <a:schemeClr val="accent2"/>
                </a:solidFill>
              </a:rPr>
              <a:t>RAPIDE</a:t>
            </a:r>
          </a:p>
          <a:p>
            <a:pPr algn="r" defTabSz="990570">
              <a:spcBef>
                <a:spcPct val="20000"/>
              </a:spcBef>
              <a:defRPr/>
            </a:pPr>
            <a:r>
              <a:rPr lang="fr-FR" sz="1200" dirty="0">
                <a:solidFill>
                  <a:srgbClr val="7F7F7F"/>
                </a:solidFill>
              </a:rPr>
              <a:t>Les paiements les plus</a:t>
            </a:r>
          </a:p>
          <a:p>
            <a:pPr algn="r" defTabSz="990570">
              <a:spcBef>
                <a:spcPct val="20000"/>
              </a:spcBef>
              <a:defRPr/>
            </a:pPr>
            <a:r>
              <a:rPr lang="fr-FR" sz="1200" dirty="0">
                <a:solidFill>
                  <a:srgbClr val="7F7F7F"/>
                </a:solidFill>
              </a:rPr>
              <a:t> rapides de l’industrie </a:t>
            </a:r>
            <a:endParaRPr lang="en-US" sz="1200" dirty="0">
              <a:solidFill>
                <a:srgbClr val="7F7F7F"/>
              </a:solidFill>
            </a:endParaRPr>
          </a:p>
        </p:txBody>
      </p:sp>
      <p:sp>
        <p:nvSpPr>
          <p:cNvPr id="63" name="TextBox 62"/>
          <p:cNvSpPr txBox="1"/>
          <p:nvPr/>
        </p:nvSpPr>
        <p:spPr>
          <a:xfrm>
            <a:off x="746256" y="2211387"/>
            <a:ext cx="2579957" cy="874086"/>
          </a:xfrm>
          <a:prstGeom prst="rect">
            <a:avLst/>
          </a:prstGeom>
          <a:noFill/>
        </p:spPr>
        <p:txBody>
          <a:bodyPr wrap="square" lIns="0" tIns="0" rIns="0" bIns="0" rtlCol="0" anchor="t">
            <a:spAutoFit/>
          </a:bodyPr>
          <a:lstStyle/>
          <a:p>
            <a:pPr algn="r" defTabSz="990570">
              <a:spcBef>
                <a:spcPct val="20000"/>
              </a:spcBef>
              <a:defRPr/>
            </a:pPr>
            <a:r>
              <a:rPr lang="en-US" sz="1600" b="1" dirty="0">
                <a:solidFill>
                  <a:schemeClr val="accent4"/>
                </a:solidFill>
              </a:rPr>
              <a:t>COMMISSIONS </a:t>
            </a:r>
          </a:p>
          <a:p>
            <a:pPr defTabSz="990570">
              <a:spcBef>
                <a:spcPct val="20000"/>
              </a:spcBef>
              <a:defRPr/>
            </a:pPr>
            <a:r>
              <a:rPr lang="fr-FR" sz="1200" dirty="0">
                <a:solidFill>
                  <a:srgbClr val="7F7F7F"/>
                </a:solidFill>
              </a:rPr>
              <a:t>10% de commission sur tout nouvel achat et 5% sur tout réapprovisionnement…</a:t>
            </a:r>
          </a:p>
          <a:p>
            <a:pPr defTabSz="990570">
              <a:spcBef>
                <a:spcPct val="20000"/>
              </a:spcBef>
              <a:defRPr/>
            </a:pPr>
            <a:r>
              <a:rPr lang="fr-FR" sz="1200" dirty="0">
                <a:solidFill>
                  <a:srgbClr val="7F7F7F"/>
                </a:solidFill>
              </a:rPr>
              <a:t> à vie! </a:t>
            </a:r>
            <a:endParaRPr lang="en-US" sz="1200" dirty="0">
              <a:solidFill>
                <a:srgbClr val="7F7F7F"/>
              </a:solidFill>
            </a:endParaRPr>
          </a:p>
        </p:txBody>
      </p:sp>
    </p:spTree>
    <p:extLst>
      <p:ext uri="{BB962C8B-B14F-4D97-AF65-F5344CB8AC3E}">
        <p14:creationId xmlns:p14="http://schemas.microsoft.com/office/powerpoint/2010/main" val="601671999"/>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6153"/>
                                        </p:tgtEl>
                                        <p:attrNameLst>
                                          <p:attrName>style.visibility</p:attrName>
                                        </p:attrNameLst>
                                      </p:cBhvr>
                                      <p:to>
                                        <p:strVal val="visible"/>
                                      </p:to>
                                    </p:set>
                                    <p:animEffect transition="in" filter="wipe(left)">
                                      <p:cBhvr>
                                        <p:cTn id="16" dur="500"/>
                                        <p:tgtEl>
                                          <p:spTgt spid="6153"/>
                                        </p:tgtEl>
                                      </p:cBhvr>
                                    </p:animEffect>
                                  </p:childTnLst>
                                </p:cTn>
                              </p:par>
                            </p:childTnLst>
                          </p:cTn>
                        </p:par>
                        <p:par>
                          <p:cTn id="17" fill="hold">
                            <p:stCondLst>
                              <p:cond delay="1500"/>
                            </p:stCondLst>
                            <p:childTnLst>
                              <p:par>
                                <p:cTn id="18" presetID="23" presetClass="entr" presetSubtype="16" fill="hold" nodeType="afterEffect">
                                  <p:stCondLst>
                                    <p:cond delay="0"/>
                                  </p:stCondLst>
                                  <p:childTnLst>
                                    <p:set>
                                      <p:cBhvr>
                                        <p:cTn id="19" dur="1" fill="hold">
                                          <p:stCondLst>
                                            <p:cond delay="0"/>
                                          </p:stCondLst>
                                        </p:cTn>
                                        <p:tgtEl>
                                          <p:spTgt spid="39"/>
                                        </p:tgtEl>
                                        <p:attrNameLst>
                                          <p:attrName>style.visibility</p:attrName>
                                        </p:attrNameLst>
                                      </p:cBhvr>
                                      <p:to>
                                        <p:strVal val="visible"/>
                                      </p:to>
                                    </p:set>
                                    <p:anim calcmode="lin" valueType="num">
                                      <p:cBhvr>
                                        <p:cTn id="20" dur="500" fill="hold"/>
                                        <p:tgtEl>
                                          <p:spTgt spid="39"/>
                                        </p:tgtEl>
                                        <p:attrNameLst>
                                          <p:attrName>ppt_w</p:attrName>
                                        </p:attrNameLst>
                                      </p:cBhvr>
                                      <p:tavLst>
                                        <p:tav tm="0">
                                          <p:val>
                                            <p:fltVal val="0"/>
                                          </p:val>
                                        </p:tav>
                                        <p:tav tm="100000">
                                          <p:val>
                                            <p:strVal val="#ppt_w"/>
                                          </p:val>
                                        </p:tav>
                                      </p:tavLst>
                                    </p:anim>
                                    <p:anim calcmode="lin" valueType="num">
                                      <p:cBhvr>
                                        <p:cTn id="21" dur="500" fill="hold"/>
                                        <p:tgtEl>
                                          <p:spTgt spid="39"/>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wipe(left)">
                                      <p:cBhvr>
                                        <p:cTn id="25" dur="500"/>
                                        <p:tgtEl>
                                          <p:spTgt spid="60"/>
                                        </p:tgtEl>
                                      </p:cBhvr>
                                    </p:animEffect>
                                  </p:childTnLst>
                                </p:cTn>
                              </p:par>
                            </p:childTnLst>
                          </p:cTn>
                        </p:par>
                        <p:par>
                          <p:cTn id="26" fill="hold">
                            <p:stCondLst>
                              <p:cond delay="2500"/>
                            </p:stCondLst>
                            <p:childTnLst>
                              <p:par>
                                <p:cTn id="27" presetID="2" presetClass="entr" presetSubtype="1" accel="50000" decel="50000" fill="hold" nodeType="after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ppt_x"/>
                                          </p:val>
                                        </p:tav>
                                        <p:tav tm="100000">
                                          <p:val>
                                            <p:strVal val="#ppt_x"/>
                                          </p:val>
                                        </p:tav>
                                      </p:tavLst>
                                    </p:anim>
                                    <p:anim calcmode="lin" valueType="num">
                                      <p:cBhvr additive="base">
                                        <p:cTn id="30" dur="500" fill="hold"/>
                                        <p:tgtEl>
                                          <p:spTgt spid="26"/>
                                        </p:tgtEl>
                                        <p:attrNameLst>
                                          <p:attrName>ppt_y</p:attrName>
                                        </p:attrNameLst>
                                      </p:cBhvr>
                                      <p:tavLst>
                                        <p:tav tm="0">
                                          <p:val>
                                            <p:strVal val="0-#ppt_h/2"/>
                                          </p:val>
                                        </p:tav>
                                        <p:tav tm="100000">
                                          <p:val>
                                            <p:strVal val="#ppt_y"/>
                                          </p:val>
                                        </p:tav>
                                      </p:tavLst>
                                    </p:anim>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fade">
                                      <p:cBhvr>
                                        <p:cTn id="34" dur="500"/>
                                        <p:tgtEl>
                                          <p:spTgt spid="36"/>
                                        </p:tgtEl>
                                      </p:cBhvr>
                                    </p:animEffect>
                                  </p:childTnLst>
                                </p:cTn>
                              </p:par>
                            </p:childTnLst>
                          </p:cTn>
                        </p:par>
                        <p:par>
                          <p:cTn id="35" fill="hold">
                            <p:stCondLst>
                              <p:cond delay="3500"/>
                            </p:stCondLst>
                            <p:childTnLst>
                              <p:par>
                                <p:cTn id="36" presetID="22" presetClass="entr" presetSubtype="2" fill="hold" grpId="0" nodeType="afterEffect">
                                  <p:stCondLst>
                                    <p:cond delay="0"/>
                                  </p:stCondLst>
                                  <p:childTnLst>
                                    <p:set>
                                      <p:cBhvr>
                                        <p:cTn id="37" dur="1" fill="hold">
                                          <p:stCondLst>
                                            <p:cond delay="0"/>
                                          </p:stCondLst>
                                        </p:cTn>
                                        <p:tgtEl>
                                          <p:spTgt spid="6156"/>
                                        </p:tgtEl>
                                        <p:attrNameLst>
                                          <p:attrName>style.visibility</p:attrName>
                                        </p:attrNameLst>
                                      </p:cBhvr>
                                      <p:to>
                                        <p:strVal val="visible"/>
                                      </p:to>
                                    </p:set>
                                    <p:animEffect transition="in" filter="wipe(right)">
                                      <p:cBhvr>
                                        <p:cTn id="38" dur="500"/>
                                        <p:tgtEl>
                                          <p:spTgt spid="6156"/>
                                        </p:tgtEl>
                                      </p:cBhvr>
                                    </p:animEffect>
                                  </p:childTnLst>
                                </p:cTn>
                              </p:par>
                            </p:childTnLst>
                          </p:cTn>
                        </p:par>
                        <p:par>
                          <p:cTn id="39" fill="hold">
                            <p:stCondLst>
                              <p:cond delay="4000"/>
                            </p:stCondLst>
                            <p:childTnLst>
                              <p:par>
                                <p:cTn id="40" presetID="23" presetClass="entr" presetSubtype="16" fill="hold" nodeType="after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p:cTn id="42" dur="500" fill="hold"/>
                                        <p:tgtEl>
                                          <p:spTgt spid="47"/>
                                        </p:tgtEl>
                                        <p:attrNameLst>
                                          <p:attrName>ppt_w</p:attrName>
                                        </p:attrNameLst>
                                      </p:cBhvr>
                                      <p:tavLst>
                                        <p:tav tm="0">
                                          <p:val>
                                            <p:fltVal val="0"/>
                                          </p:val>
                                        </p:tav>
                                        <p:tav tm="100000">
                                          <p:val>
                                            <p:strVal val="#ppt_w"/>
                                          </p:val>
                                        </p:tav>
                                      </p:tavLst>
                                    </p:anim>
                                    <p:anim calcmode="lin" valueType="num">
                                      <p:cBhvr>
                                        <p:cTn id="43" dur="500" fill="hold"/>
                                        <p:tgtEl>
                                          <p:spTgt spid="47"/>
                                        </p:tgtEl>
                                        <p:attrNameLst>
                                          <p:attrName>ppt_h</p:attrName>
                                        </p:attrNameLst>
                                      </p:cBhvr>
                                      <p:tavLst>
                                        <p:tav tm="0">
                                          <p:val>
                                            <p:fltVal val="0"/>
                                          </p:val>
                                        </p:tav>
                                        <p:tav tm="100000">
                                          <p:val>
                                            <p:strVal val="#ppt_h"/>
                                          </p:val>
                                        </p:tav>
                                      </p:tavLst>
                                    </p:anim>
                                  </p:childTnLst>
                                </p:cTn>
                              </p:par>
                            </p:childTnLst>
                          </p:cTn>
                        </p:par>
                        <p:par>
                          <p:cTn id="44" fill="hold">
                            <p:stCondLst>
                              <p:cond delay="4500"/>
                            </p:stCondLst>
                            <p:childTnLst>
                              <p:par>
                                <p:cTn id="45" presetID="22" presetClass="entr" presetSubtype="2" fill="hold" grpId="0" nodeType="after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wipe(right)">
                                      <p:cBhvr>
                                        <p:cTn id="47" dur="500"/>
                                        <p:tgtEl>
                                          <p:spTgt spid="62"/>
                                        </p:tgtEl>
                                      </p:cBhvr>
                                    </p:animEffect>
                                  </p:childTnLst>
                                </p:cTn>
                              </p:par>
                            </p:childTnLst>
                          </p:cTn>
                        </p:par>
                        <p:par>
                          <p:cTn id="48" fill="hold">
                            <p:stCondLst>
                              <p:cond delay="5000"/>
                            </p:stCondLst>
                            <p:childTnLst>
                              <p:par>
                                <p:cTn id="49" presetID="2" presetClass="entr" presetSubtype="1" accel="50000" decel="50000" fill="hold" nodeType="after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additive="base">
                                        <p:cTn id="51" dur="500" fill="hold"/>
                                        <p:tgtEl>
                                          <p:spTgt spid="25"/>
                                        </p:tgtEl>
                                        <p:attrNameLst>
                                          <p:attrName>ppt_x</p:attrName>
                                        </p:attrNameLst>
                                      </p:cBhvr>
                                      <p:tavLst>
                                        <p:tav tm="0">
                                          <p:val>
                                            <p:strVal val="#ppt_x"/>
                                          </p:val>
                                        </p:tav>
                                        <p:tav tm="100000">
                                          <p:val>
                                            <p:strVal val="#ppt_x"/>
                                          </p:val>
                                        </p:tav>
                                      </p:tavLst>
                                    </p:anim>
                                    <p:anim calcmode="lin" valueType="num">
                                      <p:cBhvr additive="base">
                                        <p:cTn id="52" dur="500" fill="hold"/>
                                        <p:tgtEl>
                                          <p:spTgt spid="25"/>
                                        </p:tgtEl>
                                        <p:attrNameLst>
                                          <p:attrName>ppt_y</p:attrName>
                                        </p:attrNameLst>
                                      </p:cBhvr>
                                      <p:tavLst>
                                        <p:tav tm="0">
                                          <p:val>
                                            <p:strVal val="0-#ppt_h/2"/>
                                          </p:val>
                                        </p:tav>
                                        <p:tav tm="100000">
                                          <p:val>
                                            <p:strVal val="#ppt_y"/>
                                          </p:val>
                                        </p:tav>
                                      </p:tavLst>
                                    </p:anim>
                                  </p:childTnLst>
                                </p:cTn>
                              </p:par>
                            </p:childTnLst>
                          </p:cTn>
                        </p:par>
                        <p:par>
                          <p:cTn id="53" fill="hold">
                            <p:stCondLst>
                              <p:cond delay="5500"/>
                            </p:stCondLst>
                            <p:childTnLst>
                              <p:par>
                                <p:cTn id="54" presetID="10" presetClass="entr" presetSubtype="0"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childTnLst>
                                </p:cTn>
                              </p:par>
                            </p:childTnLst>
                          </p:cTn>
                        </p:par>
                        <p:par>
                          <p:cTn id="57" fill="hold">
                            <p:stCondLst>
                              <p:cond delay="6000"/>
                            </p:stCondLst>
                            <p:childTnLst>
                              <p:par>
                                <p:cTn id="58" presetID="22" presetClass="entr" presetSubtype="8" fill="hold" grpId="0" nodeType="afterEffect">
                                  <p:stCondLst>
                                    <p:cond delay="0"/>
                                  </p:stCondLst>
                                  <p:childTnLst>
                                    <p:set>
                                      <p:cBhvr>
                                        <p:cTn id="59" dur="1" fill="hold">
                                          <p:stCondLst>
                                            <p:cond delay="0"/>
                                          </p:stCondLst>
                                        </p:cTn>
                                        <p:tgtEl>
                                          <p:spTgt spid="6159"/>
                                        </p:tgtEl>
                                        <p:attrNameLst>
                                          <p:attrName>style.visibility</p:attrName>
                                        </p:attrNameLst>
                                      </p:cBhvr>
                                      <p:to>
                                        <p:strVal val="visible"/>
                                      </p:to>
                                    </p:set>
                                    <p:animEffect transition="in" filter="wipe(left)">
                                      <p:cBhvr>
                                        <p:cTn id="60" dur="500"/>
                                        <p:tgtEl>
                                          <p:spTgt spid="6159"/>
                                        </p:tgtEl>
                                      </p:cBhvr>
                                    </p:animEffect>
                                  </p:childTnLst>
                                </p:cTn>
                              </p:par>
                            </p:childTnLst>
                          </p:cTn>
                        </p:par>
                        <p:par>
                          <p:cTn id="61" fill="hold">
                            <p:stCondLst>
                              <p:cond delay="6500"/>
                            </p:stCondLst>
                            <p:childTnLst>
                              <p:par>
                                <p:cTn id="62" presetID="23" presetClass="entr" presetSubtype="16" fill="hold" nodeType="afterEffect">
                                  <p:stCondLst>
                                    <p:cond delay="0"/>
                                  </p:stCondLst>
                                  <p:childTnLst>
                                    <p:set>
                                      <p:cBhvr>
                                        <p:cTn id="63" dur="1" fill="hold">
                                          <p:stCondLst>
                                            <p:cond delay="0"/>
                                          </p:stCondLst>
                                        </p:cTn>
                                        <p:tgtEl>
                                          <p:spTgt spid="52"/>
                                        </p:tgtEl>
                                        <p:attrNameLst>
                                          <p:attrName>style.visibility</p:attrName>
                                        </p:attrNameLst>
                                      </p:cBhvr>
                                      <p:to>
                                        <p:strVal val="visible"/>
                                      </p:to>
                                    </p:set>
                                    <p:anim calcmode="lin" valueType="num">
                                      <p:cBhvr>
                                        <p:cTn id="64" dur="500" fill="hold"/>
                                        <p:tgtEl>
                                          <p:spTgt spid="52"/>
                                        </p:tgtEl>
                                        <p:attrNameLst>
                                          <p:attrName>ppt_w</p:attrName>
                                        </p:attrNameLst>
                                      </p:cBhvr>
                                      <p:tavLst>
                                        <p:tav tm="0">
                                          <p:val>
                                            <p:fltVal val="0"/>
                                          </p:val>
                                        </p:tav>
                                        <p:tav tm="100000">
                                          <p:val>
                                            <p:strVal val="#ppt_w"/>
                                          </p:val>
                                        </p:tav>
                                      </p:tavLst>
                                    </p:anim>
                                    <p:anim calcmode="lin" valueType="num">
                                      <p:cBhvr>
                                        <p:cTn id="65" dur="500" fill="hold"/>
                                        <p:tgtEl>
                                          <p:spTgt spid="52"/>
                                        </p:tgtEl>
                                        <p:attrNameLst>
                                          <p:attrName>ppt_h</p:attrName>
                                        </p:attrNameLst>
                                      </p:cBhvr>
                                      <p:tavLst>
                                        <p:tav tm="0">
                                          <p:val>
                                            <p:fltVal val="0"/>
                                          </p:val>
                                        </p:tav>
                                        <p:tav tm="100000">
                                          <p:val>
                                            <p:strVal val="#ppt_h"/>
                                          </p:val>
                                        </p:tav>
                                      </p:tavLst>
                                    </p:anim>
                                  </p:childTnLst>
                                </p:cTn>
                              </p:par>
                            </p:childTnLst>
                          </p:cTn>
                        </p:par>
                        <p:par>
                          <p:cTn id="66" fill="hold">
                            <p:stCondLst>
                              <p:cond delay="7000"/>
                            </p:stCondLst>
                            <p:childTnLst>
                              <p:par>
                                <p:cTn id="67" presetID="22" presetClass="entr" presetSubtype="8" fill="hold" grpId="0" nodeType="afterEffect">
                                  <p:stCondLst>
                                    <p:cond delay="0"/>
                                  </p:stCondLst>
                                  <p:childTnLst>
                                    <p:set>
                                      <p:cBhvr>
                                        <p:cTn id="68" dur="1" fill="hold">
                                          <p:stCondLst>
                                            <p:cond delay="0"/>
                                          </p:stCondLst>
                                        </p:cTn>
                                        <p:tgtEl>
                                          <p:spTgt spid="61"/>
                                        </p:tgtEl>
                                        <p:attrNameLst>
                                          <p:attrName>style.visibility</p:attrName>
                                        </p:attrNameLst>
                                      </p:cBhvr>
                                      <p:to>
                                        <p:strVal val="visible"/>
                                      </p:to>
                                    </p:set>
                                    <p:animEffect transition="in" filter="wipe(left)">
                                      <p:cBhvr>
                                        <p:cTn id="69" dur="500"/>
                                        <p:tgtEl>
                                          <p:spTgt spid="61"/>
                                        </p:tgtEl>
                                      </p:cBhvr>
                                    </p:animEffect>
                                  </p:childTnLst>
                                </p:cTn>
                              </p:par>
                            </p:childTnLst>
                          </p:cTn>
                        </p:par>
                        <p:par>
                          <p:cTn id="70" fill="hold">
                            <p:stCondLst>
                              <p:cond delay="7500"/>
                            </p:stCondLst>
                            <p:childTnLst>
                              <p:par>
                                <p:cTn id="71" presetID="2" presetClass="entr" presetSubtype="1" accel="50000" decel="50000" fill="hold" nodeType="afterEffect">
                                  <p:stCondLst>
                                    <p:cond delay="0"/>
                                  </p:stCondLst>
                                  <p:childTnLst>
                                    <p:set>
                                      <p:cBhvr>
                                        <p:cTn id="72" dur="1" fill="hold">
                                          <p:stCondLst>
                                            <p:cond delay="0"/>
                                          </p:stCondLst>
                                        </p:cTn>
                                        <p:tgtEl>
                                          <p:spTgt spid="29"/>
                                        </p:tgtEl>
                                        <p:attrNameLst>
                                          <p:attrName>style.visibility</p:attrName>
                                        </p:attrNameLst>
                                      </p:cBhvr>
                                      <p:to>
                                        <p:strVal val="visible"/>
                                      </p:to>
                                    </p:set>
                                    <p:anim calcmode="lin" valueType="num">
                                      <p:cBhvr additive="base">
                                        <p:cTn id="73" dur="500" fill="hold"/>
                                        <p:tgtEl>
                                          <p:spTgt spid="29"/>
                                        </p:tgtEl>
                                        <p:attrNameLst>
                                          <p:attrName>ppt_x</p:attrName>
                                        </p:attrNameLst>
                                      </p:cBhvr>
                                      <p:tavLst>
                                        <p:tav tm="0">
                                          <p:val>
                                            <p:strVal val="#ppt_x"/>
                                          </p:val>
                                        </p:tav>
                                        <p:tav tm="100000">
                                          <p:val>
                                            <p:strVal val="#ppt_x"/>
                                          </p:val>
                                        </p:tav>
                                      </p:tavLst>
                                    </p:anim>
                                    <p:anim calcmode="lin" valueType="num">
                                      <p:cBhvr additive="base">
                                        <p:cTn id="74" dur="500" fill="hold"/>
                                        <p:tgtEl>
                                          <p:spTgt spid="29"/>
                                        </p:tgtEl>
                                        <p:attrNameLst>
                                          <p:attrName>ppt_y</p:attrName>
                                        </p:attrNameLst>
                                      </p:cBhvr>
                                      <p:tavLst>
                                        <p:tav tm="0">
                                          <p:val>
                                            <p:strVal val="0-#ppt_h/2"/>
                                          </p:val>
                                        </p:tav>
                                        <p:tav tm="100000">
                                          <p:val>
                                            <p:strVal val="#ppt_y"/>
                                          </p:val>
                                        </p:tav>
                                      </p:tavLst>
                                    </p:anim>
                                  </p:childTnLst>
                                </p:cTn>
                              </p:par>
                            </p:childTnLst>
                          </p:cTn>
                        </p:par>
                        <p:par>
                          <p:cTn id="75" fill="hold">
                            <p:stCondLst>
                              <p:cond delay="8000"/>
                            </p:stCondLst>
                            <p:childTnLst>
                              <p:par>
                                <p:cTn id="76" presetID="10" presetClass="entr" presetSubtype="0" fill="hold" grpId="0" nodeType="afterEffect">
                                  <p:stCondLst>
                                    <p:cond delay="0"/>
                                  </p:stCondLst>
                                  <p:childTnLst>
                                    <p:set>
                                      <p:cBhvr>
                                        <p:cTn id="77" dur="1" fill="hold">
                                          <p:stCondLst>
                                            <p:cond delay="0"/>
                                          </p:stCondLst>
                                        </p:cTn>
                                        <p:tgtEl>
                                          <p:spTgt spid="38"/>
                                        </p:tgtEl>
                                        <p:attrNameLst>
                                          <p:attrName>style.visibility</p:attrName>
                                        </p:attrNameLst>
                                      </p:cBhvr>
                                      <p:to>
                                        <p:strVal val="visible"/>
                                      </p:to>
                                    </p:set>
                                    <p:animEffect transition="in" filter="fade">
                                      <p:cBhvr>
                                        <p:cTn id="78" dur="500"/>
                                        <p:tgtEl>
                                          <p:spTgt spid="38"/>
                                        </p:tgtEl>
                                      </p:cBhvr>
                                    </p:animEffect>
                                  </p:childTnLst>
                                </p:cTn>
                              </p:par>
                            </p:childTnLst>
                          </p:cTn>
                        </p:par>
                        <p:par>
                          <p:cTn id="79" fill="hold">
                            <p:stCondLst>
                              <p:cond delay="8500"/>
                            </p:stCondLst>
                            <p:childTnLst>
                              <p:par>
                                <p:cTn id="80" presetID="22" presetClass="entr" presetSubtype="2" fill="hold" grpId="0" nodeType="afterEffect">
                                  <p:stCondLst>
                                    <p:cond delay="0"/>
                                  </p:stCondLst>
                                  <p:childTnLst>
                                    <p:set>
                                      <p:cBhvr>
                                        <p:cTn id="81" dur="1" fill="hold">
                                          <p:stCondLst>
                                            <p:cond delay="0"/>
                                          </p:stCondLst>
                                        </p:cTn>
                                        <p:tgtEl>
                                          <p:spTgt spid="28"/>
                                        </p:tgtEl>
                                        <p:attrNameLst>
                                          <p:attrName>style.visibility</p:attrName>
                                        </p:attrNameLst>
                                      </p:cBhvr>
                                      <p:to>
                                        <p:strVal val="visible"/>
                                      </p:to>
                                    </p:set>
                                    <p:animEffect transition="in" filter="wipe(right)">
                                      <p:cBhvr>
                                        <p:cTn id="82" dur="500"/>
                                        <p:tgtEl>
                                          <p:spTgt spid="28"/>
                                        </p:tgtEl>
                                      </p:cBhvr>
                                    </p:animEffect>
                                  </p:childTnLst>
                                </p:cTn>
                              </p:par>
                            </p:childTnLst>
                          </p:cTn>
                        </p:par>
                        <p:par>
                          <p:cTn id="83" fill="hold">
                            <p:stCondLst>
                              <p:cond delay="9000"/>
                            </p:stCondLst>
                            <p:childTnLst>
                              <p:par>
                                <p:cTn id="84" presetID="23" presetClass="entr" presetSubtype="16" fill="hold" nodeType="afterEffect">
                                  <p:stCondLst>
                                    <p:cond delay="0"/>
                                  </p:stCondLst>
                                  <p:childTnLst>
                                    <p:set>
                                      <p:cBhvr>
                                        <p:cTn id="85" dur="1" fill="hold">
                                          <p:stCondLst>
                                            <p:cond delay="0"/>
                                          </p:stCondLst>
                                        </p:cTn>
                                        <p:tgtEl>
                                          <p:spTgt spid="55"/>
                                        </p:tgtEl>
                                        <p:attrNameLst>
                                          <p:attrName>style.visibility</p:attrName>
                                        </p:attrNameLst>
                                      </p:cBhvr>
                                      <p:to>
                                        <p:strVal val="visible"/>
                                      </p:to>
                                    </p:set>
                                    <p:anim calcmode="lin" valueType="num">
                                      <p:cBhvr>
                                        <p:cTn id="86" dur="500" fill="hold"/>
                                        <p:tgtEl>
                                          <p:spTgt spid="55"/>
                                        </p:tgtEl>
                                        <p:attrNameLst>
                                          <p:attrName>ppt_w</p:attrName>
                                        </p:attrNameLst>
                                      </p:cBhvr>
                                      <p:tavLst>
                                        <p:tav tm="0">
                                          <p:val>
                                            <p:fltVal val="0"/>
                                          </p:val>
                                        </p:tav>
                                        <p:tav tm="100000">
                                          <p:val>
                                            <p:strVal val="#ppt_w"/>
                                          </p:val>
                                        </p:tav>
                                      </p:tavLst>
                                    </p:anim>
                                    <p:anim calcmode="lin" valueType="num">
                                      <p:cBhvr>
                                        <p:cTn id="87" dur="500" fill="hold"/>
                                        <p:tgtEl>
                                          <p:spTgt spid="55"/>
                                        </p:tgtEl>
                                        <p:attrNameLst>
                                          <p:attrName>ppt_h</p:attrName>
                                        </p:attrNameLst>
                                      </p:cBhvr>
                                      <p:tavLst>
                                        <p:tav tm="0">
                                          <p:val>
                                            <p:fltVal val="0"/>
                                          </p:val>
                                        </p:tav>
                                        <p:tav tm="100000">
                                          <p:val>
                                            <p:strVal val="#ppt_h"/>
                                          </p:val>
                                        </p:tav>
                                      </p:tavLst>
                                    </p:anim>
                                  </p:childTnLst>
                                </p:cTn>
                              </p:par>
                            </p:childTnLst>
                          </p:cTn>
                        </p:par>
                        <p:par>
                          <p:cTn id="88" fill="hold">
                            <p:stCondLst>
                              <p:cond delay="9500"/>
                            </p:stCondLst>
                            <p:childTnLst>
                              <p:par>
                                <p:cTn id="89" presetID="22" presetClass="entr" presetSubtype="2" fill="hold" grpId="0" nodeType="afterEffect">
                                  <p:stCondLst>
                                    <p:cond delay="0"/>
                                  </p:stCondLst>
                                  <p:childTnLst>
                                    <p:set>
                                      <p:cBhvr>
                                        <p:cTn id="90" dur="1" fill="hold">
                                          <p:stCondLst>
                                            <p:cond delay="0"/>
                                          </p:stCondLst>
                                        </p:cTn>
                                        <p:tgtEl>
                                          <p:spTgt spid="63"/>
                                        </p:tgtEl>
                                        <p:attrNameLst>
                                          <p:attrName>style.visibility</p:attrName>
                                        </p:attrNameLst>
                                      </p:cBhvr>
                                      <p:to>
                                        <p:strVal val="visible"/>
                                      </p:to>
                                    </p:set>
                                    <p:animEffect transition="in" filter="wipe(right)">
                                      <p:cBhvr>
                                        <p:cTn id="91"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3" grpId="0" animBg="1"/>
      <p:bldP spid="6156" grpId="0" animBg="1"/>
      <p:bldP spid="6159" grpId="0" animBg="1"/>
      <p:bldP spid="28" grpId="0" animBg="1"/>
      <p:bldP spid="34" grpId="0"/>
      <p:bldP spid="36" grpId="0"/>
      <p:bldP spid="37" grpId="0"/>
      <p:bldP spid="38" grpId="0"/>
      <p:bldP spid="60" grpId="0"/>
      <p:bldP spid="61" grpId="0"/>
      <p:bldP spid="62" grpId="0"/>
      <p:bldP spid="6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chemeClr val="accent2"/>
                </a:solidFill>
              </a:rPr>
              <a:t>Chiffres</a:t>
            </a:r>
            <a:endParaRPr lang="en-US" dirty="0"/>
          </a:p>
        </p:txBody>
      </p:sp>
      <p:sp>
        <p:nvSpPr>
          <p:cNvPr id="3" name="Text Placeholder 2"/>
          <p:cNvSpPr>
            <a:spLocks noGrp="1"/>
          </p:cNvSpPr>
          <p:nvPr>
            <p:ph type="body" sz="half" idx="2"/>
          </p:nvPr>
        </p:nvSpPr>
        <p:spPr/>
        <p:txBody>
          <a:bodyPr/>
          <a:lstStyle/>
          <a:p>
            <a:r>
              <a:rPr lang="fr-FR" dirty="0"/>
              <a:t>Une stratégie populaire </a:t>
            </a:r>
            <a:endParaRPr lang="en-US" dirty="0"/>
          </a:p>
        </p:txBody>
      </p:sp>
      <p:grpSp>
        <p:nvGrpSpPr>
          <p:cNvPr id="29" name="Group 28"/>
          <p:cNvGrpSpPr/>
          <p:nvPr/>
        </p:nvGrpSpPr>
        <p:grpSpPr>
          <a:xfrm>
            <a:off x="3233209" y="2000979"/>
            <a:ext cx="3362193" cy="2823898"/>
            <a:chOff x="2984500" y="1550987"/>
            <a:chExt cx="3103563" cy="2606675"/>
          </a:xfrm>
        </p:grpSpPr>
        <p:sp>
          <p:nvSpPr>
            <p:cNvPr id="30" name="Freeform 24"/>
            <p:cNvSpPr>
              <a:spLocks/>
            </p:cNvSpPr>
            <p:nvPr/>
          </p:nvSpPr>
          <p:spPr bwMode="auto">
            <a:xfrm>
              <a:off x="2984500" y="1550987"/>
              <a:ext cx="3103563" cy="2606675"/>
            </a:xfrm>
            <a:custGeom>
              <a:avLst/>
              <a:gdLst/>
              <a:ahLst/>
              <a:cxnLst>
                <a:cxn ang="0">
                  <a:pos x="78" y="693"/>
                </a:cxn>
                <a:cxn ang="0">
                  <a:pos x="28" y="609"/>
                </a:cxn>
                <a:cxn ang="0">
                  <a:pos x="363" y="46"/>
                </a:cxn>
                <a:cxn ang="0">
                  <a:pos x="463" y="46"/>
                </a:cxn>
                <a:cxn ang="0">
                  <a:pos x="798" y="609"/>
                </a:cxn>
                <a:cxn ang="0">
                  <a:pos x="748" y="693"/>
                </a:cxn>
                <a:cxn ang="0">
                  <a:pos x="78" y="693"/>
                </a:cxn>
              </a:cxnLst>
              <a:rect l="0" t="0" r="r" b="b"/>
              <a:pathLst>
                <a:path w="825" h="693">
                  <a:moveTo>
                    <a:pt x="78" y="693"/>
                  </a:moveTo>
                  <a:cubicBezTo>
                    <a:pt x="23" y="693"/>
                    <a:pt x="0" y="655"/>
                    <a:pt x="28" y="609"/>
                  </a:cubicBezTo>
                  <a:cubicBezTo>
                    <a:pt x="363" y="46"/>
                    <a:pt x="363" y="46"/>
                    <a:pt x="363" y="46"/>
                  </a:cubicBezTo>
                  <a:cubicBezTo>
                    <a:pt x="390" y="0"/>
                    <a:pt x="435" y="0"/>
                    <a:pt x="463" y="46"/>
                  </a:cubicBezTo>
                  <a:cubicBezTo>
                    <a:pt x="798" y="609"/>
                    <a:pt x="798" y="609"/>
                    <a:pt x="798" y="609"/>
                  </a:cubicBezTo>
                  <a:cubicBezTo>
                    <a:pt x="825" y="655"/>
                    <a:pt x="803" y="693"/>
                    <a:pt x="748" y="693"/>
                  </a:cubicBezTo>
                  <a:lnTo>
                    <a:pt x="78" y="693"/>
                  </a:lnTo>
                  <a:close/>
                </a:path>
              </a:pathLst>
            </a:custGeom>
            <a:solidFill>
              <a:schemeClr val="bg1">
                <a:lumMod val="75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31" name="Freeform 25"/>
            <p:cNvSpPr>
              <a:spLocks/>
            </p:cNvSpPr>
            <p:nvPr/>
          </p:nvSpPr>
          <p:spPr bwMode="auto">
            <a:xfrm>
              <a:off x="3451225" y="2058987"/>
              <a:ext cx="2170113" cy="1824038"/>
            </a:xfrm>
            <a:custGeom>
              <a:avLst/>
              <a:gdLst/>
              <a:ahLst/>
              <a:cxnLst>
                <a:cxn ang="0">
                  <a:pos x="54" y="485"/>
                </a:cxn>
                <a:cxn ang="0">
                  <a:pos x="19" y="427"/>
                </a:cxn>
                <a:cxn ang="0">
                  <a:pos x="254" y="33"/>
                </a:cxn>
                <a:cxn ang="0">
                  <a:pos x="324" y="33"/>
                </a:cxn>
                <a:cxn ang="0">
                  <a:pos x="558" y="427"/>
                </a:cxn>
                <a:cxn ang="0">
                  <a:pos x="523" y="485"/>
                </a:cxn>
                <a:cxn ang="0">
                  <a:pos x="54" y="485"/>
                </a:cxn>
              </a:cxnLst>
              <a:rect l="0" t="0" r="r" b="b"/>
              <a:pathLst>
                <a:path w="577" h="485">
                  <a:moveTo>
                    <a:pt x="54" y="485"/>
                  </a:moveTo>
                  <a:cubicBezTo>
                    <a:pt x="16" y="485"/>
                    <a:pt x="0" y="459"/>
                    <a:pt x="19" y="427"/>
                  </a:cubicBezTo>
                  <a:cubicBezTo>
                    <a:pt x="254" y="33"/>
                    <a:pt x="254" y="33"/>
                    <a:pt x="254" y="33"/>
                  </a:cubicBezTo>
                  <a:cubicBezTo>
                    <a:pt x="273" y="0"/>
                    <a:pt x="305" y="0"/>
                    <a:pt x="324" y="33"/>
                  </a:cubicBezTo>
                  <a:cubicBezTo>
                    <a:pt x="558" y="427"/>
                    <a:pt x="558" y="427"/>
                    <a:pt x="558" y="427"/>
                  </a:cubicBezTo>
                  <a:cubicBezTo>
                    <a:pt x="577" y="459"/>
                    <a:pt x="562" y="485"/>
                    <a:pt x="523" y="485"/>
                  </a:cubicBezTo>
                  <a:lnTo>
                    <a:pt x="54" y="485"/>
                  </a:lnTo>
                  <a:close/>
                </a:path>
              </a:pathLst>
            </a:custGeom>
            <a:solidFill>
              <a:schemeClr val="bg1">
                <a:lumMod val="85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sp>
        <p:nvSpPr>
          <p:cNvPr id="32" name="Freeform 26"/>
          <p:cNvSpPr>
            <a:spLocks/>
          </p:cNvSpPr>
          <p:nvPr/>
        </p:nvSpPr>
        <p:spPr bwMode="auto">
          <a:xfrm>
            <a:off x="5221288" y="3122283"/>
            <a:ext cx="1080029" cy="1312202"/>
          </a:xfrm>
          <a:custGeom>
            <a:avLst/>
            <a:gdLst/>
            <a:ahLst/>
            <a:cxnLst>
              <a:cxn ang="0">
                <a:pos x="628" y="580"/>
              </a:cxn>
              <a:cxn ang="0">
                <a:pos x="294" y="45"/>
              </a:cxn>
              <a:cxn ang="0">
                <a:pos x="62" y="0"/>
              </a:cxn>
              <a:cxn ang="0">
                <a:pos x="0" y="230"/>
              </a:cxn>
              <a:cxn ang="0">
                <a:pos x="334" y="763"/>
              </a:cxn>
              <a:cxn ang="0">
                <a:pos x="628" y="580"/>
              </a:cxn>
            </a:cxnLst>
            <a:rect l="0" t="0" r="r" b="b"/>
            <a:pathLst>
              <a:path w="628" h="763">
                <a:moveTo>
                  <a:pt x="628" y="580"/>
                </a:moveTo>
                <a:lnTo>
                  <a:pt x="294" y="45"/>
                </a:lnTo>
                <a:lnTo>
                  <a:pt x="62" y="0"/>
                </a:lnTo>
                <a:lnTo>
                  <a:pt x="0" y="230"/>
                </a:lnTo>
                <a:lnTo>
                  <a:pt x="334" y="763"/>
                </a:lnTo>
                <a:lnTo>
                  <a:pt x="628" y="580"/>
                </a:lnTo>
                <a:close/>
              </a:path>
            </a:pathLst>
          </a:custGeom>
          <a:gradFill>
            <a:gsLst>
              <a:gs pos="0">
                <a:schemeClr val="accent3">
                  <a:lumMod val="75000"/>
                </a:schemeClr>
              </a:gs>
              <a:gs pos="100000">
                <a:schemeClr val="accent3"/>
              </a:gs>
            </a:gsLst>
            <a:lin ang="3600000" scaled="0"/>
          </a:gradFill>
          <a:ln w="9525">
            <a:noFill/>
            <a:round/>
            <a:headEnd/>
            <a:tailEnd/>
          </a:ln>
          <a:effectLst>
            <a:outerShdw blurRad="63500" sx="102000" sy="102000" algn="ctr" rotWithShape="0">
              <a:prstClr val="black">
                <a:alpha val="40000"/>
              </a:prstClr>
            </a:outerShdw>
          </a:effectLst>
        </p:spPr>
        <p:txBody>
          <a:bodyPr vert="horz" wrap="square" lIns="99060" tIns="49530" rIns="99060" bIns="49530" numCol="1" anchor="t" anchorCtr="0" compatLnSpc="1">
            <a:prstTxWarp prst="textNoShape">
              <a:avLst/>
            </a:prstTxWarp>
          </a:bodyPr>
          <a:lstStyle/>
          <a:p>
            <a:endParaRPr lang="en-US" sz="1950"/>
          </a:p>
        </p:txBody>
      </p:sp>
      <p:sp>
        <p:nvSpPr>
          <p:cNvPr id="33" name="Freeform 27"/>
          <p:cNvSpPr>
            <a:spLocks/>
          </p:cNvSpPr>
          <p:nvPr/>
        </p:nvSpPr>
        <p:spPr bwMode="auto">
          <a:xfrm>
            <a:off x="3958961" y="2497998"/>
            <a:ext cx="1086908" cy="1305322"/>
          </a:xfrm>
          <a:custGeom>
            <a:avLst/>
            <a:gdLst/>
            <a:ahLst/>
            <a:cxnLst>
              <a:cxn ang="0">
                <a:pos x="632" y="187"/>
              </a:cxn>
              <a:cxn ang="0">
                <a:pos x="291" y="718"/>
              </a:cxn>
              <a:cxn ang="0">
                <a:pos x="59" y="759"/>
              </a:cxn>
              <a:cxn ang="0">
                <a:pos x="0" y="531"/>
              </a:cxn>
              <a:cxn ang="0">
                <a:pos x="339" y="0"/>
              </a:cxn>
              <a:cxn ang="0">
                <a:pos x="632" y="187"/>
              </a:cxn>
            </a:cxnLst>
            <a:rect l="0" t="0" r="r" b="b"/>
            <a:pathLst>
              <a:path w="632" h="759">
                <a:moveTo>
                  <a:pt x="632" y="187"/>
                </a:moveTo>
                <a:lnTo>
                  <a:pt x="291" y="718"/>
                </a:lnTo>
                <a:lnTo>
                  <a:pt x="59" y="759"/>
                </a:lnTo>
                <a:lnTo>
                  <a:pt x="0" y="531"/>
                </a:lnTo>
                <a:lnTo>
                  <a:pt x="339" y="0"/>
                </a:lnTo>
                <a:lnTo>
                  <a:pt x="632" y="187"/>
                </a:lnTo>
                <a:close/>
              </a:path>
            </a:pathLst>
          </a:custGeom>
          <a:gradFill flip="none" rotWithShape="1">
            <a:gsLst>
              <a:gs pos="0">
                <a:schemeClr val="accent1">
                  <a:lumMod val="75000"/>
                </a:schemeClr>
              </a:gs>
              <a:gs pos="67000">
                <a:schemeClr val="accent1"/>
              </a:gs>
            </a:gsLst>
            <a:lin ang="18000000" scaled="0"/>
            <a:tileRect/>
          </a:gradFill>
          <a:ln w="9525">
            <a:noFill/>
            <a:round/>
            <a:headEnd/>
            <a:tailEnd/>
          </a:ln>
          <a:effectLst>
            <a:outerShdw blurRad="63500" sx="102000" sy="102000" algn="ctr" rotWithShape="0">
              <a:prstClr val="black">
                <a:alpha val="40000"/>
              </a:prstClr>
            </a:outerShdw>
          </a:effectLst>
        </p:spPr>
        <p:txBody>
          <a:bodyPr vert="horz" wrap="square" lIns="99060" tIns="49530" rIns="99060" bIns="49530" numCol="1" anchor="t" anchorCtr="0" compatLnSpc="1">
            <a:prstTxWarp prst="textNoShape">
              <a:avLst/>
            </a:prstTxWarp>
          </a:bodyPr>
          <a:lstStyle/>
          <a:p>
            <a:endParaRPr lang="en-US" sz="1950"/>
          </a:p>
        </p:txBody>
      </p:sp>
      <p:sp>
        <p:nvSpPr>
          <p:cNvPr id="34" name="Freeform 28"/>
          <p:cNvSpPr>
            <a:spLocks/>
          </p:cNvSpPr>
          <p:nvPr/>
        </p:nvSpPr>
        <p:spPr bwMode="auto">
          <a:xfrm>
            <a:off x="4003675" y="4255625"/>
            <a:ext cx="1360356" cy="595048"/>
          </a:xfrm>
          <a:custGeom>
            <a:avLst/>
            <a:gdLst/>
            <a:ahLst/>
            <a:cxnLst>
              <a:cxn ang="0">
                <a:pos x="0" y="346"/>
              </a:cxn>
              <a:cxn ang="0">
                <a:pos x="630" y="346"/>
              </a:cxn>
              <a:cxn ang="0">
                <a:pos x="791" y="173"/>
              </a:cxn>
              <a:cxn ang="0">
                <a:pos x="630" y="0"/>
              </a:cxn>
              <a:cxn ang="0">
                <a:pos x="0" y="0"/>
              </a:cxn>
              <a:cxn ang="0">
                <a:pos x="0" y="346"/>
              </a:cxn>
            </a:cxnLst>
            <a:rect l="0" t="0" r="r" b="b"/>
            <a:pathLst>
              <a:path w="791" h="346">
                <a:moveTo>
                  <a:pt x="0" y="346"/>
                </a:moveTo>
                <a:lnTo>
                  <a:pt x="630" y="346"/>
                </a:lnTo>
                <a:lnTo>
                  <a:pt x="791" y="173"/>
                </a:lnTo>
                <a:lnTo>
                  <a:pt x="630" y="0"/>
                </a:lnTo>
                <a:lnTo>
                  <a:pt x="0" y="0"/>
                </a:lnTo>
                <a:lnTo>
                  <a:pt x="0" y="346"/>
                </a:lnTo>
                <a:close/>
              </a:path>
            </a:pathLst>
          </a:custGeom>
          <a:gradFill>
            <a:gsLst>
              <a:gs pos="0">
                <a:schemeClr val="accent2"/>
              </a:gs>
              <a:gs pos="100000">
                <a:schemeClr val="accent2">
                  <a:lumMod val="75000"/>
                </a:schemeClr>
              </a:gs>
            </a:gsLst>
            <a:lin ang="0" scaled="1"/>
          </a:gradFill>
          <a:ln w="9525">
            <a:noFill/>
            <a:round/>
            <a:headEnd/>
            <a:tailEnd/>
          </a:ln>
          <a:effectLst>
            <a:outerShdw blurRad="63500" sx="102000" sy="102000" algn="ctr" rotWithShape="0">
              <a:prstClr val="black">
                <a:alpha val="40000"/>
              </a:prstClr>
            </a:outerShdw>
          </a:effectLst>
        </p:spPr>
        <p:txBody>
          <a:bodyPr vert="horz" wrap="square" lIns="99060" tIns="49530" rIns="99060" bIns="49530" numCol="1" anchor="t" anchorCtr="0" compatLnSpc="1">
            <a:prstTxWarp prst="textNoShape">
              <a:avLst/>
            </a:prstTxWarp>
          </a:bodyPr>
          <a:lstStyle/>
          <a:p>
            <a:endParaRPr lang="en-US" sz="1950"/>
          </a:p>
        </p:txBody>
      </p:sp>
      <p:grpSp>
        <p:nvGrpSpPr>
          <p:cNvPr id="35" name="Group 34"/>
          <p:cNvGrpSpPr/>
          <p:nvPr/>
        </p:nvGrpSpPr>
        <p:grpSpPr>
          <a:xfrm>
            <a:off x="5599643" y="3952942"/>
            <a:ext cx="1188720" cy="1188720"/>
            <a:chOff x="5168901" y="3352800"/>
            <a:chExt cx="1097280" cy="1097280"/>
          </a:xfrm>
          <a:effectLst>
            <a:outerShdw blurRad="63500" sx="102000" sy="102000" algn="ctr" rotWithShape="0">
              <a:prstClr val="black">
                <a:alpha val="40000"/>
              </a:prstClr>
            </a:outerShdw>
          </a:effectLst>
        </p:grpSpPr>
        <p:sp>
          <p:nvSpPr>
            <p:cNvPr id="36" name="Oval 29"/>
            <p:cNvSpPr>
              <a:spLocks noChangeArrowheads="1"/>
            </p:cNvSpPr>
            <p:nvPr/>
          </p:nvSpPr>
          <p:spPr bwMode="auto">
            <a:xfrm>
              <a:off x="5168901" y="3352800"/>
              <a:ext cx="1097280" cy="1097280"/>
            </a:xfrm>
            <a:prstGeom prst="ellipse">
              <a:avLst/>
            </a:prstGeom>
            <a:solidFill>
              <a:schemeClr val="accent3">
                <a:lumMod val="75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37" name="Oval 30"/>
            <p:cNvSpPr>
              <a:spLocks noChangeArrowheads="1"/>
            </p:cNvSpPr>
            <p:nvPr/>
          </p:nvSpPr>
          <p:spPr bwMode="auto">
            <a:xfrm>
              <a:off x="5288916" y="3472021"/>
              <a:ext cx="857250" cy="858838"/>
            </a:xfrm>
            <a:prstGeom prst="ellipse">
              <a:avLst/>
            </a:prstGeom>
            <a:solidFill>
              <a:schemeClr val="accent3"/>
            </a:solidFill>
            <a:ln w="9525">
              <a:noFill/>
              <a:round/>
              <a:headEnd/>
              <a:tailEnd/>
            </a:ln>
          </p:spPr>
          <p:txBody>
            <a:bodyPr vert="horz" wrap="square" lIns="99060" tIns="49530" rIns="99060" bIns="49530" numCol="1" anchor="ctr" anchorCtr="1" compatLnSpc="1">
              <a:prstTxWarp prst="textNoShape">
                <a:avLst/>
              </a:prstTxWarp>
            </a:bodyPr>
            <a:lstStyle/>
            <a:p>
              <a:r>
                <a:rPr lang="en-US" sz="2600" dirty="0">
                  <a:solidFill>
                    <a:schemeClr val="bg1"/>
                  </a:solidFill>
                </a:rPr>
                <a:t>03</a:t>
              </a:r>
            </a:p>
          </p:txBody>
        </p:sp>
      </p:grpSp>
      <p:grpSp>
        <p:nvGrpSpPr>
          <p:cNvPr id="38" name="Group 37"/>
          <p:cNvGrpSpPr/>
          <p:nvPr/>
        </p:nvGrpSpPr>
        <p:grpSpPr>
          <a:xfrm>
            <a:off x="3107540" y="3952942"/>
            <a:ext cx="1188720" cy="1188720"/>
            <a:chOff x="2868498" y="3352800"/>
            <a:chExt cx="1097280" cy="1097280"/>
          </a:xfrm>
          <a:effectLst>
            <a:outerShdw blurRad="63500" sx="102000" sy="102000" algn="ctr" rotWithShape="0">
              <a:prstClr val="black">
                <a:alpha val="40000"/>
              </a:prstClr>
            </a:outerShdw>
          </a:effectLst>
        </p:grpSpPr>
        <p:sp>
          <p:nvSpPr>
            <p:cNvPr id="39" name="Oval 31"/>
            <p:cNvSpPr>
              <a:spLocks noChangeArrowheads="1"/>
            </p:cNvSpPr>
            <p:nvPr/>
          </p:nvSpPr>
          <p:spPr bwMode="auto">
            <a:xfrm>
              <a:off x="2868498" y="3352800"/>
              <a:ext cx="1097280" cy="1097280"/>
            </a:xfrm>
            <a:prstGeom prst="ellipse">
              <a:avLst/>
            </a:prstGeom>
            <a:solidFill>
              <a:schemeClr val="accent2">
                <a:lumMod val="75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40" name="Oval 32"/>
            <p:cNvSpPr>
              <a:spLocks noChangeArrowheads="1"/>
            </p:cNvSpPr>
            <p:nvPr/>
          </p:nvSpPr>
          <p:spPr bwMode="auto">
            <a:xfrm>
              <a:off x="2990101" y="3472021"/>
              <a:ext cx="854075" cy="858838"/>
            </a:xfrm>
            <a:prstGeom prst="ellipse">
              <a:avLst/>
            </a:prstGeom>
            <a:solidFill>
              <a:schemeClr val="accent2"/>
            </a:solidFill>
            <a:ln w="9525">
              <a:noFill/>
              <a:round/>
              <a:headEnd/>
              <a:tailEnd/>
            </a:ln>
          </p:spPr>
          <p:txBody>
            <a:bodyPr vert="horz" wrap="square" lIns="99060" tIns="49530" rIns="99060" bIns="49530" numCol="1" anchor="ctr" anchorCtr="1" compatLnSpc="1">
              <a:prstTxWarp prst="textNoShape">
                <a:avLst/>
              </a:prstTxWarp>
            </a:bodyPr>
            <a:lstStyle/>
            <a:p>
              <a:r>
                <a:rPr lang="en-US" sz="2600" dirty="0">
                  <a:solidFill>
                    <a:schemeClr val="bg1"/>
                  </a:solidFill>
                </a:rPr>
                <a:t>02</a:t>
              </a:r>
            </a:p>
          </p:txBody>
        </p:sp>
      </p:grpSp>
      <p:grpSp>
        <p:nvGrpSpPr>
          <p:cNvPr id="41" name="Group 40"/>
          <p:cNvGrpSpPr/>
          <p:nvPr/>
        </p:nvGrpSpPr>
        <p:grpSpPr>
          <a:xfrm>
            <a:off x="4357819" y="1792885"/>
            <a:ext cx="1185204" cy="1186653"/>
            <a:chOff x="4022602" y="1358901"/>
            <a:chExt cx="1094034" cy="1095372"/>
          </a:xfrm>
          <a:effectLst>
            <a:outerShdw blurRad="63500" sx="102000" sy="102000" algn="ctr" rotWithShape="0">
              <a:prstClr val="black">
                <a:alpha val="40000"/>
              </a:prstClr>
            </a:outerShdw>
          </a:effectLst>
        </p:grpSpPr>
        <p:sp>
          <p:nvSpPr>
            <p:cNvPr id="42" name="Oval 33"/>
            <p:cNvSpPr>
              <a:spLocks noChangeArrowheads="1"/>
            </p:cNvSpPr>
            <p:nvPr/>
          </p:nvSpPr>
          <p:spPr bwMode="auto">
            <a:xfrm>
              <a:off x="4022602" y="1358901"/>
              <a:ext cx="1094034" cy="1095372"/>
            </a:xfrm>
            <a:prstGeom prst="ellipse">
              <a:avLst/>
            </a:prstGeom>
            <a:solidFill>
              <a:schemeClr val="accent1">
                <a:lumMod val="75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63" name="Oval 34"/>
            <p:cNvSpPr>
              <a:spLocks noChangeArrowheads="1"/>
            </p:cNvSpPr>
            <p:nvPr/>
          </p:nvSpPr>
          <p:spPr bwMode="auto">
            <a:xfrm>
              <a:off x="4143375" y="1479549"/>
              <a:ext cx="854075" cy="854075"/>
            </a:xfrm>
            <a:prstGeom prst="ellipse">
              <a:avLst/>
            </a:prstGeom>
            <a:solidFill>
              <a:schemeClr val="accent1"/>
            </a:solidFill>
            <a:ln w="9525">
              <a:noFill/>
              <a:round/>
              <a:headEnd/>
              <a:tailEnd/>
            </a:ln>
          </p:spPr>
          <p:txBody>
            <a:bodyPr vert="horz" wrap="square" lIns="99060" tIns="49530" rIns="99060" bIns="49530" numCol="1" anchor="ctr" anchorCtr="1" compatLnSpc="1">
              <a:prstTxWarp prst="textNoShape">
                <a:avLst/>
              </a:prstTxWarp>
            </a:bodyPr>
            <a:lstStyle/>
            <a:p>
              <a:r>
                <a:rPr lang="en-US" sz="2600" dirty="0">
                  <a:solidFill>
                    <a:schemeClr val="bg1"/>
                  </a:solidFill>
                </a:rPr>
                <a:t>01</a:t>
              </a:r>
            </a:p>
          </p:txBody>
        </p:sp>
      </p:grpSp>
      <p:sp>
        <p:nvSpPr>
          <p:cNvPr id="64" name="TextBox 63"/>
          <p:cNvSpPr txBox="1"/>
          <p:nvPr/>
        </p:nvSpPr>
        <p:spPr>
          <a:xfrm>
            <a:off x="7023975" y="4177970"/>
            <a:ext cx="2291032" cy="1120307"/>
          </a:xfrm>
          <a:prstGeom prst="rect">
            <a:avLst/>
          </a:prstGeom>
          <a:noFill/>
        </p:spPr>
        <p:txBody>
          <a:bodyPr wrap="square" lIns="0" tIns="0" rIns="0" bIns="0" rtlCol="0" anchor="t">
            <a:spAutoFit/>
          </a:bodyPr>
          <a:lstStyle/>
          <a:p>
            <a:pPr defTabSz="990570">
              <a:spcBef>
                <a:spcPct val="20000"/>
              </a:spcBef>
              <a:defRPr/>
            </a:pPr>
            <a:r>
              <a:rPr lang="fr-FR" sz="1400" dirty="0">
                <a:solidFill>
                  <a:srgbClr val="7F7F7F"/>
                </a:solidFill>
              </a:rPr>
              <a:t>Les paiements des parts de gains ne sont pas garantis et dépendent entièrement de la profitabilité de la compagnie</a:t>
            </a:r>
            <a:r>
              <a:rPr lang="en-US" sz="1400" dirty="0">
                <a:solidFill>
                  <a:srgbClr val="7F7F7F"/>
                </a:solidFill>
              </a:rPr>
              <a:t>.</a:t>
            </a:r>
          </a:p>
          <a:p>
            <a:pPr lvl="0" defTabSz="990570">
              <a:spcBef>
                <a:spcPct val="20000"/>
              </a:spcBef>
              <a:defRPr/>
            </a:pPr>
            <a:r>
              <a:rPr lang="en-US" sz="1400" dirty="0">
                <a:solidFill>
                  <a:srgbClr val="7F7F7F"/>
                </a:solidFill>
              </a:rPr>
              <a:t>.</a:t>
            </a:r>
          </a:p>
        </p:txBody>
      </p:sp>
      <p:sp>
        <p:nvSpPr>
          <p:cNvPr id="65" name="TextBox 64"/>
          <p:cNvSpPr txBox="1"/>
          <p:nvPr/>
        </p:nvSpPr>
        <p:spPr>
          <a:xfrm>
            <a:off x="419450" y="4177970"/>
            <a:ext cx="2452478" cy="1077218"/>
          </a:xfrm>
          <a:prstGeom prst="rect">
            <a:avLst/>
          </a:prstGeom>
          <a:noFill/>
        </p:spPr>
        <p:txBody>
          <a:bodyPr wrap="square" lIns="0" tIns="0" rIns="0" bIns="0" rtlCol="0" anchor="t">
            <a:spAutoFit/>
          </a:bodyPr>
          <a:lstStyle/>
          <a:p>
            <a:pPr lvl="0" algn="just" defTabSz="990570">
              <a:spcBef>
                <a:spcPct val="20000"/>
              </a:spcBef>
              <a:defRPr/>
            </a:pPr>
            <a:r>
              <a:rPr lang="fr-FR" sz="1400" dirty="0">
                <a:solidFill>
                  <a:srgbClr val="7F7F7F"/>
                </a:solidFill>
              </a:rPr>
              <a:t>Gains estimés de 0,50€ par pack de crédit par jour </a:t>
            </a:r>
          </a:p>
          <a:p>
            <a:pPr algn="just"/>
            <a:r>
              <a:rPr lang="fr-FR" sz="1400" dirty="0">
                <a:solidFill>
                  <a:srgbClr val="7F7F7F"/>
                </a:solidFill>
              </a:rPr>
              <a:t>Après 110 jours 55€ par pack de crédit: 55€ x 100 = 5500€</a:t>
            </a:r>
          </a:p>
          <a:p>
            <a:pPr algn="just"/>
            <a:r>
              <a:rPr lang="fr-FR" sz="1400" dirty="0">
                <a:solidFill>
                  <a:srgbClr val="7F7F7F"/>
                </a:solidFill>
              </a:rPr>
              <a:t>Gain de 110% de mon coût initial </a:t>
            </a:r>
            <a:endParaRPr lang="en-US" sz="1400" dirty="0">
              <a:solidFill>
                <a:srgbClr val="7F7F7F"/>
              </a:solidFill>
            </a:endParaRPr>
          </a:p>
        </p:txBody>
      </p:sp>
      <p:sp>
        <p:nvSpPr>
          <p:cNvPr id="67" name="TextBox 66"/>
          <p:cNvSpPr txBox="1"/>
          <p:nvPr/>
        </p:nvSpPr>
        <p:spPr>
          <a:xfrm>
            <a:off x="5670019" y="1929753"/>
            <a:ext cx="3079698" cy="430887"/>
          </a:xfrm>
          <a:prstGeom prst="rect">
            <a:avLst/>
          </a:prstGeom>
          <a:noFill/>
        </p:spPr>
        <p:txBody>
          <a:bodyPr wrap="square" lIns="0" tIns="0" rIns="0" bIns="0" rtlCol="0" anchor="t">
            <a:spAutoFit/>
          </a:bodyPr>
          <a:lstStyle/>
          <a:p>
            <a:r>
              <a:rPr lang="fr-FR" sz="1400" dirty="0">
                <a:solidFill>
                  <a:srgbClr val="7F7F7F"/>
                </a:solidFill>
              </a:rPr>
              <a:t>Acheter 100 packs de crédit (</a:t>
            </a:r>
            <a:r>
              <a:rPr lang="fr-FR" sz="1400" dirty="0" err="1">
                <a:solidFill>
                  <a:srgbClr val="7F7F7F"/>
                </a:solidFill>
              </a:rPr>
              <a:t>Credit</a:t>
            </a:r>
            <a:r>
              <a:rPr lang="fr-FR" sz="1400" dirty="0">
                <a:solidFill>
                  <a:srgbClr val="7F7F7F"/>
                </a:solidFill>
              </a:rPr>
              <a:t> Packs) à 49€99 chacun. Coût total 4999 € </a:t>
            </a:r>
            <a:endParaRPr lang="en-US" sz="1400" dirty="0">
              <a:solidFill>
                <a:srgbClr val="7F7F7F"/>
              </a:solidFill>
            </a:endParaRPr>
          </a:p>
        </p:txBody>
      </p:sp>
      <p:sp>
        <p:nvSpPr>
          <p:cNvPr id="68" name="Text Placeholder 2"/>
          <p:cNvSpPr txBox="1">
            <a:spLocks/>
          </p:cNvSpPr>
          <p:nvPr/>
        </p:nvSpPr>
        <p:spPr>
          <a:xfrm>
            <a:off x="580896" y="1867148"/>
            <a:ext cx="2817019" cy="267661"/>
          </a:xfrm>
          <a:prstGeom prst="rect">
            <a:avLst/>
          </a:prstGeom>
        </p:spPr>
        <p:txBody>
          <a:bodyPr vert="horz" wrap="square" lIns="0" tIns="0" rIns="0" bIns="0"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1733" b="1" i="0" kern="1200" baseline="0">
                <a:solidFill>
                  <a:schemeClr val="tx1">
                    <a:lumMod val="50000"/>
                    <a:lumOff val="50000"/>
                  </a:schemeClr>
                </a:solidFill>
                <a:latin typeface="+mn-lt"/>
                <a:ea typeface="+mn-ea"/>
                <a:cs typeface="+mn-cs"/>
              </a:defRPr>
            </a:lvl1pPr>
            <a:lvl2pPr marL="495285" indent="0" algn="l" defTabSz="914400" rtl="0" eaLnBrk="1" latinLnBrk="0" hangingPunct="1">
              <a:lnSpc>
                <a:spcPct val="90000"/>
              </a:lnSpc>
              <a:spcBef>
                <a:spcPts val="500"/>
              </a:spcBef>
              <a:buFont typeface="Arial" panose="020B0604020202020204" pitchFamily="34" charset="0"/>
              <a:buNone/>
              <a:defRPr sz="1300" kern="1200">
                <a:solidFill>
                  <a:schemeClr val="tx1"/>
                </a:solidFill>
                <a:latin typeface="+mn-lt"/>
                <a:ea typeface="+mn-ea"/>
                <a:cs typeface="+mn-cs"/>
              </a:defRPr>
            </a:lvl2pPr>
            <a:lvl3pPr marL="990570" indent="0" algn="l" defTabSz="914400" rtl="0" eaLnBrk="1" latinLnBrk="0" hangingPunct="1">
              <a:lnSpc>
                <a:spcPct val="90000"/>
              </a:lnSpc>
              <a:spcBef>
                <a:spcPts val="500"/>
              </a:spcBef>
              <a:buFont typeface="Arial" panose="020B0604020202020204" pitchFamily="34" charset="0"/>
              <a:buNone/>
              <a:defRPr sz="1083" kern="1200">
                <a:solidFill>
                  <a:schemeClr val="tx1"/>
                </a:solidFill>
                <a:latin typeface="+mn-lt"/>
                <a:ea typeface="+mn-ea"/>
                <a:cs typeface="+mn-cs"/>
              </a:defRPr>
            </a:lvl3pPr>
            <a:lvl4pPr marL="1485854" indent="0" algn="l" defTabSz="914400" rtl="0" eaLnBrk="1" latinLnBrk="0" hangingPunct="1">
              <a:lnSpc>
                <a:spcPct val="90000"/>
              </a:lnSpc>
              <a:spcBef>
                <a:spcPts val="500"/>
              </a:spcBef>
              <a:buFont typeface="Arial" panose="020B0604020202020204" pitchFamily="34" charset="0"/>
              <a:buNone/>
              <a:defRPr sz="975" kern="1200">
                <a:solidFill>
                  <a:schemeClr val="tx1"/>
                </a:solidFill>
                <a:latin typeface="+mn-lt"/>
                <a:ea typeface="+mn-ea"/>
                <a:cs typeface="+mn-cs"/>
              </a:defRPr>
            </a:lvl4pPr>
            <a:lvl5pPr marL="1981139" indent="0" algn="l" defTabSz="914400" rtl="0" eaLnBrk="1" latinLnBrk="0" hangingPunct="1">
              <a:lnSpc>
                <a:spcPct val="90000"/>
              </a:lnSpc>
              <a:spcBef>
                <a:spcPts val="500"/>
              </a:spcBef>
              <a:buFont typeface="Arial" panose="020B0604020202020204" pitchFamily="34" charset="0"/>
              <a:buNone/>
              <a:defRPr sz="975" kern="1200">
                <a:solidFill>
                  <a:schemeClr val="tx1"/>
                </a:solidFill>
                <a:latin typeface="+mn-lt"/>
                <a:ea typeface="+mn-ea"/>
                <a:cs typeface="+mn-cs"/>
              </a:defRPr>
            </a:lvl5pPr>
            <a:lvl6pPr marL="2476424" indent="0" algn="l" defTabSz="914400" rtl="0" eaLnBrk="1" latinLnBrk="0" hangingPunct="1">
              <a:lnSpc>
                <a:spcPct val="90000"/>
              </a:lnSpc>
              <a:spcBef>
                <a:spcPts val="500"/>
              </a:spcBef>
              <a:buFont typeface="Arial" panose="020B0604020202020204" pitchFamily="34" charset="0"/>
              <a:buNone/>
              <a:defRPr sz="975" kern="1200">
                <a:solidFill>
                  <a:schemeClr val="tx1"/>
                </a:solidFill>
                <a:latin typeface="+mn-lt"/>
                <a:ea typeface="+mn-ea"/>
                <a:cs typeface="+mn-cs"/>
              </a:defRPr>
            </a:lvl6pPr>
            <a:lvl7pPr marL="2971709" indent="0" algn="l" defTabSz="914400" rtl="0" eaLnBrk="1" latinLnBrk="0" hangingPunct="1">
              <a:lnSpc>
                <a:spcPct val="90000"/>
              </a:lnSpc>
              <a:spcBef>
                <a:spcPts val="500"/>
              </a:spcBef>
              <a:buFont typeface="Arial" panose="020B0604020202020204" pitchFamily="34" charset="0"/>
              <a:buNone/>
              <a:defRPr sz="975" kern="1200">
                <a:solidFill>
                  <a:schemeClr val="tx1"/>
                </a:solidFill>
                <a:latin typeface="+mn-lt"/>
                <a:ea typeface="+mn-ea"/>
                <a:cs typeface="+mn-cs"/>
              </a:defRPr>
            </a:lvl7pPr>
            <a:lvl8pPr marL="3466993" indent="0" algn="l" defTabSz="914400" rtl="0" eaLnBrk="1" latinLnBrk="0" hangingPunct="1">
              <a:lnSpc>
                <a:spcPct val="90000"/>
              </a:lnSpc>
              <a:spcBef>
                <a:spcPts val="500"/>
              </a:spcBef>
              <a:buFont typeface="Arial" panose="020B0604020202020204" pitchFamily="34" charset="0"/>
              <a:buNone/>
              <a:defRPr sz="975" kern="1200">
                <a:solidFill>
                  <a:schemeClr val="tx1"/>
                </a:solidFill>
                <a:latin typeface="+mn-lt"/>
                <a:ea typeface="+mn-ea"/>
                <a:cs typeface="+mn-cs"/>
              </a:defRPr>
            </a:lvl8pPr>
            <a:lvl9pPr marL="3962278" indent="0" algn="l" defTabSz="914400" rtl="0" eaLnBrk="1" latinLnBrk="0" hangingPunct="1">
              <a:lnSpc>
                <a:spcPct val="90000"/>
              </a:lnSpc>
              <a:spcBef>
                <a:spcPts val="500"/>
              </a:spcBef>
              <a:buFont typeface="Arial" panose="020B0604020202020204" pitchFamily="34" charset="0"/>
              <a:buNone/>
              <a:defRPr sz="975" kern="1200">
                <a:solidFill>
                  <a:schemeClr val="tx1"/>
                </a:solidFill>
                <a:latin typeface="+mn-lt"/>
                <a:ea typeface="+mn-ea"/>
                <a:cs typeface="+mn-cs"/>
              </a:defRPr>
            </a:lvl9pPr>
          </a:lstStyle>
          <a:p>
            <a:r>
              <a:rPr lang="fr-FR" dirty="0"/>
              <a:t>ETUDE DE CAS</a:t>
            </a:r>
            <a:endParaRPr lang="en-US" dirty="0"/>
          </a:p>
        </p:txBody>
      </p:sp>
    </p:spTree>
    <p:extLst>
      <p:ext uri="{BB962C8B-B14F-4D97-AF65-F5344CB8AC3E}">
        <p14:creationId xmlns:p14="http://schemas.microsoft.com/office/powerpoint/2010/main" val="2010020599"/>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barn(outVertical)">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par>
                          <p:cTn id="13" fill="hold">
                            <p:stCondLst>
                              <p:cond delay="500"/>
                            </p:stCondLst>
                            <p:childTnLst>
                              <p:par>
                                <p:cTn id="14" presetID="1" presetClass="entr" presetSubtype="0" fill="hold" grpId="0" nodeType="afterEffect">
                                  <p:stCondLst>
                                    <p:cond delay="0"/>
                                  </p:stCondLst>
                                  <p:iterate type="lt">
                                    <p:tmAbs val="50"/>
                                  </p:iterate>
                                  <p:childTnLst>
                                    <p:set>
                                      <p:cBhvr>
                                        <p:cTn id="15" dur="1" fill="hold">
                                          <p:stCondLst>
                                            <p:cond delay="0"/>
                                          </p:stCondLst>
                                        </p:cTn>
                                        <p:tgtEl>
                                          <p:spTgt spid="67">
                                            <p:txEl>
                                              <p:pRg st="0" end="0"/>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33"/>
                                        </p:tgtEl>
                                        <p:attrNameLst>
                                          <p:attrName>style.visibility</p:attrName>
                                        </p:attrNameLst>
                                      </p:cBhvr>
                                      <p:to>
                                        <p:strVal val="visible"/>
                                      </p:to>
                                    </p:set>
                                    <p:animEffect transition="in" filter="wipe(up)">
                                      <p:cBhvr>
                                        <p:cTn id="20" dur="500"/>
                                        <p:tgtEl>
                                          <p:spTgt spid="33"/>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500"/>
                                        <p:tgtEl>
                                          <p:spTgt spid="38"/>
                                        </p:tgtEl>
                                      </p:cBhvr>
                                    </p:animEffect>
                                  </p:childTnLst>
                                </p:cTn>
                              </p:par>
                            </p:childTnLst>
                          </p:cTn>
                        </p:par>
                        <p:par>
                          <p:cTn id="25" fill="hold">
                            <p:stCondLst>
                              <p:cond delay="1000"/>
                            </p:stCondLst>
                            <p:childTnLst>
                              <p:par>
                                <p:cTn id="26" presetID="1" presetClass="entr" presetSubtype="0" fill="hold" grpId="0" nodeType="afterEffect">
                                  <p:stCondLst>
                                    <p:cond delay="0"/>
                                  </p:stCondLst>
                                  <p:iterate type="lt">
                                    <p:tmAbs val="50"/>
                                  </p:iterate>
                                  <p:childTnLst>
                                    <p:set>
                                      <p:cBhvr>
                                        <p:cTn id="27" dur="1" fill="hold">
                                          <p:stCondLst>
                                            <p:cond delay="0"/>
                                          </p:stCondLst>
                                        </p:cTn>
                                        <p:tgtEl>
                                          <p:spTgt spid="65"/>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wipe(left)">
                                      <p:cBhvr>
                                        <p:cTn id="32" dur="500"/>
                                        <p:tgtEl>
                                          <p:spTgt spid="34"/>
                                        </p:tgtEl>
                                      </p:cBhvr>
                                    </p:animEffect>
                                  </p:childTnLst>
                                </p:cTn>
                              </p:par>
                            </p:childTnLst>
                          </p:cTn>
                        </p:par>
                        <p:par>
                          <p:cTn id="33" fill="hold">
                            <p:stCondLst>
                              <p:cond delay="500"/>
                            </p:stCondLst>
                            <p:childTnLst>
                              <p:par>
                                <p:cTn id="34" presetID="10" presetClass="entr" presetSubtype="0" fill="hold" nodeType="after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500"/>
                                        <p:tgtEl>
                                          <p:spTgt spid="35"/>
                                        </p:tgtEl>
                                      </p:cBhvr>
                                    </p:animEffect>
                                  </p:childTnLst>
                                </p:cTn>
                              </p:par>
                            </p:childTnLst>
                          </p:cTn>
                        </p:par>
                        <p:par>
                          <p:cTn id="37" fill="hold">
                            <p:stCondLst>
                              <p:cond delay="1000"/>
                            </p:stCondLst>
                            <p:childTnLst>
                              <p:par>
                                <p:cTn id="38" presetID="1" presetClass="entr" presetSubtype="0" fill="hold" grpId="0" nodeType="afterEffect">
                                  <p:stCondLst>
                                    <p:cond delay="0"/>
                                  </p:stCondLst>
                                  <p:iterate type="lt">
                                    <p:tmAbs val="50"/>
                                  </p:iterate>
                                  <p:childTnLst>
                                    <p:set>
                                      <p:cBhvr>
                                        <p:cTn id="39" dur="1" fill="hold">
                                          <p:stCondLst>
                                            <p:cond delay="0"/>
                                          </p:stCondLst>
                                        </p:cTn>
                                        <p:tgtEl>
                                          <p:spTgt spid="64"/>
                                        </p:tgtEl>
                                        <p:attrNameLst>
                                          <p:attrName>style.visibility</p:attrName>
                                        </p:attrNameLst>
                                      </p:cBhvr>
                                      <p:to>
                                        <p:strVal val="visible"/>
                                      </p:to>
                                    </p:set>
                                  </p:childTnLst>
                                </p:cTn>
                              </p:par>
                            </p:childTnLst>
                          </p:cTn>
                        </p:par>
                        <p:par>
                          <p:cTn id="40" fill="hold">
                            <p:stCondLst>
                              <p:cond delay="5851"/>
                            </p:stCondLst>
                            <p:childTnLst>
                              <p:par>
                                <p:cTn id="41" presetID="22" presetClass="entr" presetSubtype="4" fill="hold" grpId="0" nodeType="after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wipe(down)">
                                      <p:cBhvr>
                                        <p:cTn id="4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64" grpId="0"/>
      <p:bldP spid="65" grpId="0"/>
      <p:bldP spid="67"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p:cNvSpPr>
          <p:nvPr/>
        </p:nvSpPr>
        <p:spPr bwMode="auto">
          <a:xfrm>
            <a:off x="4475115" y="2523700"/>
            <a:ext cx="1028028" cy="761989"/>
          </a:xfrm>
          <a:custGeom>
            <a:avLst/>
            <a:gdLst/>
            <a:ahLst/>
            <a:cxnLst>
              <a:cxn ang="0">
                <a:pos x="59" y="186"/>
              </a:cxn>
              <a:cxn ang="0">
                <a:pos x="187" y="189"/>
              </a:cxn>
              <a:cxn ang="0">
                <a:pos x="188" y="189"/>
              </a:cxn>
              <a:cxn ang="0">
                <a:pos x="255" y="37"/>
              </a:cxn>
              <a:cxn ang="0">
                <a:pos x="254" y="37"/>
              </a:cxn>
              <a:cxn ang="0">
                <a:pos x="0" y="30"/>
              </a:cxn>
              <a:cxn ang="0">
                <a:pos x="59" y="186"/>
              </a:cxn>
            </a:cxnLst>
            <a:rect l="0" t="0" r="r" b="b"/>
            <a:pathLst>
              <a:path w="255" h="189">
                <a:moveTo>
                  <a:pt x="59" y="186"/>
                </a:moveTo>
                <a:cubicBezTo>
                  <a:pt x="99" y="170"/>
                  <a:pt x="145" y="170"/>
                  <a:pt x="187" y="189"/>
                </a:cubicBezTo>
                <a:cubicBezTo>
                  <a:pt x="187" y="189"/>
                  <a:pt x="187" y="189"/>
                  <a:pt x="188" y="189"/>
                </a:cubicBezTo>
                <a:cubicBezTo>
                  <a:pt x="255" y="37"/>
                  <a:pt x="255" y="37"/>
                  <a:pt x="255" y="37"/>
                </a:cubicBezTo>
                <a:cubicBezTo>
                  <a:pt x="255" y="37"/>
                  <a:pt x="255" y="37"/>
                  <a:pt x="254" y="37"/>
                </a:cubicBezTo>
                <a:cubicBezTo>
                  <a:pt x="170" y="0"/>
                  <a:pt x="79" y="0"/>
                  <a:pt x="0" y="30"/>
                </a:cubicBezTo>
                <a:lnTo>
                  <a:pt x="59" y="186"/>
                </a:lnTo>
                <a:close/>
              </a:path>
            </a:pathLst>
          </a:custGeom>
          <a:solidFill>
            <a:schemeClr val="accent1"/>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5" name="Freeform 6"/>
          <p:cNvSpPr>
            <a:spLocks/>
          </p:cNvSpPr>
          <p:nvPr/>
        </p:nvSpPr>
        <p:spPr bwMode="auto">
          <a:xfrm>
            <a:off x="3726264" y="2645226"/>
            <a:ext cx="988615" cy="978760"/>
          </a:xfrm>
          <a:custGeom>
            <a:avLst/>
            <a:gdLst/>
            <a:ahLst/>
            <a:cxnLst>
              <a:cxn ang="0">
                <a:pos x="152" y="243"/>
              </a:cxn>
              <a:cxn ang="0">
                <a:pos x="244" y="155"/>
              </a:cxn>
              <a:cxn ang="0">
                <a:pos x="245" y="155"/>
              </a:cxn>
              <a:cxn ang="0">
                <a:pos x="186" y="0"/>
              </a:cxn>
              <a:cxn ang="0">
                <a:pos x="185" y="0"/>
              </a:cxn>
              <a:cxn ang="0">
                <a:pos x="0" y="175"/>
              </a:cxn>
              <a:cxn ang="0">
                <a:pos x="152" y="243"/>
              </a:cxn>
            </a:cxnLst>
            <a:rect l="0" t="0" r="r" b="b"/>
            <a:pathLst>
              <a:path w="245" h="243">
                <a:moveTo>
                  <a:pt x="152" y="243"/>
                </a:moveTo>
                <a:cubicBezTo>
                  <a:pt x="169" y="204"/>
                  <a:pt x="201" y="172"/>
                  <a:pt x="244" y="155"/>
                </a:cubicBezTo>
                <a:cubicBezTo>
                  <a:pt x="245" y="155"/>
                  <a:pt x="245" y="155"/>
                  <a:pt x="245" y="155"/>
                </a:cubicBezTo>
                <a:cubicBezTo>
                  <a:pt x="186" y="0"/>
                  <a:pt x="186" y="0"/>
                  <a:pt x="186" y="0"/>
                </a:cubicBezTo>
                <a:cubicBezTo>
                  <a:pt x="186" y="0"/>
                  <a:pt x="185" y="0"/>
                  <a:pt x="185" y="0"/>
                </a:cubicBezTo>
                <a:cubicBezTo>
                  <a:pt x="99" y="33"/>
                  <a:pt x="35" y="97"/>
                  <a:pt x="0" y="175"/>
                </a:cubicBezTo>
                <a:lnTo>
                  <a:pt x="152" y="243"/>
                </a:lnTo>
                <a:close/>
              </a:path>
            </a:pathLst>
          </a:custGeom>
          <a:solidFill>
            <a:schemeClr val="accent3"/>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6" name="Freeform 7"/>
          <p:cNvSpPr>
            <a:spLocks/>
          </p:cNvSpPr>
          <p:nvPr/>
        </p:nvSpPr>
        <p:spPr bwMode="auto">
          <a:xfrm>
            <a:off x="3575181" y="3344809"/>
            <a:ext cx="765274" cy="1031312"/>
          </a:xfrm>
          <a:custGeom>
            <a:avLst/>
            <a:gdLst/>
            <a:ahLst/>
            <a:cxnLst>
              <a:cxn ang="0">
                <a:pos x="186" y="196"/>
              </a:cxn>
              <a:cxn ang="0">
                <a:pos x="189" y="69"/>
              </a:cxn>
              <a:cxn ang="0">
                <a:pos x="190" y="68"/>
              </a:cxn>
              <a:cxn ang="0">
                <a:pos x="38" y="0"/>
              </a:cxn>
              <a:cxn ang="0">
                <a:pos x="37" y="1"/>
              </a:cxn>
              <a:cxn ang="0">
                <a:pos x="31" y="256"/>
              </a:cxn>
              <a:cxn ang="0">
                <a:pos x="186" y="196"/>
              </a:cxn>
            </a:cxnLst>
            <a:rect l="0" t="0" r="r" b="b"/>
            <a:pathLst>
              <a:path w="190" h="256">
                <a:moveTo>
                  <a:pt x="186" y="196"/>
                </a:moveTo>
                <a:cubicBezTo>
                  <a:pt x="171" y="156"/>
                  <a:pt x="171" y="111"/>
                  <a:pt x="189" y="69"/>
                </a:cubicBezTo>
                <a:cubicBezTo>
                  <a:pt x="190" y="68"/>
                  <a:pt x="190" y="68"/>
                  <a:pt x="190" y="68"/>
                </a:cubicBezTo>
                <a:cubicBezTo>
                  <a:pt x="38" y="0"/>
                  <a:pt x="38" y="0"/>
                  <a:pt x="38" y="0"/>
                </a:cubicBezTo>
                <a:cubicBezTo>
                  <a:pt x="38" y="0"/>
                  <a:pt x="38" y="1"/>
                  <a:pt x="37" y="1"/>
                </a:cubicBezTo>
                <a:cubicBezTo>
                  <a:pt x="0" y="85"/>
                  <a:pt x="0" y="176"/>
                  <a:pt x="31" y="256"/>
                </a:cubicBezTo>
                <a:lnTo>
                  <a:pt x="186" y="196"/>
                </a:lnTo>
                <a:close/>
              </a:path>
            </a:pathLst>
          </a:custGeom>
          <a:solidFill>
            <a:schemeClr val="accent4"/>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7" name="Freeform 8"/>
          <p:cNvSpPr>
            <a:spLocks/>
          </p:cNvSpPr>
          <p:nvPr/>
        </p:nvSpPr>
        <p:spPr bwMode="auto">
          <a:xfrm>
            <a:off x="3696705" y="4136357"/>
            <a:ext cx="978761" cy="985330"/>
          </a:xfrm>
          <a:custGeom>
            <a:avLst/>
            <a:gdLst/>
            <a:ahLst/>
            <a:cxnLst>
              <a:cxn ang="0">
                <a:pos x="243" y="93"/>
              </a:cxn>
              <a:cxn ang="0">
                <a:pos x="156" y="1"/>
              </a:cxn>
              <a:cxn ang="0">
                <a:pos x="155" y="0"/>
              </a:cxn>
              <a:cxn ang="0">
                <a:pos x="0" y="59"/>
              </a:cxn>
              <a:cxn ang="0">
                <a:pos x="0" y="61"/>
              </a:cxn>
              <a:cxn ang="0">
                <a:pos x="176" y="245"/>
              </a:cxn>
              <a:cxn ang="0">
                <a:pos x="243" y="93"/>
              </a:cxn>
            </a:cxnLst>
            <a:rect l="0" t="0" r="r" b="b"/>
            <a:pathLst>
              <a:path w="243" h="245">
                <a:moveTo>
                  <a:pt x="243" y="93"/>
                </a:moveTo>
                <a:cubicBezTo>
                  <a:pt x="205" y="76"/>
                  <a:pt x="172" y="44"/>
                  <a:pt x="156" y="1"/>
                </a:cubicBezTo>
                <a:cubicBezTo>
                  <a:pt x="156" y="1"/>
                  <a:pt x="155" y="0"/>
                  <a:pt x="155" y="0"/>
                </a:cubicBezTo>
                <a:cubicBezTo>
                  <a:pt x="0" y="59"/>
                  <a:pt x="0" y="59"/>
                  <a:pt x="0" y="59"/>
                </a:cubicBezTo>
                <a:cubicBezTo>
                  <a:pt x="0" y="60"/>
                  <a:pt x="0" y="60"/>
                  <a:pt x="0" y="61"/>
                </a:cubicBezTo>
                <a:cubicBezTo>
                  <a:pt x="33" y="146"/>
                  <a:pt x="98" y="211"/>
                  <a:pt x="176" y="245"/>
                </a:cubicBezTo>
                <a:lnTo>
                  <a:pt x="243" y="93"/>
                </a:lnTo>
                <a:close/>
              </a:path>
            </a:pathLst>
          </a:custGeom>
          <a:solidFill>
            <a:schemeClr val="accent6"/>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8" name="Freeform 9"/>
          <p:cNvSpPr>
            <a:spLocks/>
          </p:cNvSpPr>
          <p:nvPr/>
        </p:nvSpPr>
        <p:spPr bwMode="auto">
          <a:xfrm>
            <a:off x="4396288" y="4510783"/>
            <a:ext cx="1031312" cy="765273"/>
          </a:xfrm>
          <a:custGeom>
            <a:avLst/>
            <a:gdLst/>
            <a:ahLst/>
            <a:cxnLst>
              <a:cxn ang="0">
                <a:pos x="196" y="4"/>
              </a:cxn>
              <a:cxn ang="0">
                <a:pos x="69" y="1"/>
              </a:cxn>
              <a:cxn ang="0">
                <a:pos x="68" y="0"/>
              </a:cxn>
              <a:cxn ang="0">
                <a:pos x="0" y="152"/>
              </a:cxn>
              <a:cxn ang="0">
                <a:pos x="1" y="153"/>
              </a:cxn>
              <a:cxn ang="0">
                <a:pos x="256" y="160"/>
              </a:cxn>
              <a:cxn ang="0">
                <a:pos x="196" y="4"/>
              </a:cxn>
            </a:cxnLst>
            <a:rect l="0" t="0" r="r" b="b"/>
            <a:pathLst>
              <a:path w="256" h="190">
                <a:moveTo>
                  <a:pt x="196" y="4"/>
                </a:moveTo>
                <a:cubicBezTo>
                  <a:pt x="157" y="20"/>
                  <a:pt x="111" y="20"/>
                  <a:pt x="69" y="1"/>
                </a:cubicBezTo>
                <a:cubicBezTo>
                  <a:pt x="69" y="1"/>
                  <a:pt x="68" y="1"/>
                  <a:pt x="68" y="0"/>
                </a:cubicBezTo>
                <a:cubicBezTo>
                  <a:pt x="0" y="152"/>
                  <a:pt x="0" y="152"/>
                  <a:pt x="0" y="152"/>
                </a:cubicBezTo>
                <a:cubicBezTo>
                  <a:pt x="1" y="153"/>
                  <a:pt x="1" y="153"/>
                  <a:pt x="1" y="153"/>
                </a:cubicBezTo>
                <a:cubicBezTo>
                  <a:pt x="85" y="190"/>
                  <a:pt x="177" y="190"/>
                  <a:pt x="256" y="160"/>
                </a:cubicBezTo>
                <a:lnTo>
                  <a:pt x="196" y="4"/>
                </a:lnTo>
                <a:close/>
              </a:path>
            </a:pathLst>
          </a:custGeom>
          <a:solidFill>
            <a:schemeClr val="accent5"/>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9" name="Freeform 10"/>
          <p:cNvSpPr>
            <a:spLocks/>
          </p:cNvSpPr>
          <p:nvPr/>
        </p:nvSpPr>
        <p:spPr bwMode="auto">
          <a:xfrm>
            <a:off x="5184552" y="4175772"/>
            <a:ext cx="991899" cy="978760"/>
          </a:xfrm>
          <a:custGeom>
            <a:avLst/>
            <a:gdLst/>
            <a:ahLst/>
            <a:cxnLst>
              <a:cxn ang="0">
                <a:pos x="94" y="0"/>
              </a:cxn>
              <a:cxn ang="0">
                <a:pos x="1" y="88"/>
              </a:cxn>
              <a:cxn ang="0">
                <a:pos x="0" y="88"/>
              </a:cxn>
              <a:cxn ang="0">
                <a:pos x="60" y="243"/>
              </a:cxn>
              <a:cxn ang="0">
                <a:pos x="61" y="243"/>
              </a:cxn>
              <a:cxn ang="0">
                <a:pos x="246" y="68"/>
              </a:cxn>
              <a:cxn ang="0">
                <a:pos x="94" y="0"/>
              </a:cxn>
            </a:cxnLst>
            <a:rect l="0" t="0" r="r" b="b"/>
            <a:pathLst>
              <a:path w="246" h="243">
                <a:moveTo>
                  <a:pt x="94" y="0"/>
                </a:moveTo>
                <a:cubicBezTo>
                  <a:pt x="76" y="39"/>
                  <a:pt x="44" y="71"/>
                  <a:pt x="1" y="88"/>
                </a:cubicBezTo>
                <a:cubicBezTo>
                  <a:pt x="1" y="88"/>
                  <a:pt x="1" y="88"/>
                  <a:pt x="0" y="88"/>
                </a:cubicBezTo>
                <a:cubicBezTo>
                  <a:pt x="60" y="243"/>
                  <a:pt x="60" y="243"/>
                  <a:pt x="60" y="243"/>
                </a:cubicBezTo>
                <a:cubicBezTo>
                  <a:pt x="60" y="243"/>
                  <a:pt x="61" y="243"/>
                  <a:pt x="61" y="243"/>
                </a:cubicBezTo>
                <a:cubicBezTo>
                  <a:pt x="147" y="210"/>
                  <a:pt x="211" y="145"/>
                  <a:pt x="246" y="68"/>
                </a:cubicBezTo>
                <a:lnTo>
                  <a:pt x="94" y="0"/>
                </a:lnTo>
                <a:close/>
              </a:path>
            </a:pathLst>
          </a:custGeom>
          <a:solidFill>
            <a:schemeClr val="accent4"/>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0" name="Freeform 11"/>
          <p:cNvSpPr>
            <a:spLocks/>
          </p:cNvSpPr>
          <p:nvPr/>
        </p:nvSpPr>
        <p:spPr bwMode="auto">
          <a:xfrm>
            <a:off x="5565547" y="3423635"/>
            <a:ext cx="765274" cy="1031312"/>
          </a:xfrm>
          <a:custGeom>
            <a:avLst/>
            <a:gdLst/>
            <a:ahLst/>
            <a:cxnLst>
              <a:cxn ang="0">
                <a:pos x="4" y="60"/>
              </a:cxn>
              <a:cxn ang="0">
                <a:pos x="0" y="187"/>
              </a:cxn>
              <a:cxn ang="0">
                <a:pos x="0" y="188"/>
              </a:cxn>
              <a:cxn ang="0">
                <a:pos x="152" y="256"/>
              </a:cxn>
              <a:cxn ang="0">
                <a:pos x="152" y="255"/>
              </a:cxn>
              <a:cxn ang="0">
                <a:pos x="159" y="0"/>
              </a:cxn>
              <a:cxn ang="0">
                <a:pos x="4" y="60"/>
              </a:cxn>
            </a:cxnLst>
            <a:rect l="0" t="0" r="r" b="b"/>
            <a:pathLst>
              <a:path w="190" h="256">
                <a:moveTo>
                  <a:pt x="4" y="60"/>
                </a:moveTo>
                <a:cubicBezTo>
                  <a:pt x="19" y="100"/>
                  <a:pt x="19" y="145"/>
                  <a:pt x="0" y="187"/>
                </a:cubicBezTo>
                <a:cubicBezTo>
                  <a:pt x="0" y="188"/>
                  <a:pt x="0" y="188"/>
                  <a:pt x="0" y="188"/>
                </a:cubicBezTo>
                <a:cubicBezTo>
                  <a:pt x="152" y="256"/>
                  <a:pt x="152" y="256"/>
                  <a:pt x="152" y="256"/>
                </a:cubicBezTo>
                <a:cubicBezTo>
                  <a:pt x="152" y="256"/>
                  <a:pt x="152" y="255"/>
                  <a:pt x="152" y="255"/>
                </a:cubicBezTo>
                <a:cubicBezTo>
                  <a:pt x="190" y="171"/>
                  <a:pt x="190" y="80"/>
                  <a:pt x="159" y="0"/>
                </a:cubicBezTo>
                <a:lnTo>
                  <a:pt x="4" y="60"/>
                </a:lnTo>
                <a:close/>
              </a:path>
            </a:pathLst>
          </a:custGeom>
          <a:solidFill>
            <a:schemeClr val="accent3"/>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1" name="Freeform 12"/>
          <p:cNvSpPr>
            <a:spLocks/>
          </p:cNvSpPr>
          <p:nvPr/>
        </p:nvSpPr>
        <p:spPr bwMode="auto">
          <a:xfrm>
            <a:off x="5227250" y="2678071"/>
            <a:ext cx="982046" cy="985330"/>
          </a:xfrm>
          <a:custGeom>
            <a:avLst/>
            <a:gdLst/>
            <a:ahLst/>
            <a:cxnLst>
              <a:cxn ang="0">
                <a:pos x="0" y="152"/>
              </a:cxn>
              <a:cxn ang="0">
                <a:pos x="88" y="244"/>
              </a:cxn>
              <a:cxn ang="0">
                <a:pos x="88" y="245"/>
              </a:cxn>
              <a:cxn ang="0">
                <a:pos x="244" y="185"/>
              </a:cxn>
              <a:cxn ang="0">
                <a:pos x="243" y="184"/>
              </a:cxn>
              <a:cxn ang="0">
                <a:pos x="68" y="0"/>
              </a:cxn>
              <a:cxn ang="0">
                <a:pos x="0" y="152"/>
              </a:cxn>
            </a:cxnLst>
            <a:rect l="0" t="0" r="r" b="b"/>
            <a:pathLst>
              <a:path w="244" h="245">
                <a:moveTo>
                  <a:pt x="0" y="152"/>
                </a:moveTo>
                <a:cubicBezTo>
                  <a:pt x="39" y="169"/>
                  <a:pt x="72" y="201"/>
                  <a:pt x="88" y="244"/>
                </a:cubicBezTo>
                <a:cubicBezTo>
                  <a:pt x="88" y="244"/>
                  <a:pt x="88" y="245"/>
                  <a:pt x="88" y="245"/>
                </a:cubicBezTo>
                <a:cubicBezTo>
                  <a:pt x="244" y="185"/>
                  <a:pt x="244" y="185"/>
                  <a:pt x="244" y="185"/>
                </a:cubicBezTo>
                <a:cubicBezTo>
                  <a:pt x="244" y="185"/>
                  <a:pt x="244" y="185"/>
                  <a:pt x="243" y="184"/>
                </a:cubicBezTo>
                <a:cubicBezTo>
                  <a:pt x="210" y="99"/>
                  <a:pt x="146" y="34"/>
                  <a:pt x="68" y="0"/>
                </a:cubicBezTo>
                <a:lnTo>
                  <a:pt x="0" y="152"/>
                </a:lnTo>
                <a:close/>
              </a:path>
            </a:pathLst>
          </a:custGeom>
          <a:solidFill>
            <a:schemeClr val="accent2"/>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13" name="TextBox 12"/>
          <p:cNvSpPr txBox="1"/>
          <p:nvPr/>
        </p:nvSpPr>
        <p:spPr>
          <a:xfrm>
            <a:off x="4734031" y="2582862"/>
            <a:ext cx="437940" cy="392415"/>
          </a:xfrm>
          <a:prstGeom prst="rect">
            <a:avLst/>
          </a:prstGeom>
          <a:noFill/>
        </p:spPr>
        <p:txBody>
          <a:bodyPr wrap="none" rtlCol="0">
            <a:spAutoFit/>
          </a:bodyPr>
          <a:lstStyle/>
          <a:p>
            <a:pPr algn="ctr"/>
            <a:r>
              <a:rPr lang="en-US" sz="1950" dirty="0">
                <a:solidFill>
                  <a:schemeClr val="bg1"/>
                </a:solidFill>
              </a:rPr>
              <a:t>01</a:t>
            </a:r>
            <a:endParaRPr lang="en-US" sz="1300" dirty="0">
              <a:solidFill>
                <a:schemeClr val="bg1"/>
              </a:solidFill>
            </a:endParaRPr>
          </a:p>
        </p:txBody>
      </p:sp>
      <p:sp>
        <p:nvSpPr>
          <p:cNvPr id="14" name="TextBox 13"/>
          <p:cNvSpPr txBox="1"/>
          <p:nvPr/>
        </p:nvSpPr>
        <p:spPr>
          <a:xfrm>
            <a:off x="4734031" y="4595019"/>
            <a:ext cx="437940" cy="592470"/>
          </a:xfrm>
          <a:prstGeom prst="rect">
            <a:avLst/>
          </a:prstGeom>
          <a:noFill/>
        </p:spPr>
        <p:txBody>
          <a:bodyPr wrap="none" rtlCol="0">
            <a:spAutoFit/>
          </a:bodyPr>
          <a:lstStyle/>
          <a:p>
            <a:pPr algn="ctr"/>
            <a:r>
              <a:rPr lang="en-US" sz="1950" dirty="0">
                <a:solidFill>
                  <a:schemeClr val="bg1"/>
                </a:solidFill>
              </a:rPr>
              <a:t>05</a:t>
            </a:r>
            <a:br>
              <a:rPr lang="en-US" sz="1300" dirty="0">
                <a:solidFill>
                  <a:schemeClr val="bg1"/>
                </a:solidFill>
              </a:rPr>
            </a:br>
            <a:endParaRPr lang="en-US" sz="1300" dirty="0">
              <a:solidFill>
                <a:schemeClr val="bg1"/>
              </a:solidFill>
            </a:endParaRPr>
          </a:p>
        </p:txBody>
      </p:sp>
      <p:sp>
        <p:nvSpPr>
          <p:cNvPr id="15" name="TextBox 14"/>
          <p:cNvSpPr txBox="1"/>
          <p:nvPr/>
        </p:nvSpPr>
        <p:spPr>
          <a:xfrm rot="2906638">
            <a:off x="5470851" y="2913078"/>
            <a:ext cx="437940" cy="592470"/>
          </a:xfrm>
          <a:prstGeom prst="rect">
            <a:avLst/>
          </a:prstGeom>
          <a:noFill/>
        </p:spPr>
        <p:txBody>
          <a:bodyPr wrap="none" rtlCol="0">
            <a:spAutoFit/>
          </a:bodyPr>
          <a:lstStyle/>
          <a:p>
            <a:pPr algn="ctr"/>
            <a:r>
              <a:rPr lang="en-US" sz="1950" dirty="0">
                <a:solidFill>
                  <a:schemeClr val="bg1"/>
                </a:solidFill>
              </a:rPr>
              <a:t>02</a:t>
            </a:r>
            <a:br>
              <a:rPr lang="en-US" sz="1300" dirty="0">
                <a:solidFill>
                  <a:schemeClr val="bg1"/>
                </a:solidFill>
              </a:rPr>
            </a:br>
            <a:endParaRPr lang="en-US" sz="1300" dirty="0">
              <a:solidFill>
                <a:schemeClr val="bg1"/>
              </a:solidFill>
            </a:endParaRPr>
          </a:p>
        </p:txBody>
      </p:sp>
      <p:sp>
        <p:nvSpPr>
          <p:cNvPr id="16" name="TextBox 15"/>
          <p:cNvSpPr txBox="1"/>
          <p:nvPr/>
        </p:nvSpPr>
        <p:spPr>
          <a:xfrm rot="18693362" flipH="1">
            <a:off x="4029643" y="2882120"/>
            <a:ext cx="437940" cy="592470"/>
          </a:xfrm>
          <a:prstGeom prst="rect">
            <a:avLst/>
          </a:prstGeom>
          <a:noFill/>
        </p:spPr>
        <p:txBody>
          <a:bodyPr wrap="none" rtlCol="0">
            <a:spAutoFit/>
          </a:bodyPr>
          <a:lstStyle/>
          <a:p>
            <a:pPr algn="ctr"/>
            <a:r>
              <a:rPr lang="en-US" sz="1950" dirty="0">
                <a:solidFill>
                  <a:schemeClr val="bg1"/>
                </a:solidFill>
              </a:rPr>
              <a:t>08</a:t>
            </a:r>
            <a:br>
              <a:rPr lang="en-US" sz="1300" dirty="0">
                <a:solidFill>
                  <a:schemeClr val="bg1"/>
                </a:solidFill>
              </a:rPr>
            </a:br>
            <a:endParaRPr lang="en-US" sz="1300" dirty="0">
              <a:solidFill>
                <a:schemeClr val="bg1"/>
              </a:solidFill>
            </a:endParaRPr>
          </a:p>
        </p:txBody>
      </p:sp>
      <p:sp>
        <p:nvSpPr>
          <p:cNvPr id="17" name="TextBox 16"/>
          <p:cNvSpPr txBox="1"/>
          <p:nvPr/>
        </p:nvSpPr>
        <p:spPr>
          <a:xfrm rot="5400000">
            <a:off x="5739139" y="3643056"/>
            <a:ext cx="437940" cy="592470"/>
          </a:xfrm>
          <a:prstGeom prst="rect">
            <a:avLst/>
          </a:prstGeom>
          <a:noFill/>
        </p:spPr>
        <p:txBody>
          <a:bodyPr wrap="none" rtlCol="0">
            <a:spAutoFit/>
          </a:bodyPr>
          <a:lstStyle/>
          <a:p>
            <a:pPr algn="ctr"/>
            <a:r>
              <a:rPr lang="en-US" sz="1950" dirty="0">
                <a:solidFill>
                  <a:schemeClr val="bg1"/>
                </a:solidFill>
              </a:rPr>
              <a:t>03</a:t>
            </a:r>
            <a:br>
              <a:rPr lang="en-US" sz="1300" dirty="0">
                <a:solidFill>
                  <a:schemeClr val="bg1"/>
                </a:solidFill>
              </a:rPr>
            </a:br>
            <a:endParaRPr lang="en-US" sz="1300" dirty="0">
              <a:solidFill>
                <a:schemeClr val="bg1"/>
              </a:solidFill>
            </a:endParaRPr>
          </a:p>
        </p:txBody>
      </p:sp>
      <p:sp>
        <p:nvSpPr>
          <p:cNvPr id="18" name="TextBox 17"/>
          <p:cNvSpPr txBox="1"/>
          <p:nvPr/>
        </p:nvSpPr>
        <p:spPr>
          <a:xfrm rot="16200000" flipH="1">
            <a:off x="3713312" y="3581144"/>
            <a:ext cx="437940" cy="592470"/>
          </a:xfrm>
          <a:prstGeom prst="rect">
            <a:avLst/>
          </a:prstGeom>
          <a:noFill/>
        </p:spPr>
        <p:txBody>
          <a:bodyPr wrap="none" rtlCol="0">
            <a:spAutoFit/>
          </a:bodyPr>
          <a:lstStyle/>
          <a:p>
            <a:pPr algn="ctr"/>
            <a:r>
              <a:rPr lang="en-US" sz="1950" dirty="0">
                <a:solidFill>
                  <a:schemeClr val="bg1"/>
                </a:solidFill>
              </a:rPr>
              <a:t>07</a:t>
            </a:r>
            <a:br>
              <a:rPr lang="en-US" sz="1300" dirty="0">
                <a:solidFill>
                  <a:schemeClr val="bg1"/>
                </a:solidFill>
              </a:rPr>
            </a:br>
            <a:endParaRPr lang="en-US" sz="1300" dirty="0">
              <a:solidFill>
                <a:schemeClr val="bg1"/>
              </a:solidFill>
            </a:endParaRPr>
          </a:p>
        </p:txBody>
      </p:sp>
      <p:sp>
        <p:nvSpPr>
          <p:cNvPr id="19" name="TextBox 18"/>
          <p:cNvSpPr txBox="1"/>
          <p:nvPr/>
        </p:nvSpPr>
        <p:spPr>
          <a:xfrm rot="18693362" flipH="1">
            <a:off x="5439895" y="4343283"/>
            <a:ext cx="437940" cy="592470"/>
          </a:xfrm>
          <a:prstGeom prst="rect">
            <a:avLst/>
          </a:prstGeom>
          <a:noFill/>
        </p:spPr>
        <p:txBody>
          <a:bodyPr wrap="none" rtlCol="0">
            <a:spAutoFit/>
          </a:bodyPr>
          <a:lstStyle/>
          <a:p>
            <a:pPr algn="ctr"/>
            <a:r>
              <a:rPr lang="en-US" sz="1950" dirty="0">
                <a:solidFill>
                  <a:schemeClr val="bg1"/>
                </a:solidFill>
              </a:rPr>
              <a:t>04</a:t>
            </a:r>
            <a:br>
              <a:rPr lang="en-US" sz="1300" dirty="0">
                <a:solidFill>
                  <a:schemeClr val="bg1"/>
                </a:solidFill>
              </a:rPr>
            </a:br>
            <a:endParaRPr lang="en-US" sz="1300" dirty="0">
              <a:solidFill>
                <a:schemeClr val="bg1"/>
              </a:solidFill>
            </a:endParaRPr>
          </a:p>
        </p:txBody>
      </p:sp>
      <p:sp>
        <p:nvSpPr>
          <p:cNvPr id="20" name="TextBox 19"/>
          <p:cNvSpPr txBox="1"/>
          <p:nvPr/>
        </p:nvSpPr>
        <p:spPr>
          <a:xfrm rot="2906638">
            <a:off x="3988368" y="4302007"/>
            <a:ext cx="437940" cy="592470"/>
          </a:xfrm>
          <a:prstGeom prst="rect">
            <a:avLst/>
          </a:prstGeom>
          <a:noFill/>
        </p:spPr>
        <p:txBody>
          <a:bodyPr wrap="none" rtlCol="0">
            <a:spAutoFit/>
          </a:bodyPr>
          <a:lstStyle/>
          <a:p>
            <a:pPr algn="ctr"/>
            <a:r>
              <a:rPr lang="en-US" sz="1950" dirty="0">
                <a:solidFill>
                  <a:schemeClr val="bg1"/>
                </a:solidFill>
              </a:rPr>
              <a:t>06</a:t>
            </a:r>
            <a:br>
              <a:rPr lang="en-US" sz="1300" dirty="0">
                <a:solidFill>
                  <a:schemeClr val="bg1"/>
                </a:solidFill>
              </a:rPr>
            </a:br>
            <a:endParaRPr lang="en-US" sz="1300" dirty="0">
              <a:solidFill>
                <a:schemeClr val="bg1"/>
              </a:solidFill>
            </a:endParaRPr>
          </a:p>
        </p:txBody>
      </p:sp>
      <p:sp>
        <p:nvSpPr>
          <p:cNvPr id="21" name="TextBox 20"/>
          <p:cNvSpPr txBox="1"/>
          <p:nvPr/>
        </p:nvSpPr>
        <p:spPr>
          <a:xfrm>
            <a:off x="3807485" y="1853331"/>
            <a:ext cx="2291032" cy="720197"/>
          </a:xfrm>
          <a:prstGeom prst="rect">
            <a:avLst/>
          </a:prstGeom>
          <a:noFill/>
        </p:spPr>
        <p:txBody>
          <a:bodyPr wrap="square" lIns="0" tIns="0" rIns="0" bIns="0" rtlCol="0" anchor="t">
            <a:spAutoFit/>
          </a:bodyPr>
          <a:lstStyle/>
          <a:p>
            <a:pPr algn="ctr" defTabSz="990570">
              <a:spcBef>
                <a:spcPct val="20000"/>
              </a:spcBef>
              <a:defRPr/>
            </a:pPr>
            <a:r>
              <a:rPr lang="en-US" b="1" dirty="0">
                <a:solidFill>
                  <a:schemeClr val="accent2"/>
                </a:solidFill>
              </a:rPr>
              <a:t>UN</a:t>
            </a:r>
          </a:p>
          <a:p>
            <a:pPr algn="ctr" defTabSz="990570">
              <a:spcBef>
                <a:spcPct val="20000"/>
              </a:spcBef>
              <a:defRPr/>
            </a:pPr>
            <a:r>
              <a:rPr lang="fr-FR" sz="1200" dirty="0">
                <a:solidFill>
                  <a:schemeClr val="tx1">
                    <a:lumMod val="65000"/>
                    <a:lumOff val="35000"/>
                  </a:schemeClr>
                </a:solidFill>
              </a:rPr>
              <a:t>Quand mon compte affiche </a:t>
            </a:r>
          </a:p>
          <a:p>
            <a:pPr algn="ctr" defTabSz="990570">
              <a:spcBef>
                <a:spcPct val="20000"/>
              </a:spcBef>
              <a:defRPr/>
            </a:pPr>
            <a:r>
              <a:rPr lang="fr-FR" sz="1200" dirty="0">
                <a:solidFill>
                  <a:schemeClr val="tx1">
                    <a:lumMod val="65000"/>
                    <a:lumOff val="35000"/>
                  </a:schemeClr>
                </a:solidFill>
              </a:rPr>
              <a:t>49€99 j’achète un autre PC</a:t>
            </a:r>
            <a:endParaRPr lang="en-US" sz="1200" dirty="0">
              <a:solidFill>
                <a:schemeClr val="tx1">
                  <a:lumMod val="65000"/>
                  <a:lumOff val="35000"/>
                </a:schemeClr>
              </a:solidFill>
            </a:endParaRPr>
          </a:p>
        </p:txBody>
      </p:sp>
      <p:sp>
        <p:nvSpPr>
          <p:cNvPr id="22" name="TextBox 21"/>
          <p:cNvSpPr txBox="1"/>
          <p:nvPr/>
        </p:nvSpPr>
        <p:spPr>
          <a:xfrm>
            <a:off x="3807485" y="5348288"/>
            <a:ext cx="2291032" cy="652486"/>
          </a:xfrm>
          <a:prstGeom prst="rect">
            <a:avLst/>
          </a:prstGeom>
          <a:noFill/>
        </p:spPr>
        <p:txBody>
          <a:bodyPr wrap="square" lIns="0" tIns="0" rIns="0" bIns="0" rtlCol="0" anchor="t">
            <a:spAutoFit/>
          </a:bodyPr>
          <a:lstStyle/>
          <a:p>
            <a:pPr algn="ctr" defTabSz="990570">
              <a:spcBef>
                <a:spcPct val="20000"/>
              </a:spcBef>
              <a:defRPr/>
            </a:pPr>
            <a:r>
              <a:rPr lang="en-US" sz="1600" b="1" dirty="0">
                <a:solidFill>
                  <a:schemeClr val="accent2"/>
                </a:solidFill>
              </a:rPr>
              <a:t>CINQ</a:t>
            </a:r>
          </a:p>
          <a:p>
            <a:pPr algn="ctr" defTabSz="990570">
              <a:spcBef>
                <a:spcPct val="20000"/>
              </a:spcBef>
              <a:defRPr/>
            </a:pPr>
            <a:r>
              <a:rPr lang="fr-FR" sz="1200" dirty="0">
                <a:solidFill>
                  <a:srgbClr val="595959"/>
                </a:solidFill>
              </a:rPr>
              <a:t>Je dois retirer mon revenu net fréquemment </a:t>
            </a:r>
            <a:endParaRPr lang="en-US" sz="1200" dirty="0">
              <a:solidFill>
                <a:srgbClr val="595959"/>
              </a:solidFill>
            </a:endParaRPr>
          </a:p>
        </p:txBody>
      </p:sp>
      <p:sp>
        <p:nvSpPr>
          <p:cNvPr id="23" name="TextBox 22"/>
          <p:cNvSpPr txBox="1"/>
          <p:nvPr/>
        </p:nvSpPr>
        <p:spPr>
          <a:xfrm>
            <a:off x="6170773" y="2505901"/>
            <a:ext cx="2291032" cy="837152"/>
          </a:xfrm>
          <a:prstGeom prst="rect">
            <a:avLst/>
          </a:prstGeom>
          <a:noFill/>
        </p:spPr>
        <p:txBody>
          <a:bodyPr wrap="square" lIns="0" tIns="0" rIns="0" bIns="0" rtlCol="0" anchor="t">
            <a:spAutoFit/>
          </a:bodyPr>
          <a:lstStyle/>
          <a:p>
            <a:pPr defTabSz="990570">
              <a:spcBef>
                <a:spcPct val="20000"/>
              </a:spcBef>
              <a:defRPr/>
            </a:pPr>
            <a:r>
              <a:rPr lang="en-US" sz="1600" b="1" dirty="0">
                <a:solidFill>
                  <a:schemeClr val="accent2"/>
                </a:solidFill>
              </a:rPr>
              <a:t>DEUX</a:t>
            </a:r>
          </a:p>
          <a:p>
            <a:pPr defTabSz="990570">
              <a:spcBef>
                <a:spcPct val="20000"/>
              </a:spcBef>
              <a:defRPr/>
            </a:pPr>
            <a:r>
              <a:rPr lang="fr-FR" sz="1200" dirty="0">
                <a:solidFill>
                  <a:schemeClr val="tx1">
                    <a:lumMod val="65000"/>
                    <a:lumOff val="35000"/>
                  </a:schemeClr>
                </a:solidFill>
              </a:rPr>
              <a:t>Comme le nombre de packs de crédit augmente, mes gains augmentent aussi </a:t>
            </a:r>
            <a:endParaRPr lang="en-US" sz="1200" dirty="0">
              <a:solidFill>
                <a:schemeClr val="tx1">
                  <a:lumMod val="65000"/>
                  <a:lumOff val="35000"/>
                </a:schemeClr>
              </a:solidFill>
            </a:endParaRPr>
          </a:p>
        </p:txBody>
      </p:sp>
      <p:sp>
        <p:nvSpPr>
          <p:cNvPr id="24" name="TextBox 23"/>
          <p:cNvSpPr txBox="1"/>
          <p:nvPr/>
        </p:nvSpPr>
        <p:spPr>
          <a:xfrm>
            <a:off x="1488814" y="2289301"/>
            <a:ext cx="2291032" cy="837152"/>
          </a:xfrm>
          <a:prstGeom prst="rect">
            <a:avLst/>
          </a:prstGeom>
          <a:noFill/>
        </p:spPr>
        <p:txBody>
          <a:bodyPr wrap="square" lIns="0" tIns="0" rIns="0" bIns="0" rtlCol="0" anchor="t">
            <a:spAutoFit/>
          </a:bodyPr>
          <a:lstStyle/>
          <a:p>
            <a:pPr algn="r" defTabSz="990570">
              <a:spcBef>
                <a:spcPct val="20000"/>
              </a:spcBef>
              <a:defRPr/>
            </a:pPr>
            <a:r>
              <a:rPr lang="en-US" sz="1600" b="1" dirty="0">
                <a:solidFill>
                  <a:schemeClr val="accent3"/>
                </a:solidFill>
              </a:rPr>
              <a:t>HUIT</a:t>
            </a:r>
          </a:p>
          <a:p>
            <a:pPr defTabSz="990570">
              <a:spcBef>
                <a:spcPct val="20000"/>
              </a:spcBef>
              <a:defRPr/>
            </a:pPr>
            <a:r>
              <a:rPr lang="fr-FR" sz="1200" dirty="0">
                <a:solidFill>
                  <a:srgbClr val="595959"/>
                </a:solidFill>
              </a:rPr>
              <a:t>Une excellente manière de se préparer une pension ou un revenu résiduel </a:t>
            </a:r>
            <a:endParaRPr lang="en-US" sz="1200" dirty="0">
              <a:solidFill>
                <a:srgbClr val="595959"/>
              </a:solidFill>
            </a:endParaRPr>
          </a:p>
        </p:txBody>
      </p:sp>
      <p:sp>
        <p:nvSpPr>
          <p:cNvPr id="25" name="TextBox 24"/>
          <p:cNvSpPr txBox="1"/>
          <p:nvPr/>
        </p:nvSpPr>
        <p:spPr>
          <a:xfrm>
            <a:off x="6133178" y="4623570"/>
            <a:ext cx="2291032" cy="652486"/>
          </a:xfrm>
          <a:prstGeom prst="rect">
            <a:avLst/>
          </a:prstGeom>
          <a:noFill/>
        </p:spPr>
        <p:txBody>
          <a:bodyPr wrap="square" lIns="0" tIns="0" rIns="0" bIns="0" rtlCol="0" anchor="t">
            <a:spAutoFit/>
          </a:bodyPr>
          <a:lstStyle/>
          <a:p>
            <a:pPr defTabSz="990570">
              <a:spcBef>
                <a:spcPct val="20000"/>
              </a:spcBef>
              <a:defRPr/>
            </a:pPr>
            <a:r>
              <a:rPr lang="en-US" sz="1600" b="1" dirty="0">
                <a:solidFill>
                  <a:schemeClr val="accent2"/>
                </a:solidFill>
              </a:rPr>
              <a:t>QUATRE</a:t>
            </a:r>
          </a:p>
          <a:p>
            <a:pPr defTabSz="990570">
              <a:spcBef>
                <a:spcPct val="20000"/>
              </a:spcBef>
              <a:defRPr/>
            </a:pPr>
            <a:r>
              <a:rPr lang="en-US" sz="1200" dirty="0">
                <a:solidFill>
                  <a:schemeClr val="tx1">
                    <a:lumMod val="65000"/>
                    <a:lumOff val="35000"/>
                  </a:schemeClr>
                </a:solidFill>
              </a:rPr>
              <a:t>La </a:t>
            </a:r>
            <a:r>
              <a:rPr lang="en-US" sz="1200" dirty="0" err="1">
                <a:solidFill>
                  <a:schemeClr val="tx1">
                    <a:lumMod val="65000"/>
                    <a:lumOff val="35000"/>
                  </a:schemeClr>
                </a:solidFill>
              </a:rPr>
              <a:t>limite</a:t>
            </a:r>
            <a:r>
              <a:rPr lang="en-US" sz="1200" dirty="0">
                <a:solidFill>
                  <a:schemeClr val="tx1">
                    <a:lumMod val="65000"/>
                    <a:lumOff val="35000"/>
                  </a:schemeClr>
                </a:solidFill>
              </a:rPr>
              <a:t> de 1000 PC </a:t>
            </a:r>
            <a:r>
              <a:rPr lang="en-US" sz="1200" dirty="0" err="1">
                <a:solidFill>
                  <a:schemeClr val="tx1">
                    <a:lumMod val="65000"/>
                    <a:lumOff val="35000"/>
                  </a:schemeClr>
                </a:solidFill>
              </a:rPr>
              <a:t>signifie</a:t>
            </a:r>
            <a:r>
              <a:rPr lang="en-US" sz="1200" dirty="0">
                <a:solidFill>
                  <a:schemeClr val="tx1">
                    <a:lumMod val="65000"/>
                    <a:lumOff val="35000"/>
                  </a:schemeClr>
                </a:solidFill>
              </a:rPr>
              <a:t> </a:t>
            </a:r>
            <a:r>
              <a:rPr lang="en-US" sz="1200" dirty="0" err="1">
                <a:solidFill>
                  <a:schemeClr val="tx1">
                    <a:lumMod val="65000"/>
                    <a:lumOff val="35000"/>
                  </a:schemeClr>
                </a:solidFill>
              </a:rPr>
              <a:t>que</a:t>
            </a:r>
            <a:br>
              <a:rPr lang="en-US" sz="1200" dirty="0">
                <a:solidFill>
                  <a:schemeClr val="tx1">
                    <a:lumMod val="65000"/>
                    <a:lumOff val="35000"/>
                  </a:schemeClr>
                </a:solidFill>
              </a:rPr>
            </a:br>
            <a:r>
              <a:rPr lang="en-US" sz="1200" dirty="0">
                <a:solidFill>
                  <a:schemeClr val="tx1">
                    <a:lumMod val="65000"/>
                    <a:lumOff val="35000"/>
                  </a:schemeClr>
                </a:solidFill>
              </a:rPr>
              <a:t>je </a:t>
            </a:r>
            <a:r>
              <a:rPr lang="en-US" sz="1200" dirty="0" err="1">
                <a:solidFill>
                  <a:schemeClr val="tx1">
                    <a:lumMod val="65000"/>
                    <a:lumOff val="35000"/>
                  </a:schemeClr>
                </a:solidFill>
              </a:rPr>
              <a:t>dois</a:t>
            </a:r>
            <a:r>
              <a:rPr lang="en-US" sz="1200" dirty="0">
                <a:solidFill>
                  <a:schemeClr val="tx1">
                    <a:lumMod val="65000"/>
                    <a:lumOff val="35000"/>
                  </a:schemeClr>
                </a:solidFill>
              </a:rPr>
              <a:t> </a:t>
            </a:r>
            <a:r>
              <a:rPr lang="en-US" sz="1200" dirty="0" err="1">
                <a:solidFill>
                  <a:schemeClr val="tx1">
                    <a:lumMod val="65000"/>
                    <a:lumOff val="35000"/>
                  </a:schemeClr>
                </a:solidFill>
              </a:rPr>
              <a:t>m’arrêter</a:t>
            </a:r>
            <a:r>
              <a:rPr lang="en-US" sz="1200" dirty="0">
                <a:solidFill>
                  <a:schemeClr val="tx1">
                    <a:lumMod val="65000"/>
                    <a:lumOff val="35000"/>
                  </a:schemeClr>
                </a:solidFill>
              </a:rPr>
              <a:t> </a:t>
            </a:r>
            <a:r>
              <a:rPr lang="en-US" sz="1200" dirty="0" err="1">
                <a:solidFill>
                  <a:schemeClr val="tx1">
                    <a:lumMod val="65000"/>
                    <a:lumOff val="35000"/>
                  </a:schemeClr>
                </a:solidFill>
              </a:rPr>
              <a:t>là</a:t>
            </a:r>
            <a:r>
              <a:rPr lang="en-US" sz="1200" dirty="0">
                <a:solidFill>
                  <a:schemeClr val="tx1">
                    <a:lumMod val="65000"/>
                    <a:lumOff val="35000"/>
                  </a:schemeClr>
                </a:solidFill>
              </a:rPr>
              <a:t>.</a:t>
            </a:r>
          </a:p>
        </p:txBody>
      </p:sp>
      <p:sp>
        <p:nvSpPr>
          <p:cNvPr id="26" name="TextBox 25"/>
          <p:cNvSpPr txBox="1"/>
          <p:nvPr/>
        </p:nvSpPr>
        <p:spPr>
          <a:xfrm>
            <a:off x="1495685" y="4623570"/>
            <a:ext cx="2291032" cy="652486"/>
          </a:xfrm>
          <a:prstGeom prst="rect">
            <a:avLst/>
          </a:prstGeom>
          <a:noFill/>
        </p:spPr>
        <p:txBody>
          <a:bodyPr wrap="square" lIns="0" tIns="0" rIns="0" bIns="0" rtlCol="0" anchor="t">
            <a:spAutoFit/>
          </a:bodyPr>
          <a:lstStyle/>
          <a:p>
            <a:pPr algn="r" defTabSz="990570">
              <a:spcBef>
                <a:spcPct val="20000"/>
              </a:spcBef>
              <a:defRPr/>
            </a:pPr>
            <a:r>
              <a:rPr lang="en-US" sz="1600" b="1" dirty="0">
                <a:solidFill>
                  <a:schemeClr val="accent2"/>
                </a:solidFill>
              </a:rPr>
              <a:t>SIX</a:t>
            </a:r>
          </a:p>
          <a:p>
            <a:pPr algn="r" defTabSz="990570">
              <a:spcBef>
                <a:spcPct val="20000"/>
              </a:spcBef>
              <a:defRPr/>
            </a:pPr>
            <a:r>
              <a:rPr lang="fr-FR" sz="1200" dirty="0">
                <a:solidFill>
                  <a:srgbClr val="595959"/>
                </a:solidFill>
              </a:rPr>
              <a:t>Chaque jour le solde de mon compte MAP augmente </a:t>
            </a:r>
            <a:r>
              <a:rPr lang="en-US" sz="1200" dirty="0">
                <a:solidFill>
                  <a:srgbClr val="595959"/>
                </a:solidFill>
              </a:rPr>
              <a:t>!</a:t>
            </a:r>
          </a:p>
        </p:txBody>
      </p:sp>
      <p:sp>
        <p:nvSpPr>
          <p:cNvPr id="27" name="TextBox 26"/>
          <p:cNvSpPr txBox="1"/>
          <p:nvPr/>
        </p:nvSpPr>
        <p:spPr>
          <a:xfrm>
            <a:off x="6465967" y="3505775"/>
            <a:ext cx="2291032" cy="652486"/>
          </a:xfrm>
          <a:prstGeom prst="rect">
            <a:avLst/>
          </a:prstGeom>
          <a:noFill/>
        </p:spPr>
        <p:txBody>
          <a:bodyPr wrap="square" lIns="0" tIns="0" rIns="0" bIns="0" rtlCol="0" anchor="t">
            <a:spAutoFit/>
          </a:bodyPr>
          <a:lstStyle/>
          <a:p>
            <a:pPr defTabSz="990570">
              <a:spcBef>
                <a:spcPct val="20000"/>
              </a:spcBef>
              <a:defRPr/>
            </a:pPr>
            <a:r>
              <a:rPr lang="en-US" sz="1600" b="1" dirty="0">
                <a:solidFill>
                  <a:schemeClr val="accent2"/>
                </a:solidFill>
              </a:rPr>
              <a:t>TROIS</a:t>
            </a:r>
          </a:p>
          <a:p>
            <a:pPr defTabSz="990570">
              <a:spcBef>
                <a:spcPct val="20000"/>
              </a:spcBef>
              <a:defRPr/>
            </a:pPr>
            <a:r>
              <a:rPr lang="fr-FR" sz="1200" dirty="0">
                <a:solidFill>
                  <a:schemeClr val="tx1">
                    <a:lumMod val="65000"/>
                    <a:lumOff val="35000"/>
                  </a:schemeClr>
                </a:solidFill>
              </a:rPr>
              <a:t>Cette moyenne de  croissance augmente de jour en jour </a:t>
            </a:r>
            <a:endParaRPr lang="en-US" sz="1200" dirty="0">
              <a:solidFill>
                <a:schemeClr val="tx1">
                  <a:lumMod val="65000"/>
                  <a:lumOff val="35000"/>
                </a:schemeClr>
              </a:solidFill>
            </a:endParaRPr>
          </a:p>
        </p:txBody>
      </p:sp>
      <p:sp>
        <p:nvSpPr>
          <p:cNvPr id="29" name="TextBox 28"/>
          <p:cNvSpPr txBox="1"/>
          <p:nvPr/>
        </p:nvSpPr>
        <p:spPr>
          <a:xfrm>
            <a:off x="1186937" y="3505775"/>
            <a:ext cx="2291032" cy="689420"/>
          </a:xfrm>
          <a:prstGeom prst="rect">
            <a:avLst/>
          </a:prstGeom>
          <a:noFill/>
        </p:spPr>
        <p:txBody>
          <a:bodyPr wrap="square" lIns="0" tIns="0" rIns="0" bIns="0" rtlCol="0" anchor="t">
            <a:spAutoFit/>
          </a:bodyPr>
          <a:lstStyle/>
          <a:p>
            <a:pPr algn="r" defTabSz="990570">
              <a:spcBef>
                <a:spcPct val="20000"/>
              </a:spcBef>
              <a:defRPr/>
            </a:pPr>
            <a:r>
              <a:rPr lang="en-US" sz="1600" b="1" dirty="0">
                <a:solidFill>
                  <a:schemeClr val="accent2"/>
                </a:solidFill>
              </a:rPr>
              <a:t>SEPT</a:t>
            </a:r>
          </a:p>
          <a:p>
            <a:pPr algn="r" defTabSz="990570">
              <a:spcBef>
                <a:spcPct val="20000"/>
              </a:spcBef>
              <a:defRPr/>
            </a:pPr>
            <a:r>
              <a:rPr lang="fr-FR" sz="1200" dirty="0">
                <a:solidFill>
                  <a:srgbClr val="595959"/>
                </a:solidFill>
              </a:rPr>
              <a:t>Je serai contraint </a:t>
            </a:r>
          </a:p>
          <a:p>
            <a:pPr algn="r" defTabSz="990570">
              <a:spcBef>
                <a:spcPct val="20000"/>
              </a:spcBef>
              <a:defRPr/>
            </a:pPr>
            <a:r>
              <a:rPr lang="fr-FR" sz="1200" dirty="0">
                <a:solidFill>
                  <a:srgbClr val="595959"/>
                </a:solidFill>
              </a:rPr>
              <a:t>de me retirer mon argent! </a:t>
            </a:r>
            <a:r>
              <a:rPr lang="en-US" sz="1200" dirty="0">
                <a:solidFill>
                  <a:srgbClr val="595959"/>
                </a:solidFill>
              </a:rPr>
              <a:t>!</a:t>
            </a:r>
          </a:p>
        </p:txBody>
      </p:sp>
      <p:sp>
        <p:nvSpPr>
          <p:cNvPr id="30" name="Title 1"/>
          <p:cNvSpPr>
            <a:spLocks noGrp="1"/>
          </p:cNvSpPr>
          <p:nvPr>
            <p:ph type="title"/>
          </p:nvPr>
        </p:nvSpPr>
        <p:spPr>
          <a:xfrm>
            <a:off x="2373313" y="266700"/>
            <a:ext cx="5159375" cy="558843"/>
          </a:xfrm>
        </p:spPr>
        <p:txBody>
          <a:bodyPr/>
          <a:lstStyle/>
          <a:p>
            <a:r>
              <a:rPr lang="en-US" dirty="0">
                <a:solidFill>
                  <a:schemeClr val="accent2"/>
                </a:solidFill>
              </a:rPr>
              <a:t>Les </a:t>
            </a:r>
            <a:r>
              <a:rPr lang="en-US" dirty="0" err="1">
                <a:solidFill>
                  <a:schemeClr val="accent2"/>
                </a:solidFill>
              </a:rPr>
              <a:t>chiffres</a:t>
            </a:r>
            <a:endParaRPr lang="en-US" dirty="0"/>
          </a:p>
        </p:txBody>
      </p:sp>
      <p:sp>
        <p:nvSpPr>
          <p:cNvPr id="31" name="Text Placeholder 2"/>
          <p:cNvSpPr>
            <a:spLocks noGrp="1"/>
          </p:cNvSpPr>
          <p:nvPr>
            <p:ph type="body" sz="half" idx="2"/>
          </p:nvPr>
        </p:nvSpPr>
        <p:spPr>
          <a:xfrm>
            <a:off x="3544492" y="837239"/>
            <a:ext cx="2817019" cy="267661"/>
          </a:xfrm>
        </p:spPr>
        <p:txBody>
          <a:bodyPr/>
          <a:lstStyle/>
          <a:p>
            <a:r>
              <a:rPr lang="en-US" dirty="0" err="1"/>
              <a:t>Une</a:t>
            </a:r>
            <a:r>
              <a:rPr lang="en-US" dirty="0"/>
              <a:t> </a:t>
            </a:r>
            <a:r>
              <a:rPr lang="en-US" dirty="0" err="1"/>
              <a:t>stratégie</a:t>
            </a:r>
            <a:r>
              <a:rPr lang="en-US" dirty="0"/>
              <a:t> </a:t>
            </a:r>
            <a:r>
              <a:rPr lang="en-US" dirty="0" err="1"/>
              <a:t>populaire</a:t>
            </a:r>
            <a:endParaRPr lang="en-US" dirty="0"/>
          </a:p>
        </p:txBody>
      </p:sp>
    </p:spTree>
    <p:extLst>
      <p:ext uri="{BB962C8B-B14F-4D97-AF65-F5344CB8AC3E}">
        <p14:creationId xmlns:p14="http://schemas.microsoft.com/office/powerpoint/2010/main" val="2540444474"/>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par>
                          <p:cTn id="14" fill="hold">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fill="hold"/>
                                        <p:tgtEl>
                                          <p:spTgt spid="21"/>
                                        </p:tgtEl>
                                        <p:attrNameLst>
                                          <p:attrName>ppt_x</p:attrName>
                                        </p:attrNameLst>
                                      </p:cBhvr>
                                      <p:tavLst>
                                        <p:tav tm="0">
                                          <p:val>
                                            <p:strVal val="#ppt_x"/>
                                          </p:val>
                                        </p:tav>
                                        <p:tav tm="100000">
                                          <p:val>
                                            <p:strVal val="#ppt_x"/>
                                          </p:val>
                                        </p:tav>
                                      </p:tavLst>
                                    </p:anim>
                                    <p:anim calcmode="lin" valueType="num">
                                      <p:cBhvr additive="base">
                                        <p:cTn id="18" dur="500" fill="hold"/>
                                        <p:tgtEl>
                                          <p:spTgt spid="21"/>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53" presetClass="entr" presetSubtype="0"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1+#ppt_w/2"/>
                                          </p:val>
                                        </p:tav>
                                        <p:tav tm="100000">
                                          <p:val>
                                            <p:strVal val="#ppt_x"/>
                                          </p:val>
                                        </p:tav>
                                      </p:tavLst>
                                    </p:anim>
                                    <p:anim calcmode="lin" valueType="num">
                                      <p:cBhvr additive="base">
                                        <p:cTn id="33" dur="500" fill="hold"/>
                                        <p:tgtEl>
                                          <p:spTgt spid="23"/>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53"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childTnLst>
                          </p:cTn>
                        </p:par>
                        <p:par>
                          <p:cTn id="40" fill="hold">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500"/>
                                        <p:tgtEl>
                                          <p:spTgt spid="17"/>
                                        </p:tgtEl>
                                      </p:cBhvr>
                                    </p:animEffect>
                                  </p:childTnLst>
                                </p:cTn>
                              </p:par>
                            </p:childTnLst>
                          </p:cTn>
                        </p:par>
                        <p:par>
                          <p:cTn id="44" fill="hold">
                            <p:stCondLst>
                              <p:cond delay="4000"/>
                            </p:stCondLst>
                            <p:childTnLst>
                              <p:par>
                                <p:cTn id="45" presetID="2" presetClass="entr" presetSubtype="2"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1+#ppt_w/2"/>
                                          </p:val>
                                        </p:tav>
                                        <p:tav tm="100000">
                                          <p:val>
                                            <p:strVal val="#ppt_x"/>
                                          </p:val>
                                        </p:tav>
                                      </p:tavLst>
                                    </p:anim>
                                    <p:anim calcmode="lin" valueType="num">
                                      <p:cBhvr additive="base">
                                        <p:cTn id="48" dur="500" fill="hold"/>
                                        <p:tgtEl>
                                          <p:spTgt spid="27"/>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53" presetClass="entr" presetSubtype="0" fill="hold" grpId="0" nodeType="after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childTnLst>
                          </p:cTn>
                        </p:par>
                        <p:par>
                          <p:cTn id="55" fill="hold">
                            <p:stCondLst>
                              <p:cond delay="5000"/>
                            </p:stCondLst>
                            <p:childTnLst>
                              <p:par>
                                <p:cTn id="56" presetID="10" presetClass="entr" presetSubtype="0" fill="hold" grpId="0" nodeType="after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fade">
                                      <p:cBhvr>
                                        <p:cTn id="58" dur="500"/>
                                        <p:tgtEl>
                                          <p:spTgt spid="19"/>
                                        </p:tgtEl>
                                      </p:cBhvr>
                                    </p:animEffect>
                                  </p:childTnLst>
                                </p:cTn>
                              </p:par>
                            </p:childTnLst>
                          </p:cTn>
                        </p:par>
                        <p:par>
                          <p:cTn id="59" fill="hold">
                            <p:stCondLst>
                              <p:cond delay="5500"/>
                            </p:stCondLst>
                            <p:childTnLst>
                              <p:par>
                                <p:cTn id="60" presetID="2" presetClass="entr" presetSubtype="2" fill="hold" grpId="0" nodeType="afterEffect">
                                  <p:stCondLst>
                                    <p:cond delay="0"/>
                                  </p:stCondLst>
                                  <p:childTnLst>
                                    <p:set>
                                      <p:cBhvr>
                                        <p:cTn id="61" dur="1" fill="hold">
                                          <p:stCondLst>
                                            <p:cond delay="0"/>
                                          </p:stCondLst>
                                        </p:cTn>
                                        <p:tgtEl>
                                          <p:spTgt spid="25"/>
                                        </p:tgtEl>
                                        <p:attrNameLst>
                                          <p:attrName>style.visibility</p:attrName>
                                        </p:attrNameLst>
                                      </p:cBhvr>
                                      <p:to>
                                        <p:strVal val="visible"/>
                                      </p:to>
                                    </p:set>
                                    <p:anim calcmode="lin" valueType="num">
                                      <p:cBhvr additive="base">
                                        <p:cTn id="62" dur="500" fill="hold"/>
                                        <p:tgtEl>
                                          <p:spTgt spid="25"/>
                                        </p:tgtEl>
                                        <p:attrNameLst>
                                          <p:attrName>ppt_x</p:attrName>
                                        </p:attrNameLst>
                                      </p:cBhvr>
                                      <p:tavLst>
                                        <p:tav tm="0">
                                          <p:val>
                                            <p:strVal val="1+#ppt_w/2"/>
                                          </p:val>
                                        </p:tav>
                                        <p:tav tm="100000">
                                          <p:val>
                                            <p:strVal val="#ppt_x"/>
                                          </p:val>
                                        </p:tav>
                                      </p:tavLst>
                                    </p:anim>
                                    <p:anim calcmode="lin" valueType="num">
                                      <p:cBhvr additive="base">
                                        <p:cTn id="63" dur="500" fill="hold"/>
                                        <p:tgtEl>
                                          <p:spTgt spid="25"/>
                                        </p:tgtEl>
                                        <p:attrNameLst>
                                          <p:attrName>ppt_y</p:attrName>
                                        </p:attrNameLst>
                                      </p:cBhvr>
                                      <p:tavLst>
                                        <p:tav tm="0">
                                          <p:val>
                                            <p:strVal val="#ppt_y"/>
                                          </p:val>
                                        </p:tav>
                                        <p:tav tm="100000">
                                          <p:val>
                                            <p:strVal val="#ppt_y"/>
                                          </p:val>
                                        </p:tav>
                                      </p:tavLst>
                                    </p:anim>
                                  </p:childTnLst>
                                </p:cTn>
                              </p:par>
                            </p:childTnLst>
                          </p:cTn>
                        </p:par>
                        <p:par>
                          <p:cTn id="64" fill="hold">
                            <p:stCondLst>
                              <p:cond delay="6000"/>
                            </p:stCondLst>
                            <p:childTnLst>
                              <p:par>
                                <p:cTn id="65" presetID="53" presetClass="entr" presetSubtype="0" fill="hold" grpId="0" nodeType="after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p:cTn id="67" dur="500" fill="hold"/>
                                        <p:tgtEl>
                                          <p:spTgt spid="8"/>
                                        </p:tgtEl>
                                        <p:attrNameLst>
                                          <p:attrName>ppt_w</p:attrName>
                                        </p:attrNameLst>
                                      </p:cBhvr>
                                      <p:tavLst>
                                        <p:tav tm="0">
                                          <p:val>
                                            <p:fltVal val="0"/>
                                          </p:val>
                                        </p:tav>
                                        <p:tav tm="100000">
                                          <p:val>
                                            <p:strVal val="#ppt_w"/>
                                          </p:val>
                                        </p:tav>
                                      </p:tavLst>
                                    </p:anim>
                                    <p:anim calcmode="lin" valueType="num">
                                      <p:cBhvr>
                                        <p:cTn id="68" dur="500" fill="hold"/>
                                        <p:tgtEl>
                                          <p:spTgt spid="8"/>
                                        </p:tgtEl>
                                        <p:attrNameLst>
                                          <p:attrName>ppt_h</p:attrName>
                                        </p:attrNameLst>
                                      </p:cBhvr>
                                      <p:tavLst>
                                        <p:tav tm="0">
                                          <p:val>
                                            <p:fltVal val="0"/>
                                          </p:val>
                                        </p:tav>
                                        <p:tav tm="100000">
                                          <p:val>
                                            <p:strVal val="#ppt_h"/>
                                          </p:val>
                                        </p:tav>
                                      </p:tavLst>
                                    </p:anim>
                                    <p:animEffect transition="in" filter="fade">
                                      <p:cBhvr>
                                        <p:cTn id="69" dur="500"/>
                                        <p:tgtEl>
                                          <p:spTgt spid="8"/>
                                        </p:tgtEl>
                                      </p:cBhvr>
                                    </p:animEffect>
                                  </p:childTnLst>
                                </p:cTn>
                              </p:par>
                            </p:childTnLst>
                          </p:cTn>
                        </p:par>
                        <p:par>
                          <p:cTn id="70" fill="hold">
                            <p:stCondLst>
                              <p:cond delay="6500"/>
                            </p:stCondLst>
                            <p:childTnLst>
                              <p:par>
                                <p:cTn id="71" presetID="10" presetClass="entr" presetSubtype="0"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fade">
                                      <p:cBhvr>
                                        <p:cTn id="73" dur="500"/>
                                        <p:tgtEl>
                                          <p:spTgt spid="14"/>
                                        </p:tgtEl>
                                      </p:cBhvr>
                                    </p:animEffect>
                                  </p:childTnLst>
                                </p:cTn>
                              </p:par>
                            </p:childTnLst>
                          </p:cTn>
                        </p:par>
                        <p:par>
                          <p:cTn id="74" fill="hold">
                            <p:stCondLst>
                              <p:cond delay="7000"/>
                            </p:stCondLst>
                            <p:childTnLst>
                              <p:par>
                                <p:cTn id="75" presetID="2" presetClass="entr" presetSubtype="4" fill="hold" grpId="0" nodeType="after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500" fill="hold"/>
                                        <p:tgtEl>
                                          <p:spTgt spid="22"/>
                                        </p:tgtEl>
                                        <p:attrNameLst>
                                          <p:attrName>ppt_x</p:attrName>
                                        </p:attrNameLst>
                                      </p:cBhvr>
                                      <p:tavLst>
                                        <p:tav tm="0">
                                          <p:val>
                                            <p:strVal val="#ppt_x"/>
                                          </p:val>
                                        </p:tav>
                                        <p:tav tm="100000">
                                          <p:val>
                                            <p:strVal val="#ppt_x"/>
                                          </p:val>
                                        </p:tav>
                                      </p:tavLst>
                                    </p:anim>
                                    <p:anim calcmode="lin" valueType="num">
                                      <p:cBhvr additive="base">
                                        <p:cTn id="78" dur="500" fill="hold"/>
                                        <p:tgtEl>
                                          <p:spTgt spid="22"/>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53" presetClass="entr" presetSubtype="0" fill="hold" grpId="0" nodeType="after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p:cTn id="82" dur="500" fill="hold"/>
                                        <p:tgtEl>
                                          <p:spTgt spid="7"/>
                                        </p:tgtEl>
                                        <p:attrNameLst>
                                          <p:attrName>ppt_w</p:attrName>
                                        </p:attrNameLst>
                                      </p:cBhvr>
                                      <p:tavLst>
                                        <p:tav tm="0">
                                          <p:val>
                                            <p:fltVal val="0"/>
                                          </p:val>
                                        </p:tav>
                                        <p:tav tm="100000">
                                          <p:val>
                                            <p:strVal val="#ppt_w"/>
                                          </p:val>
                                        </p:tav>
                                      </p:tavLst>
                                    </p:anim>
                                    <p:anim calcmode="lin" valueType="num">
                                      <p:cBhvr>
                                        <p:cTn id="83" dur="500" fill="hold"/>
                                        <p:tgtEl>
                                          <p:spTgt spid="7"/>
                                        </p:tgtEl>
                                        <p:attrNameLst>
                                          <p:attrName>ppt_h</p:attrName>
                                        </p:attrNameLst>
                                      </p:cBhvr>
                                      <p:tavLst>
                                        <p:tav tm="0">
                                          <p:val>
                                            <p:fltVal val="0"/>
                                          </p:val>
                                        </p:tav>
                                        <p:tav tm="100000">
                                          <p:val>
                                            <p:strVal val="#ppt_h"/>
                                          </p:val>
                                        </p:tav>
                                      </p:tavLst>
                                    </p:anim>
                                    <p:animEffect transition="in" filter="fade">
                                      <p:cBhvr>
                                        <p:cTn id="84" dur="500"/>
                                        <p:tgtEl>
                                          <p:spTgt spid="7"/>
                                        </p:tgtEl>
                                      </p:cBhvr>
                                    </p:animEffect>
                                  </p:childTnLst>
                                </p:cTn>
                              </p:par>
                            </p:childTnLst>
                          </p:cTn>
                        </p:par>
                        <p:par>
                          <p:cTn id="85" fill="hold">
                            <p:stCondLst>
                              <p:cond delay="8000"/>
                            </p:stCondLst>
                            <p:childTnLst>
                              <p:par>
                                <p:cTn id="86" presetID="10" presetClass="entr" presetSubtype="0" fill="hold" grpId="0" nodeType="afterEffect">
                                  <p:stCondLst>
                                    <p:cond delay="0"/>
                                  </p:stCondLst>
                                  <p:childTnLst>
                                    <p:set>
                                      <p:cBhvr>
                                        <p:cTn id="87" dur="1" fill="hold">
                                          <p:stCondLst>
                                            <p:cond delay="0"/>
                                          </p:stCondLst>
                                        </p:cTn>
                                        <p:tgtEl>
                                          <p:spTgt spid="20"/>
                                        </p:tgtEl>
                                        <p:attrNameLst>
                                          <p:attrName>style.visibility</p:attrName>
                                        </p:attrNameLst>
                                      </p:cBhvr>
                                      <p:to>
                                        <p:strVal val="visible"/>
                                      </p:to>
                                    </p:set>
                                    <p:animEffect transition="in" filter="fade">
                                      <p:cBhvr>
                                        <p:cTn id="88" dur="500"/>
                                        <p:tgtEl>
                                          <p:spTgt spid="20"/>
                                        </p:tgtEl>
                                      </p:cBhvr>
                                    </p:animEffect>
                                  </p:childTnLst>
                                </p:cTn>
                              </p:par>
                            </p:childTnLst>
                          </p:cTn>
                        </p:par>
                        <p:par>
                          <p:cTn id="89" fill="hold">
                            <p:stCondLst>
                              <p:cond delay="8500"/>
                            </p:stCondLst>
                            <p:childTnLst>
                              <p:par>
                                <p:cTn id="90" presetID="2" presetClass="entr" presetSubtype="8" fill="hold" grpId="0" nodeType="afterEffect">
                                  <p:stCondLst>
                                    <p:cond delay="0"/>
                                  </p:stCondLst>
                                  <p:childTnLst>
                                    <p:set>
                                      <p:cBhvr>
                                        <p:cTn id="91" dur="1" fill="hold">
                                          <p:stCondLst>
                                            <p:cond delay="0"/>
                                          </p:stCondLst>
                                        </p:cTn>
                                        <p:tgtEl>
                                          <p:spTgt spid="26"/>
                                        </p:tgtEl>
                                        <p:attrNameLst>
                                          <p:attrName>style.visibility</p:attrName>
                                        </p:attrNameLst>
                                      </p:cBhvr>
                                      <p:to>
                                        <p:strVal val="visible"/>
                                      </p:to>
                                    </p:set>
                                    <p:anim calcmode="lin" valueType="num">
                                      <p:cBhvr additive="base">
                                        <p:cTn id="92" dur="500" fill="hold"/>
                                        <p:tgtEl>
                                          <p:spTgt spid="26"/>
                                        </p:tgtEl>
                                        <p:attrNameLst>
                                          <p:attrName>ppt_x</p:attrName>
                                        </p:attrNameLst>
                                      </p:cBhvr>
                                      <p:tavLst>
                                        <p:tav tm="0">
                                          <p:val>
                                            <p:strVal val="0-#ppt_w/2"/>
                                          </p:val>
                                        </p:tav>
                                        <p:tav tm="100000">
                                          <p:val>
                                            <p:strVal val="#ppt_x"/>
                                          </p:val>
                                        </p:tav>
                                      </p:tavLst>
                                    </p:anim>
                                    <p:anim calcmode="lin" valueType="num">
                                      <p:cBhvr additive="base">
                                        <p:cTn id="93" dur="500" fill="hold"/>
                                        <p:tgtEl>
                                          <p:spTgt spid="26"/>
                                        </p:tgtEl>
                                        <p:attrNameLst>
                                          <p:attrName>ppt_y</p:attrName>
                                        </p:attrNameLst>
                                      </p:cBhvr>
                                      <p:tavLst>
                                        <p:tav tm="0">
                                          <p:val>
                                            <p:strVal val="#ppt_y"/>
                                          </p:val>
                                        </p:tav>
                                        <p:tav tm="100000">
                                          <p:val>
                                            <p:strVal val="#ppt_y"/>
                                          </p:val>
                                        </p:tav>
                                      </p:tavLst>
                                    </p:anim>
                                  </p:childTnLst>
                                </p:cTn>
                              </p:par>
                            </p:childTnLst>
                          </p:cTn>
                        </p:par>
                        <p:par>
                          <p:cTn id="94" fill="hold">
                            <p:stCondLst>
                              <p:cond delay="9000"/>
                            </p:stCondLst>
                            <p:childTnLst>
                              <p:par>
                                <p:cTn id="95" presetID="53" presetClass="entr" presetSubtype="0" fill="hold" grpId="0" nodeType="after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p:cTn id="97" dur="500" fill="hold"/>
                                        <p:tgtEl>
                                          <p:spTgt spid="6"/>
                                        </p:tgtEl>
                                        <p:attrNameLst>
                                          <p:attrName>ppt_w</p:attrName>
                                        </p:attrNameLst>
                                      </p:cBhvr>
                                      <p:tavLst>
                                        <p:tav tm="0">
                                          <p:val>
                                            <p:fltVal val="0"/>
                                          </p:val>
                                        </p:tav>
                                        <p:tav tm="100000">
                                          <p:val>
                                            <p:strVal val="#ppt_w"/>
                                          </p:val>
                                        </p:tav>
                                      </p:tavLst>
                                    </p:anim>
                                    <p:anim calcmode="lin" valueType="num">
                                      <p:cBhvr>
                                        <p:cTn id="98" dur="500" fill="hold"/>
                                        <p:tgtEl>
                                          <p:spTgt spid="6"/>
                                        </p:tgtEl>
                                        <p:attrNameLst>
                                          <p:attrName>ppt_h</p:attrName>
                                        </p:attrNameLst>
                                      </p:cBhvr>
                                      <p:tavLst>
                                        <p:tav tm="0">
                                          <p:val>
                                            <p:fltVal val="0"/>
                                          </p:val>
                                        </p:tav>
                                        <p:tav tm="100000">
                                          <p:val>
                                            <p:strVal val="#ppt_h"/>
                                          </p:val>
                                        </p:tav>
                                      </p:tavLst>
                                    </p:anim>
                                    <p:animEffect transition="in" filter="fade">
                                      <p:cBhvr>
                                        <p:cTn id="99" dur="500"/>
                                        <p:tgtEl>
                                          <p:spTgt spid="6"/>
                                        </p:tgtEl>
                                      </p:cBhvr>
                                    </p:animEffect>
                                  </p:childTnLst>
                                </p:cTn>
                              </p:par>
                            </p:childTnLst>
                          </p:cTn>
                        </p:par>
                        <p:par>
                          <p:cTn id="100" fill="hold">
                            <p:stCondLst>
                              <p:cond delay="9500"/>
                            </p:stCondLst>
                            <p:childTnLst>
                              <p:par>
                                <p:cTn id="101" presetID="10" presetClass="entr" presetSubtype="0" fill="hold" grpId="0" nodeType="afterEffect">
                                  <p:stCondLst>
                                    <p:cond delay="0"/>
                                  </p:stCondLst>
                                  <p:childTnLst>
                                    <p:set>
                                      <p:cBhvr>
                                        <p:cTn id="102" dur="1" fill="hold">
                                          <p:stCondLst>
                                            <p:cond delay="0"/>
                                          </p:stCondLst>
                                        </p:cTn>
                                        <p:tgtEl>
                                          <p:spTgt spid="18"/>
                                        </p:tgtEl>
                                        <p:attrNameLst>
                                          <p:attrName>style.visibility</p:attrName>
                                        </p:attrNameLst>
                                      </p:cBhvr>
                                      <p:to>
                                        <p:strVal val="visible"/>
                                      </p:to>
                                    </p:set>
                                    <p:animEffect transition="in" filter="fade">
                                      <p:cBhvr>
                                        <p:cTn id="103" dur="500"/>
                                        <p:tgtEl>
                                          <p:spTgt spid="18"/>
                                        </p:tgtEl>
                                      </p:cBhvr>
                                    </p:animEffect>
                                  </p:childTnLst>
                                </p:cTn>
                              </p:par>
                            </p:childTnLst>
                          </p:cTn>
                        </p:par>
                        <p:par>
                          <p:cTn id="104" fill="hold">
                            <p:stCondLst>
                              <p:cond delay="10000"/>
                            </p:stCondLst>
                            <p:childTnLst>
                              <p:par>
                                <p:cTn id="105" presetID="2" presetClass="entr" presetSubtype="8" fill="hold" grpId="0" nodeType="afterEffect">
                                  <p:stCondLst>
                                    <p:cond delay="0"/>
                                  </p:stCondLst>
                                  <p:childTnLst>
                                    <p:set>
                                      <p:cBhvr>
                                        <p:cTn id="106" dur="1" fill="hold">
                                          <p:stCondLst>
                                            <p:cond delay="0"/>
                                          </p:stCondLst>
                                        </p:cTn>
                                        <p:tgtEl>
                                          <p:spTgt spid="29"/>
                                        </p:tgtEl>
                                        <p:attrNameLst>
                                          <p:attrName>style.visibility</p:attrName>
                                        </p:attrNameLst>
                                      </p:cBhvr>
                                      <p:to>
                                        <p:strVal val="visible"/>
                                      </p:to>
                                    </p:set>
                                    <p:anim calcmode="lin" valueType="num">
                                      <p:cBhvr additive="base">
                                        <p:cTn id="107" dur="500" fill="hold"/>
                                        <p:tgtEl>
                                          <p:spTgt spid="29"/>
                                        </p:tgtEl>
                                        <p:attrNameLst>
                                          <p:attrName>ppt_x</p:attrName>
                                        </p:attrNameLst>
                                      </p:cBhvr>
                                      <p:tavLst>
                                        <p:tav tm="0">
                                          <p:val>
                                            <p:strVal val="0-#ppt_w/2"/>
                                          </p:val>
                                        </p:tav>
                                        <p:tav tm="100000">
                                          <p:val>
                                            <p:strVal val="#ppt_x"/>
                                          </p:val>
                                        </p:tav>
                                      </p:tavLst>
                                    </p:anim>
                                    <p:anim calcmode="lin" valueType="num">
                                      <p:cBhvr additive="base">
                                        <p:cTn id="108" dur="500" fill="hold"/>
                                        <p:tgtEl>
                                          <p:spTgt spid="29"/>
                                        </p:tgtEl>
                                        <p:attrNameLst>
                                          <p:attrName>ppt_y</p:attrName>
                                        </p:attrNameLst>
                                      </p:cBhvr>
                                      <p:tavLst>
                                        <p:tav tm="0">
                                          <p:val>
                                            <p:strVal val="#ppt_y"/>
                                          </p:val>
                                        </p:tav>
                                        <p:tav tm="100000">
                                          <p:val>
                                            <p:strVal val="#ppt_y"/>
                                          </p:val>
                                        </p:tav>
                                      </p:tavLst>
                                    </p:anim>
                                  </p:childTnLst>
                                </p:cTn>
                              </p:par>
                            </p:childTnLst>
                          </p:cTn>
                        </p:par>
                        <p:par>
                          <p:cTn id="109" fill="hold">
                            <p:stCondLst>
                              <p:cond delay="10500"/>
                            </p:stCondLst>
                            <p:childTnLst>
                              <p:par>
                                <p:cTn id="110" presetID="53" presetClass="entr" presetSubtype="0" fill="hold" grpId="0" nodeType="afterEffect">
                                  <p:stCondLst>
                                    <p:cond delay="0"/>
                                  </p:stCondLst>
                                  <p:childTnLst>
                                    <p:set>
                                      <p:cBhvr>
                                        <p:cTn id="111" dur="1" fill="hold">
                                          <p:stCondLst>
                                            <p:cond delay="0"/>
                                          </p:stCondLst>
                                        </p:cTn>
                                        <p:tgtEl>
                                          <p:spTgt spid="5"/>
                                        </p:tgtEl>
                                        <p:attrNameLst>
                                          <p:attrName>style.visibility</p:attrName>
                                        </p:attrNameLst>
                                      </p:cBhvr>
                                      <p:to>
                                        <p:strVal val="visible"/>
                                      </p:to>
                                    </p:set>
                                    <p:anim calcmode="lin" valueType="num">
                                      <p:cBhvr>
                                        <p:cTn id="112" dur="500" fill="hold"/>
                                        <p:tgtEl>
                                          <p:spTgt spid="5"/>
                                        </p:tgtEl>
                                        <p:attrNameLst>
                                          <p:attrName>ppt_w</p:attrName>
                                        </p:attrNameLst>
                                      </p:cBhvr>
                                      <p:tavLst>
                                        <p:tav tm="0">
                                          <p:val>
                                            <p:fltVal val="0"/>
                                          </p:val>
                                        </p:tav>
                                        <p:tav tm="100000">
                                          <p:val>
                                            <p:strVal val="#ppt_w"/>
                                          </p:val>
                                        </p:tav>
                                      </p:tavLst>
                                    </p:anim>
                                    <p:anim calcmode="lin" valueType="num">
                                      <p:cBhvr>
                                        <p:cTn id="113" dur="500" fill="hold"/>
                                        <p:tgtEl>
                                          <p:spTgt spid="5"/>
                                        </p:tgtEl>
                                        <p:attrNameLst>
                                          <p:attrName>ppt_h</p:attrName>
                                        </p:attrNameLst>
                                      </p:cBhvr>
                                      <p:tavLst>
                                        <p:tav tm="0">
                                          <p:val>
                                            <p:fltVal val="0"/>
                                          </p:val>
                                        </p:tav>
                                        <p:tav tm="100000">
                                          <p:val>
                                            <p:strVal val="#ppt_h"/>
                                          </p:val>
                                        </p:tav>
                                      </p:tavLst>
                                    </p:anim>
                                    <p:animEffect transition="in" filter="fade">
                                      <p:cBhvr>
                                        <p:cTn id="114" dur="500"/>
                                        <p:tgtEl>
                                          <p:spTgt spid="5"/>
                                        </p:tgtEl>
                                      </p:cBhvr>
                                    </p:animEffect>
                                  </p:childTnLst>
                                </p:cTn>
                              </p:par>
                            </p:childTnLst>
                          </p:cTn>
                        </p:par>
                        <p:par>
                          <p:cTn id="115" fill="hold">
                            <p:stCondLst>
                              <p:cond delay="11000"/>
                            </p:stCondLst>
                            <p:childTnLst>
                              <p:par>
                                <p:cTn id="116" presetID="10" presetClass="entr" presetSubtype="0" fill="hold" grpId="0" nodeType="afterEffect">
                                  <p:stCondLst>
                                    <p:cond delay="0"/>
                                  </p:stCondLst>
                                  <p:childTnLst>
                                    <p:set>
                                      <p:cBhvr>
                                        <p:cTn id="117" dur="1" fill="hold">
                                          <p:stCondLst>
                                            <p:cond delay="0"/>
                                          </p:stCondLst>
                                        </p:cTn>
                                        <p:tgtEl>
                                          <p:spTgt spid="16"/>
                                        </p:tgtEl>
                                        <p:attrNameLst>
                                          <p:attrName>style.visibility</p:attrName>
                                        </p:attrNameLst>
                                      </p:cBhvr>
                                      <p:to>
                                        <p:strVal val="visible"/>
                                      </p:to>
                                    </p:set>
                                    <p:animEffect transition="in" filter="fade">
                                      <p:cBhvr>
                                        <p:cTn id="118" dur="500"/>
                                        <p:tgtEl>
                                          <p:spTgt spid="16"/>
                                        </p:tgtEl>
                                      </p:cBhvr>
                                    </p:animEffect>
                                  </p:childTnLst>
                                </p:cTn>
                              </p:par>
                            </p:childTnLst>
                          </p:cTn>
                        </p:par>
                        <p:par>
                          <p:cTn id="119" fill="hold">
                            <p:stCondLst>
                              <p:cond delay="11500"/>
                            </p:stCondLst>
                            <p:childTnLst>
                              <p:par>
                                <p:cTn id="120" presetID="2" presetClass="entr" presetSubtype="8" fill="hold" grpId="0" nodeType="afterEffect">
                                  <p:stCondLst>
                                    <p:cond delay="0"/>
                                  </p:stCondLst>
                                  <p:childTnLst>
                                    <p:set>
                                      <p:cBhvr>
                                        <p:cTn id="121" dur="1" fill="hold">
                                          <p:stCondLst>
                                            <p:cond delay="0"/>
                                          </p:stCondLst>
                                        </p:cTn>
                                        <p:tgtEl>
                                          <p:spTgt spid="24"/>
                                        </p:tgtEl>
                                        <p:attrNameLst>
                                          <p:attrName>style.visibility</p:attrName>
                                        </p:attrNameLst>
                                      </p:cBhvr>
                                      <p:to>
                                        <p:strVal val="visible"/>
                                      </p:to>
                                    </p:set>
                                    <p:anim calcmode="lin" valueType="num">
                                      <p:cBhvr additive="base">
                                        <p:cTn id="122" dur="500" fill="hold"/>
                                        <p:tgtEl>
                                          <p:spTgt spid="24"/>
                                        </p:tgtEl>
                                        <p:attrNameLst>
                                          <p:attrName>ppt_x</p:attrName>
                                        </p:attrNameLst>
                                      </p:cBhvr>
                                      <p:tavLst>
                                        <p:tav tm="0">
                                          <p:val>
                                            <p:strVal val="0-#ppt_w/2"/>
                                          </p:val>
                                        </p:tav>
                                        <p:tav tm="100000">
                                          <p:val>
                                            <p:strVal val="#ppt_x"/>
                                          </p:val>
                                        </p:tav>
                                      </p:tavLst>
                                    </p:anim>
                                    <p:anim calcmode="lin" valueType="num">
                                      <p:cBhvr additive="base">
                                        <p:cTn id="123"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64"/>
          <p:cNvSpPr/>
          <p:nvPr/>
        </p:nvSpPr>
        <p:spPr bwMode="auto">
          <a:xfrm>
            <a:off x="0" y="2717006"/>
            <a:ext cx="9906000" cy="2297642"/>
          </a:xfrm>
          <a:prstGeom prst="rect">
            <a:avLst/>
          </a:prstGeom>
          <a:solidFill>
            <a:schemeClr val="bg1">
              <a:lumMod val="95000"/>
            </a:schemeClr>
          </a:solidFill>
          <a:ln w="9525">
            <a:noFill/>
            <a:round/>
            <a:headEnd/>
            <a:tailEnd/>
          </a:ln>
        </p:spPr>
        <p:txBody>
          <a:bodyPr vert="horz" wrap="square" lIns="99060" tIns="49530" rIns="99060" bIns="49530" numCol="1" rtlCol="0" anchor="ctr" anchorCtr="1" compatLnSpc="1">
            <a:prstTxWarp prst="textNoShape">
              <a:avLst/>
            </a:prstTxWarp>
          </a:bodyPr>
          <a:lstStyle/>
          <a:p>
            <a:pPr algn="ctr"/>
            <a:endParaRPr lang="en-US" sz="1950" dirty="0"/>
          </a:p>
        </p:txBody>
      </p:sp>
      <p:sp>
        <p:nvSpPr>
          <p:cNvPr id="2" name="Title 1"/>
          <p:cNvSpPr>
            <a:spLocks noGrp="1"/>
          </p:cNvSpPr>
          <p:nvPr>
            <p:ph type="title"/>
          </p:nvPr>
        </p:nvSpPr>
        <p:spPr/>
        <p:txBody>
          <a:bodyPr/>
          <a:lstStyle/>
          <a:p>
            <a:r>
              <a:rPr lang="en-US" dirty="0">
                <a:solidFill>
                  <a:schemeClr val="accent2"/>
                </a:solidFill>
              </a:rPr>
              <a:t>Les </a:t>
            </a:r>
            <a:r>
              <a:rPr lang="en-US" dirty="0" err="1">
                <a:solidFill>
                  <a:schemeClr val="accent2"/>
                </a:solidFill>
              </a:rPr>
              <a:t>prestations</a:t>
            </a:r>
            <a:r>
              <a:rPr lang="en-US" dirty="0">
                <a:solidFill>
                  <a:schemeClr val="accent2"/>
                </a:solidFill>
              </a:rPr>
              <a:t> Bonus</a:t>
            </a:r>
            <a:endParaRPr lang="en-US" dirty="0"/>
          </a:p>
        </p:txBody>
      </p:sp>
      <p:sp>
        <p:nvSpPr>
          <p:cNvPr id="3" name="Text Placeholder 2"/>
          <p:cNvSpPr>
            <a:spLocks noGrp="1"/>
          </p:cNvSpPr>
          <p:nvPr>
            <p:ph type="body" sz="half" idx="2"/>
          </p:nvPr>
        </p:nvSpPr>
        <p:spPr/>
        <p:txBody>
          <a:bodyPr/>
          <a:lstStyle/>
          <a:p>
            <a:r>
              <a:rPr lang="en-US" dirty="0"/>
              <a:t>GRATUIT!</a:t>
            </a:r>
          </a:p>
        </p:txBody>
      </p:sp>
      <p:grpSp>
        <p:nvGrpSpPr>
          <p:cNvPr id="29" name="Group 28"/>
          <p:cNvGrpSpPr/>
          <p:nvPr/>
        </p:nvGrpSpPr>
        <p:grpSpPr>
          <a:xfrm>
            <a:off x="1808361" y="2474517"/>
            <a:ext cx="923529" cy="2168657"/>
            <a:chOff x="2513012" y="1681163"/>
            <a:chExt cx="852488" cy="2001837"/>
          </a:xfrm>
        </p:grpSpPr>
        <p:sp>
          <p:nvSpPr>
            <p:cNvPr id="7173" name="Freeform 5"/>
            <p:cNvSpPr>
              <a:spLocks/>
            </p:cNvSpPr>
            <p:nvPr/>
          </p:nvSpPr>
          <p:spPr bwMode="auto">
            <a:xfrm>
              <a:off x="2528888" y="1681163"/>
              <a:ext cx="820738" cy="223837"/>
            </a:xfrm>
            <a:custGeom>
              <a:avLst/>
              <a:gdLst/>
              <a:ahLst/>
              <a:cxnLst>
                <a:cxn ang="0">
                  <a:pos x="500" y="0"/>
                </a:cxn>
                <a:cxn ang="0">
                  <a:pos x="560" y="152"/>
                </a:cxn>
                <a:cxn ang="0">
                  <a:pos x="0" y="152"/>
                </a:cxn>
                <a:cxn ang="0">
                  <a:pos x="64" y="0"/>
                </a:cxn>
                <a:cxn ang="0">
                  <a:pos x="500" y="0"/>
                </a:cxn>
              </a:cxnLst>
              <a:rect l="0" t="0" r="r" b="b"/>
              <a:pathLst>
                <a:path w="560" h="152">
                  <a:moveTo>
                    <a:pt x="500" y="0"/>
                  </a:moveTo>
                  <a:cubicBezTo>
                    <a:pt x="500" y="0"/>
                    <a:pt x="560" y="4"/>
                    <a:pt x="560" y="152"/>
                  </a:cubicBezTo>
                  <a:cubicBezTo>
                    <a:pt x="496" y="152"/>
                    <a:pt x="48" y="152"/>
                    <a:pt x="0" y="152"/>
                  </a:cubicBezTo>
                  <a:cubicBezTo>
                    <a:pt x="0" y="0"/>
                    <a:pt x="64" y="0"/>
                    <a:pt x="64" y="0"/>
                  </a:cubicBezTo>
                  <a:lnTo>
                    <a:pt x="500" y="0"/>
                  </a:lnTo>
                  <a:close/>
                </a:path>
              </a:pathLst>
            </a:custGeom>
            <a:solidFill>
              <a:schemeClr val="accent1"/>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7174" name="Freeform 6"/>
            <p:cNvSpPr>
              <a:spLocks/>
            </p:cNvSpPr>
            <p:nvPr/>
          </p:nvSpPr>
          <p:spPr bwMode="auto">
            <a:xfrm>
              <a:off x="2587625" y="1681163"/>
              <a:ext cx="703263" cy="1973262"/>
            </a:xfrm>
            <a:custGeom>
              <a:avLst/>
              <a:gdLst/>
              <a:ahLst/>
              <a:cxnLst>
                <a:cxn ang="0">
                  <a:pos x="460" y="0"/>
                </a:cxn>
                <a:cxn ang="0">
                  <a:pos x="400" y="116"/>
                </a:cxn>
                <a:cxn ang="0">
                  <a:pos x="400" y="1104"/>
                </a:cxn>
                <a:cxn ang="0">
                  <a:pos x="480" y="1104"/>
                </a:cxn>
                <a:cxn ang="0">
                  <a:pos x="244" y="1344"/>
                </a:cxn>
                <a:cxn ang="0">
                  <a:pos x="0" y="1104"/>
                </a:cxn>
                <a:cxn ang="0">
                  <a:pos x="80" y="1105"/>
                </a:cxn>
                <a:cxn ang="0">
                  <a:pos x="80" y="116"/>
                </a:cxn>
                <a:cxn ang="0">
                  <a:pos x="24" y="0"/>
                </a:cxn>
                <a:cxn ang="0">
                  <a:pos x="460" y="0"/>
                </a:cxn>
              </a:cxnLst>
              <a:rect l="0" t="0" r="r" b="b"/>
              <a:pathLst>
                <a:path w="480" h="1344">
                  <a:moveTo>
                    <a:pt x="460" y="0"/>
                  </a:moveTo>
                  <a:cubicBezTo>
                    <a:pt x="460" y="0"/>
                    <a:pt x="400" y="0"/>
                    <a:pt x="400" y="116"/>
                  </a:cubicBezTo>
                  <a:cubicBezTo>
                    <a:pt x="400" y="232"/>
                    <a:pt x="400" y="1104"/>
                    <a:pt x="400" y="1104"/>
                  </a:cubicBezTo>
                  <a:cubicBezTo>
                    <a:pt x="480" y="1104"/>
                    <a:pt x="480" y="1104"/>
                    <a:pt x="480" y="1104"/>
                  </a:cubicBezTo>
                  <a:cubicBezTo>
                    <a:pt x="244" y="1344"/>
                    <a:pt x="244" y="1344"/>
                    <a:pt x="244" y="1344"/>
                  </a:cubicBezTo>
                  <a:cubicBezTo>
                    <a:pt x="0" y="1104"/>
                    <a:pt x="0" y="1104"/>
                    <a:pt x="0" y="1104"/>
                  </a:cubicBezTo>
                  <a:cubicBezTo>
                    <a:pt x="80" y="1105"/>
                    <a:pt x="80" y="1105"/>
                    <a:pt x="80" y="1105"/>
                  </a:cubicBezTo>
                  <a:cubicBezTo>
                    <a:pt x="80" y="1105"/>
                    <a:pt x="80" y="228"/>
                    <a:pt x="80" y="116"/>
                  </a:cubicBezTo>
                  <a:cubicBezTo>
                    <a:pt x="80" y="4"/>
                    <a:pt x="24" y="0"/>
                    <a:pt x="24" y="0"/>
                  </a:cubicBezTo>
                  <a:lnTo>
                    <a:pt x="460" y="0"/>
                  </a:lnTo>
                  <a:close/>
                </a:path>
              </a:pathLst>
            </a:custGeom>
            <a:gradFill flip="none" rotWithShape="1">
              <a:gsLst>
                <a:gs pos="0">
                  <a:schemeClr val="accent1">
                    <a:lumMod val="60000"/>
                    <a:lumOff val="40000"/>
                  </a:schemeClr>
                </a:gs>
                <a:gs pos="100000">
                  <a:schemeClr val="accent1"/>
                </a:gs>
                <a:gs pos="100000">
                  <a:schemeClr val="accent1"/>
                </a:gs>
              </a:gsLst>
              <a:lin ang="5400000" scaled="1"/>
              <a:tileRect/>
            </a:gra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7175" name="Freeform 7"/>
            <p:cNvSpPr>
              <a:spLocks/>
            </p:cNvSpPr>
            <p:nvPr/>
          </p:nvSpPr>
          <p:spPr bwMode="auto">
            <a:xfrm>
              <a:off x="2587625" y="3302000"/>
              <a:ext cx="703263" cy="381000"/>
            </a:xfrm>
            <a:custGeom>
              <a:avLst/>
              <a:gdLst/>
              <a:ahLst/>
              <a:cxnLst>
                <a:cxn ang="0">
                  <a:pos x="225" y="240"/>
                </a:cxn>
                <a:cxn ang="0">
                  <a:pos x="0" y="18"/>
                </a:cxn>
                <a:cxn ang="0">
                  <a:pos x="0" y="0"/>
                </a:cxn>
                <a:cxn ang="0">
                  <a:pos x="225" y="222"/>
                </a:cxn>
                <a:cxn ang="0">
                  <a:pos x="443" y="0"/>
                </a:cxn>
                <a:cxn ang="0">
                  <a:pos x="443" y="18"/>
                </a:cxn>
                <a:cxn ang="0">
                  <a:pos x="225" y="240"/>
                </a:cxn>
              </a:cxnLst>
              <a:rect l="0" t="0" r="r" b="b"/>
              <a:pathLst>
                <a:path w="443" h="240">
                  <a:moveTo>
                    <a:pt x="225" y="240"/>
                  </a:moveTo>
                  <a:lnTo>
                    <a:pt x="0" y="18"/>
                  </a:lnTo>
                  <a:lnTo>
                    <a:pt x="0" y="0"/>
                  </a:lnTo>
                  <a:lnTo>
                    <a:pt x="225" y="222"/>
                  </a:lnTo>
                  <a:lnTo>
                    <a:pt x="443" y="0"/>
                  </a:lnTo>
                  <a:lnTo>
                    <a:pt x="443" y="18"/>
                  </a:lnTo>
                  <a:lnTo>
                    <a:pt x="225" y="240"/>
                  </a:lnTo>
                  <a:close/>
                </a:path>
              </a:pathLst>
            </a:custGeom>
            <a:solidFill>
              <a:schemeClr val="accent1">
                <a:lumMod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7176" name="Freeform 8"/>
            <p:cNvSpPr>
              <a:spLocks/>
            </p:cNvSpPr>
            <p:nvPr/>
          </p:nvSpPr>
          <p:spPr bwMode="auto">
            <a:xfrm>
              <a:off x="3159125" y="1681163"/>
              <a:ext cx="206375" cy="223837"/>
            </a:xfrm>
            <a:custGeom>
              <a:avLst/>
              <a:gdLst/>
              <a:ahLst/>
              <a:cxnLst>
                <a:cxn ang="0">
                  <a:pos x="9" y="152"/>
                </a:cxn>
                <a:cxn ang="0">
                  <a:pos x="70" y="0"/>
                </a:cxn>
                <a:cxn ang="0">
                  <a:pos x="130" y="152"/>
                </a:cxn>
                <a:cxn ang="0">
                  <a:pos x="70" y="23"/>
                </a:cxn>
                <a:cxn ang="0">
                  <a:pos x="9" y="152"/>
                </a:cxn>
              </a:cxnLst>
              <a:rect l="0" t="0" r="r" b="b"/>
              <a:pathLst>
                <a:path w="140" h="152">
                  <a:moveTo>
                    <a:pt x="9" y="152"/>
                  </a:moveTo>
                  <a:cubicBezTo>
                    <a:pt x="9" y="152"/>
                    <a:pt x="0" y="0"/>
                    <a:pt x="70" y="0"/>
                  </a:cubicBezTo>
                  <a:cubicBezTo>
                    <a:pt x="140" y="0"/>
                    <a:pt x="130" y="152"/>
                    <a:pt x="130" y="152"/>
                  </a:cubicBezTo>
                  <a:cubicBezTo>
                    <a:pt x="130" y="152"/>
                    <a:pt x="133" y="23"/>
                    <a:pt x="70" y="23"/>
                  </a:cubicBezTo>
                  <a:cubicBezTo>
                    <a:pt x="7" y="23"/>
                    <a:pt x="9" y="152"/>
                    <a:pt x="9" y="152"/>
                  </a:cubicBezTo>
                  <a:close/>
                </a:path>
              </a:pathLst>
            </a:custGeom>
            <a:solidFill>
              <a:schemeClr val="accent1">
                <a:lumMod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7177" name="Freeform 9"/>
            <p:cNvSpPr>
              <a:spLocks/>
            </p:cNvSpPr>
            <p:nvPr/>
          </p:nvSpPr>
          <p:spPr bwMode="auto">
            <a:xfrm>
              <a:off x="2513012" y="1681163"/>
              <a:ext cx="204788" cy="223837"/>
            </a:xfrm>
            <a:custGeom>
              <a:avLst/>
              <a:gdLst/>
              <a:ahLst/>
              <a:cxnLst>
                <a:cxn ang="0">
                  <a:pos x="131" y="152"/>
                </a:cxn>
                <a:cxn ang="0">
                  <a:pos x="70" y="0"/>
                </a:cxn>
                <a:cxn ang="0">
                  <a:pos x="10" y="152"/>
                </a:cxn>
                <a:cxn ang="0">
                  <a:pos x="70" y="23"/>
                </a:cxn>
                <a:cxn ang="0">
                  <a:pos x="131" y="152"/>
                </a:cxn>
              </a:cxnLst>
              <a:rect l="0" t="0" r="r" b="b"/>
              <a:pathLst>
                <a:path w="140" h="152">
                  <a:moveTo>
                    <a:pt x="131" y="152"/>
                  </a:moveTo>
                  <a:cubicBezTo>
                    <a:pt x="131" y="152"/>
                    <a:pt x="140" y="0"/>
                    <a:pt x="70" y="0"/>
                  </a:cubicBezTo>
                  <a:cubicBezTo>
                    <a:pt x="0" y="0"/>
                    <a:pt x="10" y="152"/>
                    <a:pt x="10" y="152"/>
                  </a:cubicBezTo>
                  <a:cubicBezTo>
                    <a:pt x="10" y="152"/>
                    <a:pt x="7" y="23"/>
                    <a:pt x="70" y="23"/>
                  </a:cubicBezTo>
                  <a:cubicBezTo>
                    <a:pt x="133" y="23"/>
                    <a:pt x="131" y="152"/>
                    <a:pt x="131" y="152"/>
                  </a:cubicBezTo>
                  <a:close/>
                </a:path>
              </a:pathLst>
            </a:custGeom>
            <a:solidFill>
              <a:schemeClr val="accent1">
                <a:lumMod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nvGrpSpPr>
          <p:cNvPr id="30" name="Group 29"/>
          <p:cNvGrpSpPr/>
          <p:nvPr/>
        </p:nvGrpSpPr>
        <p:grpSpPr>
          <a:xfrm>
            <a:off x="2878836" y="3086762"/>
            <a:ext cx="923529" cy="2168657"/>
            <a:chOff x="3333750" y="2133600"/>
            <a:chExt cx="852488" cy="2001837"/>
          </a:xfrm>
        </p:grpSpPr>
        <p:sp>
          <p:nvSpPr>
            <p:cNvPr id="7178" name="Freeform 10"/>
            <p:cNvSpPr>
              <a:spLocks/>
            </p:cNvSpPr>
            <p:nvPr/>
          </p:nvSpPr>
          <p:spPr bwMode="auto">
            <a:xfrm>
              <a:off x="3349625" y="3911600"/>
              <a:ext cx="822325" cy="223837"/>
            </a:xfrm>
            <a:custGeom>
              <a:avLst/>
              <a:gdLst/>
              <a:ahLst/>
              <a:cxnLst>
                <a:cxn ang="0">
                  <a:pos x="500" y="152"/>
                </a:cxn>
                <a:cxn ang="0">
                  <a:pos x="560" y="0"/>
                </a:cxn>
                <a:cxn ang="0">
                  <a:pos x="0" y="0"/>
                </a:cxn>
                <a:cxn ang="0">
                  <a:pos x="64" y="152"/>
                </a:cxn>
                <a:cxn ang="0">
                  <a:pos x="500" y="152"/>
                </a:cxn>
              </a:cxnLst>
              <a:rect l="0" t="0" r="r" b="b"/>
              <a:pathLst>
                <a:path w="560" h="152">
                  <a:moveTo>
                    <a:pt x="500" y="152"/>
                  </a:moveTo>
                  <a:cubicBezTo>
                    <a:pt x="500" y="152"/>
                    <a:pt x="560" y="148"/>
                    <a:pt x="560" y="0"/>
                  </a:cubicBezTo>
                  <a:cubicBezTo>
                    <a:pt x="496" y="0"/>
                    <a:pt x="48" y="0"/>
                    <a:pt x="0" y="0"/>
                  </a:cubicBezTo>
                  <a:cubicBezTo>
                    <a:pt x="0" y="152"/>
                    <a:pt x="64" y="152"/>
                    <a:pt x="64" y="152"/>
                  </a:cubicBezTo>
                  <a:lnTo>
                    <a:pt x="500" y="152"/>
                  </a:lnTo>
                  <a:close/>
                </a:path>
              </a:pathLst>
            </a:custGeom>
            <a:solidFill>
              <a:schemeClr val="accent2"/>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7179" name="Freeform 11"/>
            <p:cNvSpPr>
              <a:spLocks/>
            </p:cNvSpPr>
            <p:nvPr/>
          </p:nvSpPr>
          <p:spPr bwMode="auto">
            <a:xfrm>
              <a:off x="3408363" y="2162175"/>
              <a:ext cx="704850" cy="1973262"/>
            </a:xfrm>
            <a:custGeom>
              <a:avLst/>
              <a:gdLst/>
              <a:ahLst/>
              <a:cxnLst>
                <a:cxn ang="0">
                  <a:pos x="460" y="1344"/>
                </a:cxn>
                <a:cxn ang="0">
                  <a:pos x="400" y="1228"/>
                </a:cxn>
                <a:cxn ang="0">
                  <a:pos x="400" y="240"/>
                </a:cxn>
                <a:cxn ang="0">
                  <a:pos x="480" y="240"/>
                </a:cxn>
                <a:cxn ang="0">
                  <a:pos x="244" y="0"/>
                </a:cxn>
                <a:cxn ang="0">
                  <a:pos x="0" y="240"/>
                </a:cxn>
                <a:cxn ang="0">
                  <a:pos x="80" y="240"/>
                </a:cxn>
                <a:cxn ang="0">
                  <a:pos x="80" y="1228"/>
                </a:cxn>
                <a:cxn ang="0">
                  <a:pos x="24" y="1344"/>
                </a:cxn>
                <a:cxn ang="0">
                  <a:pos x="460" y="1344"/>
                </a:cxn>
              </a:cxnLst>
              <a:rect l="0" t="0" r="r" b="b"/>
              <a:pathLst>
                <a:path w="480" h="1344">
                  <a:moveTo>
                    <a:pt x="460" y="1344"/>
                  </a:moveTo>
                  <a:cubicBezTo>
                    <a:pt x="460" y="1344"/>
                    <a:pt x="400" y="1344"/>
                    <a:pt x="400" y="1228"/>
                  </a:cubicBezTo>
                  <a:cubicBezTo>
                    <a:pt x="400" y="1112"/>
                    <a:pt x="400" y="240"/>
                    <a:pt x="400" y="240"/>
                  </a:cubicBezTo>
                  <a:cubicBezTo>
                    <a:pt x="480" y="240"/>
                    <a:pt x="480" y="240"/>
                    <a:pt x="480" y="240"/>
                  </a:cubicBezTo>
                  <a:cubicBezTo>
                    <a:pt x="244" y="0"/>
                    <a:pt x="244" y="0"/>
                    <a:pt x="244" y="0"/>
                  </a:cubicBezTo>
                  <a:cubicBezTo>
                    <a:pt x="0" y="240"/>
                    <a:pt x="0" y="240"/>
                    <a:pt x="0" y="240"/>
                  </a:cubicBezTo>
                  <a:cubicBezTo>
                    <a:pt x="80" y="240"/>
                    <a:pt x="80" y="240"/>
                    <a:pt x="80" y="240"/>
                  </a:cubicBezTo>
                  <a:cubicBezTo>
                    <a:pt x="80" y="240"/>
                    <a:pt x="80" y="1116"/>
                    <a:pt x="80" y="1228"/>
                  </a:cubicBezTo>
                  <a:cubicBezTo>
                    <a:pt x="80" y="1340"/>
                    <a:pt x="24" y="1344"/>
                    <a:pt x="24" y="1344"/>
                  </a:cubicBezTo>
                  <a:lnTo>
                    <a:pt x="460" y="1344"/>
                  </a:lnTo>
                  <a:close/>
                </a:path>
              </a:pathLst>
            </a:custGeom>
            <a:gradFill>
              <a:gsLst>
                <a:gs pos="0">
                  <a:schemeClr val="accent2">
                    <a:lumMod val="60000"/>
                    <a:lumOff val="40000"/>
                  </a:schemeClr>
                </a:gs>
                <a:gs pos="100000">
                  <a:schemeClr val="accent2"/>
                </a:gs>
                <a:gs pos="100000">
                  <a:schemeClr val="accent2"/>
                </a:gs>
              </a:gsLst>
              <a:lin ang="16200000" scaled="0"/>
            </a:gra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7180" name="Freeform 12"/>
            <p:cNvSpPr>
              <a:spLocks/>
            </p:cNvSpPr>
            <p:nvPr/>
          </p:nvSpPr>
          <p:spPr bwMode="auto">
            <a:xfrm>
              <a:off x="3408363" y="2133600"/>
              <a:ext cx="704850" cy="381000"/>
            </a:xfrm>
            <a:custGeom>
              <a:avLst/>
              <a:gdLst/>
              <a:ahLst/>
              <a:cxnLst>
                <a:cxn ang="0">
                  <a:pos x="226" y="0"/>
                </a:cxn>
                <a:cxn ang="0">
                  <a:pos x="0" y="222"/>
                </a:cxn>
                <a:cxn ang="0">
                  <a:pos x="0" y="240"/>
                </a:cxn>
                <a:cxn ang="0">
                  <a:pos x="226" y="18"/>
                </a:cxn>
                <a:cxn ang="0">
                  <a:pos x="444" y="240"/>
                </a:cxn>
                <a:cxn ang="0">
                  <a:pos x="444" y="222"/>
                </a:cxn>
                <a:cxn ang="0">
                  <a:pos x="226" y="0"/>
                </a:cxn>
              </a:cxnLst>
              <a:rect l="0" t="0" r="r" b="b"/>
              <a:pathLst>
                <a:path w="444" h="240">
                  <a:moveTo>
                    <a:pt x="226" y="0"/>
                  </a:moveTo>
                  <a:lnTo>
                    <a:pt x="0" y="222"/>
                  </a:lnTo>
                  <a:lnTo>
                    <a:pt x="0" y="240"/>
                  </a:lnTo>
                  <a:lnTo>
                    <a:pt x="226" y="18"/>
                  </a:lnTo>
                  <a:lnTo>
                    <a:pt x="444" y="240"/>
                  </a:lnTo>
                  <a:lnTo>
                    <a:pt x="444" y="222"/>
                  </a:lnTo>
                  <a:lnTo>
                    <a:pt x="226" y="0"/>
                  </a:lnTo>
                  <a:close/>
                </a:path>
              </a:pathLst>
            </a:custGeom>
            <a:solidFill>
              <a:schemeClr val="accent2">
                <a:lumMod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7181" name="Freeform 13"/>
            <p:cNvSpPr>
              <a:spLocks/>
            </p:cNvSpPr>
            <p:nvPr/>
          </p:nvSpPr>
          <p:spPr bwMode="auto">
            <a:xfrm>
              <a:off x="3981450" y="3911600"/>
              <a:ext cx="204788" cy="223837"/>
            </a:xfrm>
            <a:custGeom>
              <a:avLst/>
              <a:gdLst/>
              <a:ahLst/>
              <a:cxnLst>
                <a:cxn ang="0">
                  <a:pos x="9" y="0"/>
                </a:cxn>
                <a:cxn ang="0">
                  <a:pos x="70" y="152"/>
                </a:cxn>
                <a:cxn ang="0">
                  <a:pos x="130" y="0"/>
                </a:cxn>
                <a:cxn ang="0">
                  <a:pos x="70" y="129"/>
                </a:cxn>
                <a:cxn ang="0">
                  <a:pos x="9" y="0"/>
                </a:cxn>
              </a:cxnLst>
              <a:rect l="0" t="0" r="r" b="b"/>
              <a:pathLst>
                <a:path w="140" h="152">
                  <a:moveTo>
                    <a:pt x="9" y="0"/>
                  </a:moveTo>
                  <a:cubicBezTo>
                    <a:pt x="9" y="0"/>
                    <a:pt x="0" y="152"/>
                    <a:pt x="70" y="152"/>
                  </a:cubicBezTo>
                  <a:cubicBezTo>
                    <a:pt x="140" y="152"/>
                    <a:pt x="130" y="0"/>
                    <a:pt x="130" y="0"/>
                  </a:cubicBezTo>
                  <a:cubicBezTo>
                    <a:pt x="130" y="0"/>
                    <a:pt x="133" y="129"/>
                    <a:pt x="70" y="129"/>
                  </a:cubicBezTo>
                  <a:cubicBezTo>
                    <a:pt x="7" y="129"/>
                    <a:pt x="9" y="0"/>
                    <a:pt x="9" y="0"/>
                  </a:cubicBezTo>
                  <a:close/>
                </a:path>
              </a:pathLst>
            </a:custGeom>
            <a:solidFill>
              <a:schemeClr val="accent2">
                <a:lumMod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7182" name="Freeform 14"/>
            <p:cNvSpPr>
              <a:spLocks/>
            </p:cNvSpPr>
            <p:nvPr/>
          </p:nvSpPr>
          <p:spPr bwMode="auto">
            <a:xfrm>
              <a:off x="3333750" y="3911600"/>
              <a:ext cx="206375" cy="223837"/>
            </a:xfrm>
            <a:custGeom>
              <a:avLst/>
              <a:gdLst/>
              <a:ahLst/>
              <a:cxnLst>
                <a:cxn ang="0">
                  <a:pos x="131" y="0"/>
                </a:cxn>
                <a:cxn ang="0">
                  <a:pos x="70" y="152"/>
                </a:cxn>
                <a:cxn ang="0">
                  <a:pos x="10" y="0"/>
                </a:cxn>
                <a:cxn ang="0">
                  <a:pos x="70" y="129"/>
                </a:cxn>
                <a:cxn ang="0">
                  <a:pos x="131" y="0"/>
                </a:cxn>
              </a:cxnLst>
              <a:rect l="0" t="0" r="r" b="b"/>
              <a:pathLst>
                <a:path w="140" h="152">
                  <a:moveTo>
                    <a:pt x="131" y="0"/>
                  </a:moveTo>
                  <a:cubicBezTo>
                    <a:pt x="131" y="0"/>
                    <a:pt x="140" y="152"/>
                    <a:pt x="70" y="152"/>
                  </a:cubicBezTo>
                  <a:cubicBezTo>
                    <a:pt x="0" y="152"/>
                    <a:pt x="10" y="0"/>
                    <a:pt x="10" y="0"/>
                  </a:cubicBezTo>
                  <a:cubicBezTo>
                    <a:pt x="10" y="0"/>
                    <a:pt x="7" y="129"/>
                    <a:pt x="70" y="129"/>
                  </a:cubicBezTo>
                  <a:cubicBezTo>
                    <a:pt x="133" y="129"/>
                    <a:pt x="131" y="0"/>
                    <a:pt x="131" y="0"/>
                  </a:cubicBezTo>
                  <a:close/>
                </a:path>
              </a:pathLst>
            </a:custGeom>
            <a:solidFill>
              <a:schemeClr val="accent2">
                <a:lumMod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nvGrpSpPr>
          <p:cNvPr id="31" name="Group 30"/>
          <p:cNvGrpSpPr/>
          <p:nvPr/>
        </p:nvGrpSpPr>
        <p:grpSpPr>
          <a:xfrm>
            <a:off x="3954661" y="2474517"/>
            <a:ext cx="923529" cy="2168657"/>
            <a:chOff x="4156075" y="1681163"/>
            <a:chExt cx="852488" cy="2001837"/>
          </a:xfrm>
        </p:grpSpPr>
        <p:sp>
          <p:nvSpPr>
            <p:cNvPr id="7183" name="Freeform 15"/>
            <p:cNvSpPr>
              <a:spLocks/>
            </p:cNvSpPr>
            <p:nvPr/>
          </p:nvSpPr>
          <p:spPr bwMode="auto">
            <a:xfrm>
              <a:off x="4171950" y="1681163"/>
              <a:ext cx="820738" cy="223837"/>
            </a:xfrm>
            <a:custGeom>
              <a:avLst/>
              <a:gdLst/>
              <a:ahLst/>
              <a:cxnLst>
                <a:cxn ang="0">
                  <a:pos x="500" y="0"/>
                </a:cxn>
                <a:cxn ang="0">
                  <a:pos x="560" y="152"/>
                </a:cxn>
                <a:cxn ang="0">
                  <a:pos x="0" y="152"/>
                </a:cxn>
                <a:cxn ang="0">
                  <a:pos x="64" y="0"/>
                </a:cxn>
                <a:cxn ang="0">
                  <a:pos x="500" y="0"/>
                </a:cxn>
              </a:cxnLst>
              <a:rect l="0" t="0" r="r" b="b"/>
              <a:pathLst>
                <a:path w="560" h="152">
                  <a:moveTo>
                    <a:pt x="500" y="0"/>
                  </a:moveTo>
                  <a:cubicBezTo>
                    <a:pt x="500" y="0"/>
                    <a:pt x="560" y="4"/>
                    <a:pt x="560" y="152"/>
                  </a:cubicBezTo>
                  <a:cubicBezTo>
                    <a:pt x="496" y="152"/>
                    <a:pt x="48" y="152"/>
                    <a:pt x="0" y="152"/>
                  </a:cubicBezTo>
                  <a:cubicBezTo>
                    <a:pt x="0" y="0"/>
                    <a:pt x="64" y="0"/>
                    <a:pt x="64" y="0"/>
                  </a:cubicBezTo>
                  <a:lnTo>
                    <a:pt x="500" y="0"/>
                  </a:lnTo>
                  <a:close/>
                </a:path>
              </a:pathLst>
            </a:custGeom>
            <a:solidFill>
              <a:schemeClr val="accent3"/>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7184" name="Freeform 16"/>
            <p:cNvSpPr>
              <a:spLocks/>
            </p:cNvSpPr>
            <p:nvPr/>
          </p:nvSpPr>
          <p:spPr bwMode="auto">
            <a:xfrm>
              <a:off x="4230688" y="1681163"/>
              <a:ext cx="704850" cy="1973262"/>
            </a:xfrm>
            <a:custGeom>
              <a:avLst/>
              <a:gdLst/>
              <a:ahLst/>
              <a:cxnLst>
                <a:cxn ang="0">
                  <a:pos x="460" y="0"/>
                </a:cxn>
                <a:cxn ang="0">
                  <a:pos x="400" y="116"/>
                </a:cxn>
                <a:cxn ang="0">
                  <a:pos x="400" y="1104"/>
                </a:cxn>
                <a:cxn ang="0">
                  <a:pos x="480" y="1104"/>
                </a:cxn>
                <a:cxn ang="0">
                  <a:pos x="244" y="1344"/>
                </a:cxn>
                <a:cxn ang="0">
                  <a:pos x="0" y="1104"/>
                </a:cxn>
                <a:cxn ang="0">
                  <a:pos x="80" y="1105"/>
                </a:cxn>
                <a:cxn ang="0">
                  <a:pos x="80" y="116"/>
                </a:cxn>
                <a:cxn ang="0">
                  <a:pos x="24" y="0"/>
                </a:cxn>
                <a:cxn ang="0">
                  <a:pos x="460" y="0"/>
                </a:cxn>
              </a:cxnLst>
              <a:rect l="0" t="0" r="r" b="b"/>
              <a:pathLst>
                <a:path w="480" h="1344">
                  <a:moveTo>
                    <a:pt x="460" y="0"/>
                  </a:moveTo>
                  <a:cubicBezTo>
                    <a:pt x="460" y="0"/>
                    <a:pt x="400" y="0"/>
                    <a:pt x="400" y="116"/>
                  </a:cubicBezTo>
                  <a:cubicBezTo>
                    <a:pt x="400" y="232"/>
                    <a:pt x="400" y="1104"/>
                    <a:pt x="400" y="1104"/>
                  </a:cubicBezTo>
                  <a:cubicBezTo>
                    <a:pt x="480" y="1104"/>
                    <a:pt x="480" y="1104"/>
                    <a:pt x="480" y="1104"/>
                  </a:cubicBezTo>
                  <a:cubicBezTo>
                    <a:pt x="244" y="1344"/>
                    <a:pt x="244" y="1344"/>
                    <a:pt x="244" y="1344"/>
                  </a:cubicBezTo>
                  <a:cubicBezTo>
                    <a:pt x="0" y="1104"/>
                    <a:pt x="0" y="1104"/>
                    <a:pt x="0" y="1104"/>
                  </a:cubicBezTo>
                  <a:cubicBezTo>
                    <a:pt x="80" y="1105"/>
                    <a:pt x="80" y="1105"/>
                    <a:pt x="80" y="1105"/>
                  </a:cubicBezTo>
                  <a:cubicBezTo>
                    <a:pt x="80" y="1105"/>
                    <a:pt x="80" y="228"/>
                    <a:pt x="80" y="116"/>
                  </a:cubicBezTo>
                  <a:cubicBezTo>
                    <a:pt x="80" y="4"/>
                    <a:pt x="24" y="0"/>
                    <a:pt x="24" y="0"/>
                  </a:cubicBezTo>
                  <a:lnTo>
                    <a:pt x="460" y="0"/>
                  </a:lnTo>
                  <a:close/>
                </a:path>
              </a:pathLst>
            </a:custGeom>
            <a:gradFill>
              <a:gsLst>
                <a:gs pos="0">
                  <a:schemeClr val="accent3">
                    <a:lumMod val="60000"/>
                    <a:lumOff val="40000"/>
                  </a:schemeClr>
                </a:gs>
                <a:gs pos="100000">
                  <a:schemeClr val="accent3"/>
                </a:gs>
                <a:gs pos="100000">
                  <a:schemeClr val="accent3"/>
                </a:gs>
              </a:gsLst>
              <a:lin ang="5400000" scaled="1"/>
            </a:gra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7185" name="Freeform 17"/>
            <p:cNvSpPr>
              <a:spLocks/>
            </p:cNvSpPr>
            <p:nvPr/>
          </p:nvSpPr>
          <p:spPr bwMode="auto">
            <a:xfrm>
              <a:off x="4230688" y="3302000"/>
              <a:ext cx="704850" cy="381000"/>
            </a:xfrm>
            <a:custGeom>
              <a:avLst/>
              <a:gdLst/>
              <a:ahLst/>
              <a:cxnLst>
                <a:cxn ang="0">
                  <a:pos x="225" y="240"/>
                </a:cxn>
                <a:cxn ang="0">
                  <a:pos x="0" y="18"/>
                </a:cxn>
                <a:cxn ang="0">
                  <a:pos x="0" y="0"/>
                </a:cxn>
                <a:cxn ang="0">
                  <a:pos x="225" y="222"/>
                </a:cxn>
                <a:cxn ang="0">
                  <a:pos x="444" y="0"/>
                </a:cxn>
                <a:cxn ang="0">
                  <a:pos x="444" y="18"/>
                </a:cxn>
                <a:cxn ang="0">
                  <a:pos x="225" y="240"/>
                </a:cxn>
              </a:cxnLst>
              <a:rect l="0" t="0" r="r" b="b"/>
              <a:pathLst>
                <a:path w="444" h="240">
                  <a:moveTo>
                    <a:pt x="225" y="240"/>
                  </a:moveTo>
                  <a:lnTo>
                    <a:pt x="0" y="18"/>
                  </a:lnTo>
                  <a:lnTo>
                    <a:pt x="0" y="0"/>
                  </a:lnTo>
                  <a:lnTo>
                    <a:pt x="225" y="222"/>
                  </a:lnTo>
                  <a:lnTo>
                    <a:pt x="444" y="0"/>
                  </a:lnTo>
                  <a:lnTo>
                    <a:pt x="444" y="18"/>
                  </a:lnTo>
                  <a:lnTo>
                    <a:pt x="225" y="240"/>
                  </a:lnTo>
                  <a:close/>
                </a:path>
              </a:pathLst>
            </a:custGeom>
            <a:solidFill>
              <a:schemeClr val="accent3">
                <a:lumMod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7186" name="Freeform 18"/>
            <p:cNvSpPr>
              <a:spLocks/>
            </p:cNvSpPr>
            <p:nvPr/>
          </p:nvSpPr>
          <p:spPr bwMode="auto">
            <a:xfrm>
              <a:off x="4802188" y="1681163"/>
              <a:ext cx="206375" cy="223837"/>
            </a:xfrm>
            <a:custGeom>
              <a:avLst/>
              <a:gdLst/>
              <a:ahLst/>
              <a:cxnLst>
                <a:cxn ang="0">
                  <a:pos x="9" y="152"/>
                </a:cxn>
                <a:cxn ang="0">
                  <a:pos x="70" y="0"/>
                </a:cxn>
                <a:cxn ang="0">
                  <a:pos x="130" y="152"/>
                </a:cxn>
                <a:cxn ang="0">
                  <a:pos x="70" y="23"/>
                </a:cxn>
                <a:cxn ang="0">
                  <a:pos x="9" y="152"/>
                </a:cxn>
              </a:cxnLst>
              <a:rect l="0" t="0" r="r" b="b"/>
              <a:pathLst>
                <a:path w="140" h="152">
                  <a:moveTo>
                    <a:pt x="9" y="152"/>
                  </a:moveTo>
                  <a:cubicBezTo>
                    <a:pt x="9" y="152"/>
                    <a:pt x="0" y="0"/>
                    <a:pt x="70" y="0"/>
                  </a:cubicBezTo>
                  <a:cubicBezTo>
                    <a:pt x="140" y="0"/>
                    <a:pt x="130" y="152"/>
                    <a:pt x="130" y="152"/>
                  </a:cubicBezTo>
                  <a:cubicBezTo>
                    <a:pt x="130" y="152"/>
                    <a:pt x="133" y="23"/>
                    <a:pt x="70" y="23"/>
                  </a:cubicBezTo>
                  <a:cubicBezTo>
                    <a:pt x="7" y="23"/>
                    <a:pt x="9" y="152"/>
                    <a:pt x="9" y="152"/>
                  </a:cubicBezTo>
                  <a:close/>
                </a:path>
              </a:pathLst>
            </a:custGeom>
            <a:solidFill>
              <a:schemeClr val="accent3">
                <a:lumMod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7187" name="Freeform 19"/>
            <p:cNvSpPr>
              <a:spLocks/>
            </p:cNvSpPr>
            <p:nvPr/>
          </p:nvSpPr>
          <p:spPr bwMode="auto">
            <a:xfrm>
              <a:off x="4156075" y="1681163"/>
              <a:ext cx="204788" cy="223837"/>
            </a:xfrm>
            <a:custGeom>
              <a:avLst/>
              <a:gdLst/>
              <a:ahLst/>
              <a:cxnLst>
                <a:cxn ang="0">
                  <a:pos x="131" y="152"/>
                </a:cxn>
                <a:cxn ang="0">
                  <a:pos x="70" y="0"/>
                </a:cxn>
                <a:cxn ang="0">
                  <a:pos x="10" y="152"/>
                </a:cxn>
                <a:cxn ang="0">
                  <a:pos x="70" y="23"/>
                </a:cxn>
                <a:cxn ang="0">
                  <a:pos x="131" y="152"/>
                </a:cxn>
              </a:cxnLst>
              <a:rect l="0" t="0" r="r" b="b"/>
              <a:pathLst>
                <a:path w="140" h="152">
                  <a:moveTo>
                    <a:pt x="131" y="152"/>
                  </a:moveTo>
                  <a:cubicBezTo>
                    <a:pt x="131" y="152"/>
                    <a:pt x="140" y="0"/>
                    <a:pt x="70" y="0"/>
                  </a:cubicBezTo>
                  <a:cubicBezTo>
                    <a:pt x="0" y="0"/>
                    <a:pt x="10" y="152"/>
                    <a:pt x="10" y="152"/>
                  </a:cubicBezTo>
                  <a:cubicBezTo>
                    <a:pt x="10" y="152"/>
                    <a:pt x="7" y="23"/>
                    <a:pt x="70" y="23"/>
                  </a:cubicBezTo>
                  <a:cubicBezTo>
                    <a:pt x="133" y="23"/>
                    <a:pt x="131" y="152"/>
                    <a:pt x="131" y="152"/>
                  </a:cubicBezTo>
                  <a:close/>
                </a:path>
              </a:pathLst>
            </a:custGeom>
            <a:solidFill>
              <a:schemeClr val="accent3">
                <a:lumMod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nvGrpSpPr>
          <p:cNvPr id="46" name="Group 45"/>
          <p:cNvGrpSpPr/>
          <p:nvPr/>
        </p:nvGrpSpPr>
        <p:grpSpPr>
          <a:xfrm>
            <a:off x="5030485" y="3086762"/>
            <a:ext cx="923529" cy="2168657"/>
            <a:chOff x="3333750" y="2133600"/>
            <a:chExt cx="852488" cy="2001837"/>
          </a:xfrm>
        </p:grpSpPr>
        <p:sp>
          <p:nvSpPr>
            <p:cNvPr id="47" name="Freeform 10"/>
            <p:cNvSpPr>
              <a:spLocks/>
            </p:cNvSpPr>
            <p:nvPr/>
          </p:nvSpPr>
          <p:spPr bwMode="auto">
            <a:xfrm>
              <a:off x="3349625" y="3911600"/>
              <a:ext cx="822325" cy="223837"/>
            </a:xfrm>
            <a:custGeom>
              <a:avLst/>
              <a:gdLst/>
              <a:ahLst/>
              <a:cxnLst>
                <a:cxn ang="0">
                  <a:pos x="500" y="152"/>
                </a:cxn>
                <a:cxn ang="0">
                  <a:pos x="560" y="0"/>
                </a:cxn>
                <a:cxn ang="0">
                  <a:pos x="0" y="0"/>
                </a:cxn>
                <a:cxn ang="0">
                  <a:pos x="64" y="152"/>
                </a:cxn>
                <a:cxn ang="0">
                  <a:pos x="500" y="152"/>
                </a:cxn>
              </a:cxnLst>
              <a:rect l="0" t="0" r="r" b="b"/>
              <a:pathLst>
                <a:path w="560" h="152">
                  <a:moveTo>
                    <a:pt x="500" y="152"/>
                  </a:moveTo>
                  <a:cubicBezTo>
                    <a:pt x="500" y="152"/>
                    <a:pt x="560" y="148"/>
                    <a:pt x="560" y="0"/>
                  </a:cubicBezTo>
                  <a:cubicBezTo>
                    <a:pt x="496" y="0"/>
                    <a:pt x="48" y="0"/>
                    <a:pt x="0" y="0"/>
                  </a:cubicBezTo>
                  <a:cubicBezTo>
                    <a:pt x="0" y="152"/>
                    <a:pt x="64" y="152"/>
                    <a:pt x="64" y="152"/>
                  </a:cubicBezTo>
                  <a:lnTo>
                    <a:pt x="500" y="152"/>
                  </a:lnTo>
                  <a:close/>
                </a:path>
              </a:pathLst>
            </a:custGeom>
            <a:solidFill>
              <a:schemeClr val="accent4"/>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48" name="Freeform 11"/>
            <p:cNvSpPr>
              <a:spLocks/>
            </p:cNvSpPr>
            <p:nvPr/>
          </p:nvSpPr>
          <p:spPr bwMode="auto">
            <a:xfrm>
              <a:off x="3408363" y="2162175"/>
              <a:ext cx="704850" cy="1973262"/>
            </a:xfrm>
            <a:custGeom>
              <a:avLst/>
              <a:gdLst/>
              <a:ahLst/>
              <a:cxnLst>
                <a:cxn ang="0">
                  <a:pos x="460" y="1344"/>
                </a:cxn>
                <a:cxn ang="0">
                  <a:pos x="400" y="1228"/>
                </a:cxn>
                <a:cxn ang="0">
                  <a:pos x="400" y="240"/>
                </a:cxn>
                <a:cxn ang="0">
                  <a:pos x="480" y="240"/>
                </a:cxn>
                <a:cxn ang="0">
                  <a:pos x="244" y="0"/>
                </a:cxn>
                <a:cxn ang="0">
                  <a:pos x="0" y="240"/>
                </a:cxn>
                <a:cxn ang="0">
                  <a:pos x="80" y="240"/>
                </a:cxn>
                <a:cxn ang="0">
                  <a:pos x="80" y="1228"/>
                </a:cxn>
                <a:cxn ang="0">
                  <a:pos x="24" y="1344"/>
                </a:cxn>
                <a:cxn ang="0">
                  <a:pos x="460" y="1344"/>
                </a:cxn>
              </a:cxnLst>
              <a:rect l="0" t="0" r="r" b="b"/>
              <a:pathLst>
                <a:path w="480" h="1344">
                  <a:moveTo>
                    <a:pt x="460" y="1344"/>
                  </a:moveTo>
                  <a:cubicBezTo>
                    <a:pt x="460" y="1344"/>
                    <a:pt x="400" y="1344"/>
                    <a:pt x="400" y="1228"/>
                  </a:cubicBezTo>
                  <a:cubicBezTo>
                    <a:pt x="400" y="1112"/>
                    <a:pt x="400" y="240"/>
                    <a:pt x="400" y="240"/>
                  </a:cubicBezTo>
                  <a:cubicBezTo>
                    <a:pt x="480" y="240"/>
                    <a:pt x="480" y="240"/>
                    <a:pt x="480" y="240"/>
                  </a:cubicBezTo>
                  <a:cubicBezTo>
                    <a:pt x="244" y="0"/>
                    <a:pt x="244" y="0"/>
                    <a:pt x="244" y="0"/>
                  </a:cubicBezTo>
                  <a:cubicBezTo>
                    <a:pt x="0" y="240"/>
                    <a:pt x="0" y="240"/>
                    <a:pt x="0" y="240"/>
                  </a:cubicBezTo>
                  <a:cubicBezTo>
                    <a:pt x="80" y="240"/>
                    <a:pt x="80" y="240"/>
                    <a:pt x="80" y="240"/>
                  </a:cubicBezTo>
                  <a:cubicBezTo>
                    <a:pt x="80" y="240"/>
                    <a:pt x="80" y="1116"/>
                    <a:pt x="80" y="1228"/>
                  </a:cubicBezTo>
                  <a:cubicBezTo>
                    <a:pt x="80" y="1340"/>
                    <a:pt x="24" y="1344"/>
                    <a:pt x="24" y="1344"/>
                  </a:cubicBezTo>
                  <a:lnTo>
                    <a:pt x="460" y="1344"/>
                  </a:lnTo>
                  <a:close/>
                </a:path>
              </a:pathLst>
            </a:custGeom>
            <a:gradFill>
              <a:gsLst>
                <a:gs pos="0">
                  <a:schemeClr val="accent4">
                    <a:lumMod val="60000"/>
                    <a:lumOff val="40000"/>
                  </a:schemeClr>
                </a:gs>
                <a:gs pos="100000">
                  <a:schemeClr val="accent4"/>
                </a:gs>
                <a:gs pos="100000">
                  <a:schemeClr val="accent4"/>
                </a:gs>
              </a:gsLst>
              <a:lin ang="16200000" scaled="0"/>
            </a:gra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49" name="Freeform 12"/>
            <p:cNvSpPr>
              <a:spLocks/>
            </p:cNvSpPr>
            <p:nvPr/>
          </p:nvSpPr>
          <p:spPr bwMode="auto">
            <a:xfrm>
              <a:off x="3408363" y="2133600"/>
              <a:ext cx="704850" cy="381000"/>
            </a:xfrm>
            <a:custGeom>
              <a:avLst/>
              <a:gdLst/>
              <a:ahLst/>
              <a:cxnLst>
                <a:cxn ang="0">
                  <a:pos x="226" y="0"/>
                </a:cxn>
                <a:cxn ang="0">
                  <a:pos x="0" y="222"/>
                </a:cxn>
                <a:cxn ang="0">
                  <a:pos x="0" y="240"/>
                </a:cxn>
                <a:cxn ang="0">
                  <a:pos x="226" y="18"/>
                </a:cxn>
                <a:cxn ang="0">
                  <a:pos x="444" y="240"/>
                </a:cxn>
                <a:cxn ang="0">
                  <a:pos x="444" y="222"/>
                </a:cxn>
                <a:cxn ang="0">
                  <a:pos x="226" y="0"/>
                </a:cxn>
              </a:cxnLst>
              <a:rect l="0" t="0" r="r" b="b"/>
              <a:pathLst>
                <a:path w="444" h="240">
                  <a:moveTo>
                    <a:pt x="226" y="0"/>
                  </a:moveTo>
                  <a:lnTo>
                    <a:pt x="0" y="222"/>
                  </a:lnTo>
                  <a:lnTo>
                    <a:pt x="0" y="240"/>
                  </a:lnTo>
                  <a:lnTo>
                    <a:pt x="226" y="18"/>
                  </a:lnTo>
                  <a:lnTo>
                    <a:pt x="444" y="240"/>
                  </a:lnTo>
                  <a:lnTo>
                    <a:pt x="444" y="222"/>
                  </a:lnTo>
                  <a:lnTo>
                    <a:pt x="226" y="0"/>
                  </a:lnTo>
                  <a:close/>
                </a:path>
              </a:pathLst>
            </a:custGeom>
            <a:solidFill>
              <a:schemeClr val="accent4">
                <a:lumMod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50" name="Freeform 13"/>
            <p:cNvSpPr>
              <a:spLocks/>
            </p:cNvSpPr>
            <p:nvPr/>
          </p:nvSpPr>
          <p:spPr bwMode="auto">
            <a:xfrm>
              <a:off x="3981450" y="3911600"/>
              <a:ext cx="204788" cy="223837"/>
            </a:xfrm>
            <a:custGeom>
              <a:avLst/>
              <a:gdLst/>
              <a:ahLst/>
              <a:cxnLst>
                <a:cxn ang="0">
                  <a:pos x="9" y="0"/>
                </a:cxn>
                <a:cxn ang="0">
                  <a:pos x="70" y="152"/>
                </a:cxn>
                <a:cxn ang="0">
                  <a:pos x="130" y="0"/>
                </a:cxn>
                <a:cxn ang="0">
                  <a:pos x="70" y="129"/>
                </a:cxn>
                <a:cxn ang="0">
                  <a:pos x="9" y="0"/>
                </a:cxn>
              </a:cxnLst>
              <a:rect l="0" t="0" r="r" b="b"/>
              <a:pathLst>
                <a:path w="140" h="152">
                  <a:moveTo>
                    <a:pt x="9" y="0"/>
                  </a:moveTo>
                  <a:cubicBezTo>
                    <a:pt x="9" y="0"/>
                    <a:pt x="0" y="152"/>
                    <a:pt x="70" y="152"/>
                  </a:cubicBezTo>
                  <a:cubicBezTo>
                    <a:pt x="140" y="152"/>
                    <a:pt x="130" y="0"/>
                    <a:pt x="130" y="0"/>
                  </a:cubicBezTo>
                  <a:cubicBezTo>
                    <a:pt x="130" y="0"/>
                    <a:pt x="133" y="129"/>
                    <a:pt x="70" y="129"/>
                  </a:cubicBezTo>
                  <a:cubicBezTo>
                    <a:pt x="7" y="129"/>
                    <a:pt x="9" y="0"/>
                    <a:pt x="9" y="0"/>
                  </a:cubicBezTo>
                  <a:close/>
                </a:path>
              </a:pathLst>
            </a:custGeom>
            <a:solidFill>
              <a:schemeClr val="accent4">
                <a:lumMod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51" name="Freeform 14"/>
            <p:cNvSpPr>
              <a:spLocks/>
            </p:cNvSpPr>
            <p:nvPr/>
          </p:nvSpPr>
          <p:spPr bwMode="auto">
            <a:xfrm>
              <a:off x="3333750" y="3911600"/>
              <a:ext cx="206375" cy="223837"/>
            </a:xfrm>
            <a:custGeom>
              <a:avLst/>
              <a:gdLst/>
              <a:ahLst/>
              <a:cxnLst>
                <a:cxn ang="0">
                  <a:pos x="131" y="0"/>
                </a:cxn>
                <a:cxn ang="0">
                  <a:pos x="70" y="152"/>
                </a:cxn>
                <a:cxn ang="0">
                  <a:pos x="10" y="0"/>
                </a:cxn>
                <a:cxn ang="0">
                  <a:pos x="70" y="129"/>
                </a:cxn>
                <a:cxn ang="0">
                  <a:pos x="131" y="0"/>
                </a:cxn>
              </a:cxnLst>
              <a:rect l="0" t="0" r="r" b="b"/>
              <a:pathLst>
                <a:path w="140" h="152">
                  <a:moveTo>
                    <a:pt x="131" y="0"/>
                  </a:moveTo>
                  <a:cubicBezTo>
                    <a:pt x="131" y="0"/>
                    <a:pt x="140" y="152"/>
                    <a:pt x="70" y="152"/>
                  </a:cubicBezTo>
                  <a:cubicBezTo>
                    <a:pt x="0" y="152"/>
                    <a:pt x="10" y="0"/>
                    <a:pt x="10" y="0"/>
                  </a:cubicBezTo>
                  <a:cubicBezTo>
                    <a:pt x="10" y="0"/>
                    <a:pt x="7" y="129"/>
                    <a:pt x="70" y="129"/>
                  </a:cubicBezTo>
                  <a:cubicBezTo>
                    <a:pt x="133" y="129"/>
                    <a:pt x="131" y="0"/>
                    <a:pt x="131" y="0"/>
                  </a:cubicBezTo>
                  <a:close/>
                </a:path>
              </a:pathLst>
            </a:custGeom>
            <a:solidFill>
              <a:schemeClr val="accent4">
                <a:lumMod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nvGrpSpPr>
          <p:cNvPr id="52" name="Group 51"/>
          <p:cNvGrpSpPr/>
          <p:nvPr/>
        </p:nvGrpSpPr>
        <p:grpSpPr>
          <a:xfrm>
            <a:off x="6100961" y="2474517"/>
            <a:ext cx="923529" cy="2168657"/>
            <a:chOff x="4156075" y="1681163"/>
            <a:chExt cx="852488" cy="2001837"/>
          </a:xfrm>
        </p:grpSpPr>
        <p:sp>
          <p:nvSpPr>
            <p:cNvPr id="53" name="Freeform 15"/>
            <p:cNvSpPr>
              <a:spLocks/>
            </p:cNvSpPr>
            <p:nvPr/>
          </p:nvSpPr>
          <p:spPr bwMode="auto">
            <a:xfrm>
              <a:off x="4171950" y="1681163"/>
              <a:ext cx="820738" cy="223837"/>
            </a:xfrm>
            <a:custGeom>
              <a:avLst/>
              <a:gdLst/>
              <a:ahLst/>
              <a:cxnLst>
                <a:cxn ang="0">
                  <a:pos x="500" y="0"/>
                </a:cxn>
                <a:cxn ang="0">
                  <a:pos x="560" y="152"/>
                </a:cxn>
                <a:cxn ang="0">
                  <a:pos x="0" y="152"/>
                </a:cxn>
                <a:cxn ang="0">
                  <a:pos x="64" y="0"/>
                </a:cxn>
                <a:cxn ang="0">
                  <a:pos x="500" y="0"/>
                </a:cxn>
              </a:cxnLst>
              <a:rect l="0" t="0" r="r" b="b"/>
              <a:pathLst>
                <a:path w="560" h="152">
                  <a:moveTo>
                    <a:pt x="500" y="0"/>
                  </a:moveTo>
                  <a:cubicBezTo>
                    <a:pt x="500" y="0"/>
                    <a:pt x="560" y="4"/>
                    <a:pt x="560" y="152"/>
                  </a:cubicBezTo>
                  <a:cubicBezTo>
                    <a:pt x="496" y="152"/>
                    <a:pt x="48" y="152"/>
                    <a:pt x="0" y="152"/>
                  </a:cubicBezTo>
                  <a:cubicBezTo>
                    <a:pt x="0" y="0"/>
                    <a:pt x="64" y="0"/>
                    <a:pt x="64" y="0"/>
                  </a:cubicBezTo>
                  <a:lnTo>
                    <a:pt x="500" y="0"/>
                  </a:lnTo>
                  <a:close/>
                </a:path>
              </a:pathLst>
            </a:custGeom>
            <a:solidFill>
              <a:schemeClr val="accent5"/>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54" name="Freeform 16"/>
            <p:cNvSpPr>
              <a:spLocks/>
            </p:cNvSpPr>
            <p:nvPr/>
          </p:nvSpPr>
          <p:spPr bwMode="auto">
            <a:xfrm>
              <a:off x="4230688" y="1681163"/>
              <a:ext cx="704850" cy="1973262"/>
            </a:xfrm>
            <a:custGeom>
              <a:avLst/>
              <a:gdLst/>
              <a:ahLst/>
              <a:cxnLst>
                <a:cxn ang="0">
                  <a:pos x="460" y="0"/>
                </a:cxn>
                <a:cxn ang="0">
                  <a:pos x="400" y="116"/>
                </a:cxn>
                <a:cxn ang="0">
                  <a:pos x="400" y="1104"/>
                </a:cxn>
                <a:cxn ang="0">
                  <a:pos x="480" y="1104"/>
                </a:cxn>
                <a:cxn ang="0">
                  <a:pos x="244" y="1344"/>
                </a:cxn>
                <a:cxn ang="0">
                  <a:pos x="0" y="1104"/>
                </a:cxn>
                <a:cxn ang="0">
                  <a:pos x="80" y="1105"/>
                </a:cxn>
                <a:cxn ang="0">
                  <a:pos x="80" y="116"/>
                </a:cxn>
                <a:cxn ang="0">
                  <a:pos x="24" y="0"/>
                </a:cxn>
                <a:cxn ang="0">
                  <a:pos x="460" y="0"/>
                </a:cxn>
              </a:cxnLst>
              <a:rect l="0" t="0" r="r" b="b"/>
              <a:pathLst>
                <a:path w="480" h="1344">
                  <a:moveTo>
                    <a:pt x="460" y="0"/>
                  </a:moveTo>
                  <a:cubicBezTo>
                    <a:pt x="460" y="0"/>
                    <a:pt x="400" y="0"/>
                    <a:pt x="400" y="116"/>
                  </a:cubicBezTo>
                  <a:cubicBezTo>
                    <a:pt x="400" y="232"/>
                    <a:pt x="400" y="1104"/>
                    <a:pt x="400" y="1104"/>
                  </a:cubicBezTo>
                  <a:cubicBezTo>
                    <a:pt x="480" y="1104"/>
                    <a:pt x="480" y="1104"/>
                    <a:pt x="480" y="1104"/>
                  </a:cubicBezTo>
                  <a:cubicBezTo>
                    <a:pt x="244" y="1344"/>
                    <a:pt x="244" y="1344"/>
                    <a:pt x="244" y="1344"/>
                  </a:cubicBezTo>
                  <a:cubicBezTo>
                    <a:pt x="0" y="1104"/>
                    <a:pt x="0" y="1104"/>
                    <a:pt x="0" y="1104"/>
                  </a:cubicBezTo>
                  <a:cubicBezTo>
                    <a:pt x="80" y="1105"/>
                    <a:pt x="80" y="1105"/>
                    <a:pt x="80" y="1105"/>
                  </a:cubicBezTo>
                  <a:cubicBezTo>
                    <a:pt x="80" y="1105"/>
                    <a:pt x="80" y="228"/>
                    <a:pt x="80" y="116"/>
                  </a:cubicBezTo>
                  <a:cubicBezTo>
                    <a:pt x="80" y="4"/>
                    <a:pt x="24" y="0"/>
                    <a:pt x="24" y="0"/>
                  </a:cubicBezTo>
                  <a:lnTo>
                    <a:pt x="460" y="0"/>
                  </a:lnTo>
                  <a:close/>
                </a:path>
              </a:pathLst>
            </a:custGeom>
            <a:gradFill>
              <a:gsLst>
                <a:gs pos="0">
                  <a:schemeClr val="accent5">
                    <a:lumMod val="60000"/>
                    <a:lumOff val="40000"/>
                  </a:schemeClr>
                </a:gs>
                <a:gs pos="100000">
                  <a:schemeClr val="accent5"/>
                </a:gs>
                <a:gs pos="100000">
                  <a:schemeClr val="accent5"/>
                </a:gs>
              </a:gsLst>
              <a:lin ang="5400000" scaled="1"/>
            </a:gra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55" name="Freeform 17"/>
            <p:cNvSpPr>
              <a:spLocks/>
            </p:cNvSpPr>
            <p:nvPr/>
          </p:nvSpPr>
          <p:spPr bwMode="auto">
            <a:xfrm>
              <a:off x="4230688" y="3302000"/>
              <a:ext cx="704850" cy="381000"/>
            </a:xfrm>
            <a:custGeom>
              <a:avLst/>
              <a:gdLst/>
              <a:ahLst/>
              <a:cxnLst>
                <a:cxn ang="0">
                  <a:pos x="225" y="240"/>
                </a:cxn>
                <a:cxn ang="0">
                  <a:pos x="0" y="18"/>
                </a:cxn>
                <a:cxn ang="0">
                  <a:pos x="0" y="0"/>
                </a:cxn>
                <a:cxn ang="0">
                  <a:pos x="225" y="222"/>
                </a:cxn>
                <a:cxn ang="0">
                  <a:pos x="444" y="0"/>
                </a:cxn>
                <a:cxn ang="0">
                  <a:pos x="444" y="18"/>
                </a:cxn>
                <a:cxn ang="0">
                  <a:pos x="225" y="240"/>
                </a:cxn>
              </a:cxnLst>
              <a:rect l="0" t="0" r="r" b="b"/>
              <a:pathLst>
                <a:path w="444" h="240">
                  <a:moveTo>
                    <a:pt x="225" y="240"/>
                  </a:moveTo>
                  <a:lnTo>
                    <a:pt x="0" y="18"/>
                  </a:lnTo>
                  <a:lnTo>
                    <a:pt x="0" y="0"/>
                  </a:lnTo>
                  <a:lnTo>
                    <a:pt x="225" y="222"/>
                  </a:lnTo>
                  <a:lnTo>
                    <a:pt x="444" y="0"/>
                  </a:lnTo>
                  <a:lnTo>
                    <a:pt x="444" y="18"/>
                  </a:lnTo>
                  <a:lnTo>
                    <a:pt x="225" y="240"/>
                  </a:lnTo>
                  <a:close/>
                </a:path>
              </a:pathLst>
            </a:custGeom>
            <a:solidFill>
              <a:schemeClr val="accent5">
                <a:lumMod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56" name="Freeform 18"/>
            <p:cNvSpPr>
              <a:spLocks/>
            </p:cNvSpPr>
            <p:nvPr/>
          </p:nvSpPr>
          <p:spPr bwMode="auto">
            <a:xfrm>
              <a:off x="4802188" y="1681163"/>
              <a:ext cx="206375" cy="223837"/>
            </a:xfrm>
            <a:custGeom>
              <a:avLst/>
              <a:gdLst/>
              <a:ahLst/>
              <a:cxnLst>
                <a:cxn ang="0">
                  <a:pos x="9" y="152"/>
                </a:cxn>
                <a:cxn ang="0">
                  <a:pos x="70" y="0"/>
                </a:cxn>
                <a:cxn ang="0">
                  <a:pos x="130" y="152"/>
                </a:cxn>
                <a:cxn ang="0">
                  <a:pos x="70" y="23"/>
                </a:cxn>
                <a:cxn ang="0">
                  <a:pos x="9" y="152"/>
                </a:cxn>
              </a:cxnLst>
              <a:rect l="0" t="0" r="r" b="b"/>
              <a:pathLst>
                <a:path w="140" h="152">
                  <a:moveTo>
                    <a:pt x="9" y="152"/>
                  </a:moveTo>
                  <a:cubicBezTo>
                    <a:pt x="9" y="152"/>
                    <a:pt x="0" y="0"/>
                    <a:pt x="70" y="0"/>
                  </a:cubicBezTo>
                  <a:cubicBezTo>
                    <a:pt x="140" y="0"/>
                    <a:pt x="130" y="152"/>
                    <a:pt x="130" y="152"/>
                  </a:cubicBezTo>
                  <a:cubicBezTo>
                    <a:pt x="130" y="152"/>
                    <a:pt x="133" y="23"/>
                    <a:pt x="70" y="23"/>
                  </a:cubicBezTo>
                  <a:cubicBezTo>
                    <a:pt x="7" y="23"/>
                    <a:pt x="9" y="152"/>
                    <a:pt x="9" y="152"/>
                  </a:cubicBezTo>
                  <a:close/>
                </a:path>
              </a:pathLst>
            </a:custGeom>
            <a:solidFill>
              <a:schemeClr val="accent5">
                <a:lumMod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57" name="Freeform 19"/>
            <p:cNvSpPr>
              <a:spLocks/>
            </p:cNvSpPr>
            <p:nvPr/>
          </p:nvSpPr>
          <p:spPr bwMode="auto">
            <a:xfrm>
              <a:off x="4156075" y="1681163"/>
              <a:ext cx="204788" cy="223837"/>
            </a:xfrm>
            <a:custGeom>
              <a:avLst/>
              <a:gdLst/>
              <a:ahLst/>
              <a:cxnLst>
                <a:cxn ang="0">
                  <a:pos x="131" y="152"/>
                </a:cxn>
                <a:cxn ang="0">
                  <a:pos x="70" y="0"/>
                </a:cxn>
                <a:cxn ang="0">
                  <a:pos x="10" y="152"/>
                </a:cxn>
                <a:cxn ang="0">
                  <a:pos x="70" y="23"/>
                </a:cxn>
                <a:cxn ang="0">
                  <a:pos x="131" y="152"/>
                </a:cxn>
              </a:cxnLst>
              <a:rect l="0" t="0" r="r" b="b"/>
              <a:pathLst>
                <a:path w="140" h="152">
                  <a:moveTo>
                    <a:pt x="131" y="152"/>
                  </a:moveTo>
                  <a:cubicBezTo>
                    <a:pt x="131" y="152"/>
                    <a:pt x="140" y="0"/>
                    <a:pt x="70" y="0"/>
                  </a:cubicBezTo>
                  <a:cubicBezTo>
                    <a:pt x="0" y="0"/>
                    <a:pt x="10" y="152"/>
                    <a:pt x="10" y="152"/>
                  </a:cubicBezTo>
                  <a:cubicBezTo>
                    <a:pt x="10" y="152"/>
                    <a:pt x="7" y="23"/>
                    <a:pt x="70" y="23"/>
                  </a:cubicBezTo>
                  <a:cubicBezTo>
                    <a:pt x="133" y="23"/>
                    <a:pt x="131" y="152"/>
                    <a:pt x="131" y="152"/>
                  </a:cubicBezTo>
                  <a:close/>
                </a:path>
              </a:pathLst>
            </a:custGeom>
            <a:solidFill>
              <a:schemeClr val="accent5">
                <a:lumMod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grpSp>
        <p:nvGrpSpPr>
          <p:cNvPr id="58" name="Group 57"/>
          <p:cNvGrpSpPr/>
          <p:nvPr/>
        </p:nvGrpSpPr>
        <p:grpSpPr>
          <a:xfrm>
            <a:off x="7174111" y="3086762"/>
            <a:ext cx="923529" cy="2168657"/>
            <a:chOff x="3333750" y="2133600"/>
            <a:chExt cx="852488" cy="2001837"/>
          </a:xfrm>
        </p:grpSpPr>
        <p:sp>
          <p:nvSpPr>
            <p:cNvPr id="59" name="Freeform 10"/>
            <p:cNvSpPr>
              <a:spLocks/>
            </p:cNvSpPr>
            <p:nvPr/>
          </p:nvSpPr>
          <p:spPr bwMode="auto">
            <a:xfrm>
              <a:off x="3349625" y="3911600"/>
              <a:ext cx="822325" cy="223837"/>
            </a:xfrm>
            <a:custGeom>
              <a:avLst/>
              <a:gdLst/>
              <a:ahLst/>
              <a:cxnLst>
                <a:cxn ang="0">
                  <a:pos x="500" y="152"/>
                </a:cxn>
                <a:cxn ang="0">
                  <a:pos x="560" y="0"/>
                </a:cxn>
                <a:cxn ang="0">
                  <a:pos x="0" y="0"/>
                </a:cxn>
                <a:cxn ang="0">
                  <a:pos x="64" y="152"/>
                </a:cxn>
                <a:cxn ang="0">
                  <a:pos x="500" y="152"/>
                </a:cxn>
              </a:cxnLst>
              <a:rect l="0" t="0" r="r" b="b"/>
              <a:pathLst>
                <a:path w="560" h="152">
                  <a:moveTo>
                    <a:pt x="500" y="152"/>
                  </a:moveTo>
                  <a:cubicBezTo>
                    <a:pt x="500" y="152"/>
                    <a:pt x="560" y="148"/>
                    <a:pt x="560" y="0"/>
                  </a:cubicBezTo>
                  <a:cubicBezTo>
                    <a:pt x="496" y="0"/>
                    <a:pt x="48" y="0"/>
                    <a:pt x="0" y="0"/>
                  </a:cubicBezTo>
                  <a:cubicBezTo>
                    <a:pt x="0" y="152"/>
                    <a:pt x="64" y="152"/>
                    <a:pt x="64" y="152"/>
                  </a:cubicBezTo>
                  <a:lnTo>
                    <a:pt x="500" y="152"/>
                  </a:lnTo>
                  <a:close/>
                </a:path>
              </a:pathLst>
            </a:custGeom>
            <a:solidFill>
              <a:schemeClr val="accent6"/>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60" name="Freeform 11"/>
            <p:cNvSpPr>
              <a:spLocks/>
            </p:cNvSpPr>
            <p:nvPr/>
          </p:nvSpPr>
          <p:spPr bwMode="auto">
            <a:xfrm>
              <a:off x="3408363" y="2162175"/>
              <a:ext cx="704850" cy="1973262"/>
            </a:xfrm>
            <a:custGeom>
              <a:avLst/>
              <a:gdLst/>
              <a:ahLst/>
              <a:cxnLst>
                <a:cxn ang="0">
                  <a:pos x="460" y="1344"/>
                </a:cxn>
                <a:cxn ang="0">
                  <a:pos x="400" y="1228"/>
                </a:cxn>
                <a:cxn ang="0">
                  <a:pos x="400" y="240"/>
                </a:cxn>
                <a:cxn ang="0">
                  <a:pos x="480" y="240"/>
                </a:cxn>
                <a:cxn ang="0">
                  <a:pos x="244" y="0"/>
                </a:cxn>
                <a:cxn ang="0">
                  <a:pos x="0" y="240"/>
                </a:cxn>
                <a:cxn ang="0">
                  <a:pos x="80" y="240"/>
                </a:cxn>
                <a:cxn ang="0">
                  <a:pos x="80" y="1228"/>
                </a:cxn>
                <a:cxn ang="0">
                  <a:pos x="24" y="1344"/>
                </a:cxn>
                <a:cxn ang="0">
                  <a:pos x="460" y="1344"/>
                </a:cxn>
              </a:cxnLst>
              <a:rect l="0" t="0" r="r" b="b"/>
              <a:pathLst>
                <a:path w="480" h="1344">
                  <a:moveTo>
                    <a:pt x="460" y="1344"/>
                  </a:moveTo>
                  <a:cubicBezTo>
                    <a:pt x="460" y="1344"/>
                    <a:pt x="400" y="1344"/>
                    <a:pt x="400" y="1228"/>
                  </a:cubicBezTo>
                  <a:cubicBezTo>
                    <a:pt x="400" y="1112"/>
                    <a:pt x="400" y="240"/>
                    <a:pt x="400" y="240"/>
                  </a:cubicBezTo>
                  <a:cubicBezTo>
                    <a:pt x="480" y="240"/>
                    <a:pt x="480" y="240"/>
                    <a:pt x="480" y="240"/>
                  </a:cubicBezTo>
                  <a:cubicBezTo>
                    <a:pt x="244" y="0"/>
                    <a:pt x="244" y="0"/>
                    <a:pt x="244" y="0"/>
                  </a:cubicBezTo>
                  <a:cubicBezTo>
                    <a:pt x="0" y="240"/>
                    <a:pt x="0" y="240"/>
                    <a:pt x="0" y="240"/>
                  </a:cubicBezTo>
                  <a:cubicBezTo>
                    <a:pt x="80" y="240"/>
                    <a:pt x="80" y="240"/>
                    <a:pt x="80" y="240"/>
                  </a:cubicBezTo>
                  <a:cubicBezTo>
                    <a:pt x="80" y="240"/>
                    <a:pt x="80" y="1116"/>
                    <a:pt x="80" y="1228"/>
                  </a:cubicBezTo>
                  <a:cubicBezTo>
                    <a:pt x="80" y="1340"/>
                    <a:pt x="24" y="1344"/>
                    <a:pt x="24" y="1344"/>
                  </a:cubicBezTo>
                  <a:lnTo>
                    <a:pt x="460" y="1344"/>
                  </a:lnTo>
                  <a:close/>
                </a:path>
              </a:pathLst>
            </a:custGeom>
            <a:gradFill>
              <a:gsLst>
                <a:gs pos="0">
                  <a:schemeClr val="accent6">
                    <a:lumMod val="60000"/>
                    <a:lumOff val="40000"/>
                  </a:schemeClr>
                </a:gs>
                <a:gs pos="100000">
                  <a:schemeClr val="accent6"/>
                </a:gs>
                <a:gs pos="100000">
                  <a:schemeClr val="accent6"/>
                </a:gs>
              </a:gsLst>
              <a:lin ang="16200000" scaled="0"/>
            </a:gra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61" name="Freeform 12"/>
            <p:cNvSpPr>
              <a:spLocks/>
            </p:cNvSpPr>
            <p:nvPr/>
          </p:nvSpPr>
          <p:spPr bwMode="auto">
            <a:xfrm>
              <a:off x="3408363" y="2133600"/>
              <a:ext cx="704850" cy="381000"/>
            </a:xfrm>
            <a:custGeom>
              <a:avLst/>
              <a:gdLst/>
              <a:ahLst/>
              <a:cxnLst>
                <a:cxn ang="0">
                  <a:pos x="226" y="0"/>
                </a:cxn>
                <a:cxn ang="0">
                  <a:pos x="0" y="222"/>
                </a:cxn>
                <a:cxn ang="0">
                  <a:pos x="0" y="240"/>
                </a:cxn>
                <a:cxn ang="0">
                  <a:pos x="226" y="18"/>
                </a:cxn>
                <a:cxn ang="0">
                  <a:pos x="444" y="240"/>
                </a:cxn>
                <a:cxn ang="0">
                  <a:pos x="444" y="222"/>
                </a:cxn>
                <a:cxn ang="0">
                  <a:pos x="226" y="0"/>
                </a:cxn>
              </a:cxnLst>
              <a:rect l="0" t="0" r="r" b="b"/>
              <a:pathLst>
                <a:path w="444" h="240">
                  <a:moveTo>
                    <a:pt x="226" y="0"/>
                  </a:moveTo>
                  <a:lnTo>
                    <a:pt x="0" y="222"/>
                  </a:lnTo>
                  <a:lnTo>
                    <a:pt x="0" y="240"/>
                  </a:lnTo>
                  <a:lnTo>
                    <a:pt x="226" y="18"/>
                  </a:lnTo>
                  <a:lnTo>
                    <a:pt x="444" y="240"/>
                  </a:lnTo>
                  <a:lnTo>
                    <a:pt x="444" y="222"/>
                  </a:lnTo>
                  <a:lnTo>
                    <a:pt x="226" y="0"/>
                  </a:lnTo>
                  <a:close/>
                </a:path>
              </a:pathLst>
            </a:custGeom>
            <a:solidFill>
              <a:schemeClr val="accent6">
                <a:lumMod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62" name="Freeform 13"/>
            <p:cNvSpPr>
              <a:spLocks/>
            </p:cNvSpPr>
            <p:nvPr/>
          </p:nvSpPr>
          <p:spPr bwMode="auto">
            <a:xfrm>
              <a:off x="3981450" y="3911600"/>
              <a:ext cx="204788" cy="223837"/>
            </a:xfrm>
            <a:custGeom>
              <a:avLst/>
              <a:gdLst/>
              <a:ahLst/>
              <a:cxnLst>
                <a:cxn ang="0">
                  <a:pos x="9" y="0"/>
                </a:cxn>
                <a:cxn ang="0">
                  <a:pos x="70" y="152"/>
                </a:cxn>
                <a:cxn ang="0">
                  <a:pos x="130" y="0"/>
                </a:cxn>
                <a:cxn ang="0">
                  <a:pos x="70" y="129"/>
                </a:cxn>
                <a:cxn ang="0">
                  <a:pos x="9" y="0"/>
                </a:cxn>
              </a:cxnLst>
              <a:rect l="0" t="0" r="r" b="b"/>
              <a:pathLst>
                <a:path w="140" h="152">
                  <a:moveTo>
                    <a:pt x="9" y="0"/>
                  </a:moveTo>
                  <a:cubicBezTo>
                    <a:pt x="9" y="0"/>
                    <a:pt x="0" y="152"/>
                    <a:pt x="70" y="152"/>
                  </a:cubicBezTo>
                  <a:cubicBezTo>
                    <a:pt x="140" y="152"/>
                    <a:pt x="130" y="0"/>
                    <a:pt x="130" y="0"/>
                  </a:cubicBezTo>
                  <a:cubicBezTo>
                    <a:pt x="130" y="0"/>
                    <a:pt x="133" y="129"/>
                    <a:pt x="70" y="129"/>
                  </a:cubicBezTo>
                  <a:cubicBezTo>
                    <a:pt x="7" y="129"/>
                    <a:pt x="9" y="0"/>
                    <a:pt x="9" y="0"/>
                  </a:cubicBezTo>
                  <a:close/>
                </a:path>
              </a:pathLst>
            </a:custGeom>
            <a:solidFill>
              <a:schemeClr val="accent6">
                <a:lumMod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sp>
          <p:nvSpPr>
            <p:cNvPr id="63" name="Freeform 14"/>
            <p:cNvSpPr>
              <a:spLocks/>
            </p:cNvSpPr>
            <p:nvPr/>
          </p:nvSpPr>
          <p:spPr bwMode="auto">
            <a:xfrm>
              <a:off x="3333750" y="3911600"/>
              <a:ext cx="206375" cy="223837"/>
            </a:xfrm>
            <a:custGeom>
              <a:avLst/>
              <a:gdLst/>
              <a:ahLst/>
              <a:cxnLst>
                <a:cxn ang="0">
                  <a:pos x="131" y="0"/>
                </a:cxn>
                <a:cxn ang="0">
                  <a:pos x="70" y="152"/>
                </a:cxn>
                <a:cxn ang="0">
                  <a:pos x="10" y="0"/>
                </a:cxn>
                <a:cxn ang="0">
                  <a:pos x="70" y="129"/>
                </a:cxn>
                <a:cxn ang="0">
                  <a:pos x="131" y="0"/>
                </a:cxn>
              </a:cxnLst>
              <a:rect l="0" t="0" r="r" b="b"/>
              <a:pathLst>
                <a:path w="140" h="152">
                  <a:moveTo>
                    <a:pt x="131" y="0"/>
                  </a:moveTo>
                  <a:cubicBezTo>
                    <a:pt x="131" y="0"/>
                    <a:pt x="140" y="152"/>
                    <a:pt x="70" y="152"/>
                  </a:cubicBezTo>
                  <a:cubicBezTo>
                    <a:pt x="0" y="152"/>
                    <a:pt x="10" y="0"/>
                    <a:pt x="10" y="0"/>
                  </a:cubicBezTo>
                  <a:cubicBezTo>
                    <a:pt x="10" y="0"/>
                    <a:pt x="7" y="129"/>
                    <a:pt x="70" y="129"/>
                  </a:cubicBezTo>
                  <a:cubicBezTo>
                    <a:pt x="133" y="129"/>
                    <a:pt x="131" y="0"/>
                    <a:pt x="131" y="0"/>
                  </a:cubicBezTo>
                  <a:close/>
                </a:path>
              </a:pathLst>
            </a:custGeom>
            <a:solidFill>
              <a:schemeClr val="accent6">
                <a:lumMod val="50000"/>
              </a:schemeClr>
            </a:solidFill>
            <a:ln w="9525">
              <a:noFill/>
              <a:round/>
              <a:headEnd/>
              <a:tailEnd/>
            </a:ln>
          </p:spPr>
          <p:txBody>
            <a:bodyPr vert="horz" wrap="square" lIns="99060" tIns="49530" rIns="99060" bIns="49530" numCol="1" anchor="t" anchorCtr="0" compatLnSpc="1">
              <a:prstTxWarp prst="textNoShape">
                <a:avLst/>
              </a:prstTxWarp>
            </a:bodyPr>
            <a:lstStyle/>
            <a:p>
              <a:endParaRPr lang="en-US" sz="1950"/>
            </a:p>
          </p:txBody>
        </p:sp>
      </p:grpSp>
      <p:sp>
        <p:nvSpPr>
          <p:cNvPr id="72" name="TextBox 71"/>
          <p:cNvSpPr txBox="1"/>
          <p:nvPr/>
        </p:nvSpPr>
        <p:spPr>
          <a:xfrm>
            <a:off x="1320800" y="1544638"/>
            <a:ext cx="1898650" cy="695575"/>
          </a:xfrm>
          <a:prstGeom prst="rect">
            <a:avLst/>
          </a:prstGeom>
          <a:noFill/>
        </p:spPr>
        <p:txBody>
          <a:bodyPr wrap="square" rtlCol="0">
            <a:spAutoFit/>
          </a:bodyPr>
          <a:lstStyle/>
          <a:p>
            <a:pPr algn="ctr"/>
            <a:r>
              <a:rPr lang="en-US" sz="1300" b="1" dirty="0">
                <a:solidFill>
                  <a:schemeClr val="accent1"/>
                </a:solidFill>
              </a:rPr>
              <a:t>OUTILS MARKETING GRATUITS</a:t>
            </a:r>
          </a:p>
          <a:p>
            <a:pPr algn="ctr" defTabSz="990570">
              <a:spcBef>
                <a:spcPct val="20000"/>
              </a:spcBef>
              <a:defRPr/>
            </a:pPr>
            <a:r>
              <a:rPr lang="en-US" sz="1100" dirty="0">
                <a:solidFill>
                  <a:schemeClr val="tx1">
                    <a:lumMod val="50000"/>
                    <a:lumOff val="50000"/>
                  </a:schemeClr>
                </a:solidFill>
              </a:rPr>
              <a:t>A</a:t>
            </a:r>
            <a:r>
              <a:rPr lang="fr-FR" sz="1100" dirty="0" err="1">
                <a:solidFill>
                  <a:schemeClr val="tx1">
                    <a:lumMod val="50000"/>
                    <a:lumOff val="50000"/>
                  </a:schemeClr>
                </a:solidFill>
              </a:rPr>
              <a:t>ident</a:t>
            </a:r>
            <a:r>
              <a:rPr lang="fr-FR" sz="1100" dirty="0">
                <a:solidFill>
                  <a:schemeClr val="tx1">
                    <a:lumMod val="50000"/>
                    <a:lumOff val="50000"/>
                  </a:schemeClr>
                </a:solidFill>
              </a:rPr>
              <a:t> à inviter des amis </a:t>
            </a:r>
            <a:endParaRPr lang="en-US" sz="1083" dirty="0">
              <a:solidFill>
                <a:schemeClr val="tx1">
                  <a:lumMod val="50000"/>
                  <a:lumOff val="50000"/>
                </a:schemeClr>
              </a:solidFill>
            </a:endParaRPr>
          </a:p>
        </p:txBody>
      </p:sp>
      <p:sp>
        <p:nvSpPr>
          <p:cNvPr id="73" name="TextBox 72"/>
          <p:cNvSpPr txBox="1"/>
          <p:nvPr/>
        </p:nvSpPr>
        <p:spPr>
          <a:xfrm>
            <a:off x="3467100" y="1504707"/>
            <a:ext cx="1898650" cy="695575"/>
          </a:xfrm>
          <a:prstGeom prst="rect">
            <a:avLst/>
          </a:prstGeom>
          <a:noFill/>
        </p:spPr>
        <p:txBody>
          <a:bodyPr wrap="square" rtlCol="0">
            <a:spAutoFit/>
          </a:bodyPr>
          <a:lstStyle/>
          <a:p>
            <a:pPr lvl="0" algn="ctr"/>
            <a:r>
              <a:rPr lang="en-US" sz="1300" b="1" dirty="0">
                <a:solidFill>
                  <a:srgbClr val="3E6027"/>
                </a:solidFill>
              </a:rPr>
              <a:t>OUTILS MARKETING GRATUITS</a:t>
            </a:r>
          </a:p>
          <a:p>
            <a:pPr lvl="0" algn="ctr" defTabSz="990570">
              <a:spcBef>
                <a:spcPct val="20000"/>
              </a:spcBef>
              <a:defRPr/>
            </a:pPr>
            <a:r>
              <a:rPr lang="fr-FR" sz="1100" dirty="0">
                <a:solidFill>
                  <a:srgbClr val="7F7F7F"/>
                </a:solidFill>
              </a:rPr>
              <a:t>Qui rendent cela très facile! </a:t>
            </a:r>
            <a:endParaRPr lang="en-US" sz="1083" dirty="0">
              <a:solidFill>
                <a:srgbClr val="7F7F7F"/>
              </a:solidFill>
            </a:endParaRPr>
          </a:p>
        </p:txBody>
      </p:sp>
      <p:sp>
        <p:nvSpPr>
          <p:cNvPr id="74" name="TextBox 73"/>
          <p:cNvSpPr txBox="1"/>
          <p:nvPr/>
        </p:nvSpPr>
        <p:spPr>
          <a:xfrm>
            <a:off x="5631804" y="1504707"/>
            <a:ext cx="1898650" cy="905324"/>
          </a:xfrm>
          <a:prstGeom prst="rect">
            <a:avLst/>
          </a:prstGeom>
          <a:noFill/>
        </p:spPr>
        <p:txBody>
          <a:bodyPr wrap="square" rtlCol="0">
            <a:spAutoFit/>
          </a:bodyPr>
          <a:lstStyle/>
          <a:p>
            <a:pPr lvl="0" algn="ctr"/>
            <a:r>
              <a:rPr lang="fr-FR" sz="1400" b="1" dirty="0">
                <a:solidFill>
                  <a:schemeClr val="accent1"/>
                </a:solidFill>
              </a:rPr>
              <a:t>BIBLIOTHEQUE DE DEVELOPPEMENT PERSONNEL </a:t>
            </a:r>
          </a:p>
          <a:p>
            <a:pPr lvl="0" algn="ctr"/>
            <a:r>
              <a:rPr lang="en-US" sz="1083" dirty="0" err="1">
                <a:solidFill>
                  <a:prstClr val="black">
                    <a:lumMod val="50000"/>
                    <a:lumOff val="50000"/>
                  </a:prstClr>
                </a:solidFill>
              </a:rPr>
              <a:t>Uilisation</a:t>
            </a:r>
            <a:r>
              <a:rPr lang="en-US" sz="1083" dirty="0">
                <a:solidFill>
                  <a:prstClr val="black">
                    <a:lumMod val="50000"/>
                    <a:lumOff val="50000"/>
                  </a:prstClr>
                </a:solidFill>
              </a:rPr>
              <a:t> </a:t>
            </a:r>
            <a:r>
              <a:rPr lang="en-US" sz="1083" dirty="0" err="1">
                <a:solidFill>
                  <a:prstClr val="black">
                    <a:lumMod val="50000"/>
                    <a:lumOff val="50000"/>
                  </a:prstClr>
                </a:solidFill>
              </a:rPr>
              <a:t>gratuite</a:t>
            </a:r>
            <a:endParaRPr lang="en-US" sz="1083" dirty="0">
              <a:solidFill>
                <a:prstClr val="black">
                  <a:lumMod val="50000"/>
                  <a:lumOff val="50000"/>
                </a:prstClr>
              </a:solidFill>
            </a:endParaRPr>
          </a:p>
        </p:txBody>
      </p:sp>
      <p:sp>
        <p:nvSpPr>
          <p:cNvPr id="75" name="TextBox 74"/>
          <p:cNvSpPr txBox="1"/>
          <p:nvPr/>
        </p:nvSpPr>
        <p:spPr>
          <a:xfrm>
            <a:off x="2393950" y="5265609"/>
            <a:ext cx="1898650" cy="695575"/>
          </a:xfrm>
          <a:prstGeom prst="rect">
            <a:avLst/>
          </a:prstGeom>
          <a:noFill/>
        </p:spPr>
        <p:txBody>
          <a:bodyPr wrap="square" rtlCol="0">
            <a:spAutoFit/>
          </a:bodyPr>
          <a:lstStyle/>
          <a:p>
            <a:pPr lvl="0" algn="ctr"/>
            <a:r>
              <a:rPr lang="en-US" sz="1300" b="1" dirty="0">
                <a:solidFill>
                  <a:srgbClr val="3E6027"/>
                </a:solidFill>
              </a:rPr>
              <a:t>OUTILS </a:t>
            </a:r>
            <a:r>
              <a:rPr lang="en-US" sz="1300" b="1">
                <a:solidFill>
                  <a:srgbClr val="3E6027"/>
                </a:solidFill>
              </a:rPr>
              <a:t>MARKETING GRATUITS</a:t>
            </a:r>
            <a:endParaRPr lang="en-US" sz="1300" b="1" dirty="0">
              <a:solidFill>
                <a:srgbClr val="3E6027"/>
              </a:solidFill>
            </a:endParaRPr>
          </a:p>
          <a:p>
            <a:pPr lvl="0" algn="ctr" defTabSz="990570">
              <a:spcBef>
                <a:spcPct val="20000"/>
              </a:spcBef>
              <a:defRPr/>
            </a:pPr>
            <a:r>
              <a:rPr lang="fr-FR" sz="1100" dirty="0">
                <a:solidFill>
                  <a:srgbClr val="7F7F7F"/>
                </a:solidFill>
              </a:rPr>
              <a:t>Accélèrent votre revenu</a:t>
            </a:r>
            <a:endParaRPr lang="en-US" sz="1083" dirty="0">
              <a:solidFill>
                <a:srgbClr val="7F7F7F"/>
              </a:solidFill>
            </a:endParaRPr>
          </a:p>
        </p:txBody>
      </p:sp>
      <p:sp>
        <p:nvSpPr>
          <p:cNvPr id="76" name="TextBox 75"/>
          <p:cNvSpPr txBox="1"/>
          <p:nvPr/>
        </p:nvSpPr>
        <p:spPr>
          <a:xfrm>
            <a:off x="4540250" y="5265609"/>
            <a:ext cx="1898650" cy="1059151"/>
          </a:xfrm>
          <a:prstGeom prst="rect">
            <a:avLst/>
          </a:prstGeom>
          <a:noFill/>
        </p:spPr>
        <p:txBody>
          <a:bodyPr wrap="square" rtlCol="0">
            <a:spAutoFit/>
          </a:bodyPr>
          <a:lstStyle/>
          <a:p>
            <a:pPr lvl="0" algn="ctr"/>
            <a:r>
              <a:rPr lang="fr-FR" sz="1300" b="1" dirty="0">
                <a:solidFill>
                  <a:schemeClr val="accent1"/>
                </a:solidFill>
              </a:rPr>
              <a:t>BIBLIOTHEQUE DE DEVELOPPEMENT PERSONNEL </a:t>
            </a:r>
          </a:p>
          <a:p>
            <a:pPr lvl="0" algn="ctr" defTabSz="990570">
              <a:spcBef>
                <a:spcPct val="20000"/>
              </a:spcBef>
              <a:defRPr/>
            </a:pPr>
            <a:r>
              <a:rPr lang="en-US" sz="1083" dirty="0">
                <a:solidFill>
                  <a:prstClr val="black">
                    <a:lumMod val="50000"/>
                    <a:lumOff val="50000"/>
                  </a:prstClr>
                </a:solidFill>
              </a:rPr>
              <a:t>Bonne selection de </a:t>
            </a:r>
            <a:r>
              <a:rPr lang="en-US" sz="1083" dirty="0" err="1">
                <a:solidFill>
                  <a:prstClr val="black">
                    <a:lumMod val="50000"/>
                    <a:lumOff val="50000"/>
                  </a:prstClr>
                </a:solidFill>
              </a:rPr>
              <a:t>livres</a:t>
            </a:r>
            <a:r>
              <a:rPr lang="en-US" sz="1083" dirty="0">
                <a:solidFill>
                  <a:prstClr val="black">
                    <a:lumMod val="50000"/>
                    <a:lumOff val="50000"/>
                  </a:prstClr>
                </a:solidFill>
              </a:rPr>
              <a:t> </a:t>
            </a:r>
            <a:r>
              <a:rPr lang="en-US" sz="1083" dirty="0" err="1">
                <a:solidFill>
                  <a:prstClr val="black">
                    <a:lumMod val="50000"/>
                    <a:lumOff val="50000"/>
                  </a:prstClr>
                </a:solidFill>
              </a:rPr>
              <a:t>puissants</a:t>
            </a:r>
            <a:endParaRPr lang="en-US" sz="1083" dirty="0">
              <a:solidFill>
                <a:prstClr val="black">
                  <a:lumMod val="50000"/>
                  <a:lumOff val="50000"/>
                </a:prstClr>
              </a:solidFill>
            </a:endParaRPr>
          </a:p>
        </p:txBody>
      </p:sp>
      <p:sp>
        <p:nvSpPr>
          <p:cNvPr id="77" name="TextBox 76"/>
          <p:cNvSpPr txBox="1"/>
          <p:nvPr/>
        </p:nvSpPr>
        <p:spPr>
          <a:xfrm>
            <a:off x="6686550" y="5265609"/>
            <a:ext cx="1898650" cy="1261884"/>
          </a:xfrm>
          <a:prstGeom prst="rect">
            <a:avLst/>
          </a:prstGeom>
          <a:noFill/>
        </p:spPr>
        <p:txBody>
          <a:bodyPr wrap="square" rtlCol="0">
            <a:spAutoFit/>
          </a:bodyPr>
          <a:lstStyle/>
          <a:p>
            <a:pPr lvl="0" algn="ctr"/>
            <a:r>
              <a:rPr lang="fr-FR" sz="1300" b="1" dirty="0">
                <a:solidFill>
                  <a:schemeClr val="accent1"/>
                </a:solidFill>
              </a:rPr>
              <a:t>BIBLIOTHEQUE DE DEVELOPPEMENT PERSONNEL </a:t>
            </a:r>
          </a:p>
          <a:p>
            <a:pPr algn="ctr"/>
            <a:r>
              <a:rPr lang="en-US" sz="1100" dirty="0" err="1">
                <a:solidFill>
                  <a:prstClr val="black">
                    <a:lumMod val="50000"/>
                    <a:lumOff val="50000"/>
                  </a:prstClr>
                </a:solidFill>
              </a:rPr>
              <a:t>Vous</a:t>
            </a:r>
            <a:r>
              <a:rPr lang="en-US" sz="1100" dirty="0">
                <a:solidFill>
                  <a:prstClr val="black">
                    <a:lumMod val="50000"/>
                    <a:lumOff val="50000"/>
                  </a:prstClr>
                </a:solidFill>
              </a:rPr>
              <a:t> met en place pour la vie</a:t>
            </a:r>
          </a:p>
          <a:p>
            <a:pPr lvl="0" algn="ctr"/>
            <a:endParaRPr lang="fr-FR" sz="1300" b="1" dirty="0">
              <a:solidFill>
                <a:schemeClr val="accent1"/>
              </a:solidFill>
            </a:endParaRPr>
          </a:p>
          <a:p>
            <a:pPr lvl="0" algn="ctr"/>
            <a:endParaRPr lang="fr-FR" sz="1300" b="1" dirty="0">
              <a:solidFill>
                <a:schemeClr val="accent1"/>
              </a:solidFill>
            </a:endParaRPr>
          </a:p>
        </p:txBody>
      </p:sp>
    </p:spTree>
    <p:extLst>
      <p:ext uri="{BB962C8B-B14F-4D97-AF65-F5344CB8AC3E}">
        <p14:creationId xmlns:p14="http://schemas.microsoft.com/office/powerpoint/2010/main" val="2756703622"/>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barn(outVertical)">
                                      <p:cBhvr>
                                        <p:cTn id="7" dur="500"/>
                                        <p:tgtEl>
                                          <p:spTgt spid="65"/>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up)">
                                      <p:cBhvr>
                                        <p:cTn id="11" dur="500"/>
                                        <p:tgtEl>
                                          <p:spTgt spid="29"/>
                                        </p:tgtEl>
                                      </p:cBhvr>
                                    </p:animEffect>
                                  </p:childTnLst>
                                </p:cTn>
                              </p:par>
                            </p:childTnLst>
                          </p:cTn>
                        </p:par>
                        <p:par>
                          <p:cTn id="12" fill="hold">
                            <p:stCondLst>
                              <p:cond delay="1000"/>
                            </p:stCondLst>
                            <p:childTnLst>
                              <p:par>
                                <p:cTn id="13" presetID="2" presetClass="entr" presetSubtype="1" accel="50000" decel="50000" fill="hold" grpId="0" nodeType="afterEffect">
                                  <p:stCondLst>
                                    <p:cond delay="0"/>
                                  </p:stCondLst>
                                  <p:childTnLst>
                                    <p:set>
                                      <p:cBhvr>
                                        <p:cTn id="14" dur="1" fill="hold">
                                          <p:stCondLst>
                                            <p:cond delay="0"/>
                                          </p:stCondLst>
                                        </p:cTn>
                                        <p:tgtEl>
                                          <p:spTgt spid="72"/>
                                        </p:tgtEl>
                                        <p:attrNameLst>
                                          <p:attrName>style.visibility</p:attrName>
                                        </p:attrNameLst>
                                      </p:cBhvr>
                                      <p:to>
                                        <p:strVal val="visible"/>
                                      </p:to>
                                    </p:set>
                                    <p:anim calcmode="lin" valueType="num">
                                      <p:cBhvr additive="base">
                                        <p:cTn id="15" dur="500" fill="hold"/>
                                        <p:tgtEl>
                                          <p:spTgt spid="72"/>
                                        </p:tgtEl>
                                        <p:attrNameLst>
                                          <p:attrName>ppt_x</p:attrName>
                                        </p:attrNameLst>
                                      </p:cBhvr>
                                      <p:tavLst>
                                        <p:tav tm="0">
                                          <p:val>
                                            <p:strVal val="#ppt_x"/>
                                          </p:val>
                                        </p:tav>
                                        <p:tav tm="100000">
                                          <p:val>
                                            <p:strVal val="#ppt_x"/>
                                          </p:val>
                                        </p:tav>
                                      </p:tavLst>
                                    </p:anim>
                                    <p:anim calcmode="lin" valueType="num">
                                      <p:cBhvr additive="base">
                                        <p:cTn id="16" dur="500" fill="hold"/>
                                        <p:tgtEl>
                                          <p:spTgt spid="72"/>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22" presetClass="entr" presetSubtype="4" fill="hold" nodeType="after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wipe(down)">
                                      <p:cBhvr>
                                        <p:cTn id="20" dur="500"/>
                                        <p:tgtEl>
                                          <p:spTgt spid="30"/>
                                        </p:tgtEl>
                                      </p:cBhvr>
                                    </p:animEffect>
                                  </p:childTnLst>
                                </p:cTn>
                              </p:par>
                            </p:childTnLst>
                          </p:cTn>
                        </p:par>
                        <p:par>
                          <p:cTn id="21" fill="hold">
                            <p:stCondLst>
                              <p:cond delay="2000"/>
                            </p:stCondLst>
                            <p:childTnLst>
                              <p:par>
                                <p:cTn id="22" presetID="2" presetClass="entr" presetSubtype="4" accel="50000" decel="50000" fill="hold" grpId="0" nodeType="afterEffect">
                                  <p:stCondLst>
                                    <p:cond delay="0"/>
                                  </p:stCondLst>
                                  <p:childTnLst>
                                    <p:set>
                                      <p:cBhvr>
                                        <p:cTn id="23" dur="1" fill="hold">
                                          <p:stCondLst>
                                            <p:cond delay="0"/>
                                          </p:stCondLst>
                                        </p:cTn>
                                        <p:tgtEl>
                                          <p:spTgt spid="75"/>
                                        </p:tgtEl>
                                        <p:attrNameLst>
                                          <p:attrName>style.visibility</p:attrName>
                                        </p:attrNameLst>
                                      </p:cBhvr>
                                      <p:to>
                                        <p:strVal val="visible"/>
                                      </p:to>
                                    </p:set>
                                    <p:anim calcmode="lin" valueType="num">
                                      <p:cBhvr additive="base">
                                        <p:cTn id="24" dur="500" fill="hold"/>
                                        <p:tgtEl>
                                          <p:spTgt spid="75"/>
                                        </p:tgtEl>
                                        <p:attrNameLst>
                                          <p:attrName>ppt_x</p:attrName>
                                        </p:attrNameLst>
                                      </p:cBhvr>
                                      <p:tavLst>
                                        <p:tav tm="0">
                                          <p:val>
                                            <p:strVal val="#ppt_x"/>
                                          </p:val>
                                        </p:tav>
                                        <p:tav tm="100000">
                                          <p:val>
                                            <p:strVal val="#ppt_x"/>
                                          </p:val>
                                        </p:tav>
                                      </p:tavLst>
                                    </p:anim>
                                    <p:anim calcmode="lin" valueType="num">
                                      <p:cBhvr additive="base">
                                        <p:cTn id="25" dur="500" fill="hold"/>
                                        <p:tgtEl>
                                          <p:spTgt spid="75"/>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wipe(up)">
                                      <p:cBhvr>
                                        <p:cTn id="29" dur="500"/>
                                        <p:tgtEl>
                                          <p:spTgt spid="31"/>
                                        </p:tgtEl>
                                      </p:cBhvr>
                                    </p:animEffect>
                                  </p:childTnLst>
                                </p:cTn>
                              </p:par>
                            </p:childTnLst>
                          </p:cTn>
                        </p:par>
                        <p:par>
                          <p:cTn id="30" fill="hold">
                            <p:stCondLst>
                              <p:cond delay="3000"/>
                            </p:stCondLst>
                            <p:childTnLst>
                              <p:par>
                                <p:cTn id="31" presetID="2" presetClass="entr" presetSubtype="1" accel="50000" decel="50000" fill="hold" grpId="0" nodeType="afterEffect">
                                  <p:stCondLst>
                                    <p:cond delay="0"/>
                                  </p:stCondLst>
                                  <p:childTnLst>
                                    <p:set>
                                      <p:cBhvr>
                                        <p:cTn id="32" dur="1" fill="hold">
                                          <p:stCondLst>
                                            <p:cond delay="0"/>
                                          </p:stCondLst>
                                        </p:cTn>
                                        <p:tgtEl>
                                          <p:spTgt spid="73"/>
                                        </p:tgtEl>
                                        <p:attrNameLst>
                                          <p:attrName>style.visibility</p:attrName>
                                        </p:attrNameLst>
                                      </p:cBhvr>
                                      <p:to>
                                        <p:strVal val="visible"/>
                                      </p:to>
                                    </p:set>
                                    <p:anim calcmode="lin" valueType="num">
                                      <p:cBhvr additive="base">
                                        <p:cTn id="33" dur="500" fill="hold"/>
                                        <p:tgtEl>
                                          <p:spTgt spid="73"/>
                                        </p:tgtEl>
                                        <p:attrNameLst>
                                          <p:attrName>ppt_x</p:attrName>
                                        </p:attrNameLst>
                                      </p:cBhvr>
                                      <p:tavLst>
                                        <p:tav tm="0">
                                          <p:val>
                                            <p:strVal val="#ppt_x"/>
                                          </p:val>
                                        </p:tav>
                                        <p:tav tm="100000">
                                          <p:val>
                                            <p:strVal val="#ppt_x"/>
                                          </p:val>
                                        </p:tav>
                                      </p:tavLst>
                                    </p:anim>
                                    <p:anim calcmode="lin" valueType="num">
                                      <p:cBhvr additive="base">
                                        <p:cTn id="34" dur="500" fill="hold"/>
                                        <p:tgtEl>
                                          <p:spTgt spid="73"/>
                                        </p:tgtEl>
                                        <p:attrNameLst>
                                          <p:attrName>ppt_y</p:attrName>
                                        </p:attrNameLst>
                                      </p:cBhvr>
                                      <p:tavLst>
                                        <p:tav tm="0">
                                          <p:val>
                                            <p:strVal val="0-#ppt_h/2"/>
                                          </p:val>
                                        </p:tav>
                                        <p:tav tm="100000">
                                          <p:val>
                                            <p:strVal val="#ppt_y"/>
                                          </p:val>
                                        </p:tav>
                                      </p:tavLst>
                                    </p:anim>
                                  </p:childTnLst>
                                </p:cTn>
                              </p:par>
                            </p:childTnLst>
                          </p:cTn>
                        </p:par>
                        <p:par>
                          <p:cTn id="35" fill="hold">
                            <p:stCondLst>
                              <p:cond delay="3500"/>
                            </p:stCondLst>
                            <p:childTnLst>
                              <p:par>
                                <p:cTn id="36" presetID="22" presetClass="entr" presetSubtype="4" fill="hold" nodeType="after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wipe(down)">
                                      <p:cBhvr>
                                        <p:cTn id="38" dur="500"/>
                                        <p:tgtEl>
                                          <p:spTgt spid="46"/>
                                        </p:tgtEl>
                                      </p:cBhvr>
                                    </p:animEffect>
                                  </p:childTnLst>
                                </p:cTn>
                              </p:par>
                            </p:childTnLst>
                          </p:cTn>
                        </p:par>
                        <p:par>
                          <p:cTn id="39" fill="hold">
                            <p:stCondLst>
                              <p:cond delay="4000"/>
                            </p:stCondLst>
                            <p:childTnLst>
                              <p:par>
                                <p:cTn id="40" presetID="2" presetClass="entr" presetSubtype="4" accel="50000" decel="50000" fill="hold" grpId="0" nodeType="afterEffect">
                                  <p:stCondLst>
                                    <p:cond delay="0"/>
                                  </p:stCondLst>
                                  <p:childTnLst>
                                    <p:set>
                                      <p:cBhvr>
                                        <p:cTn id="41" dur="1" fill="hold">
                                          <p:stCondLst>
                                            <p:cond delay="0"/>
                                          </p:stCondLst>
                                        </p:cTn>
                                        <p:tgtEl>
                                          <p:spTgt spid="76"/>
                                        </p:tgtEl>
                                        <p:attrNameLst>
                                          <p:attrName>style.visibility</p:attrName>
                                        </p:attrNameLst>
                                      </p:cBhvr>
                                      <p:to>
                                        <p:strVal val="visible"/>
                                      </p:to>
                                    </p:set>
                                    <p:anim calcmode="lin" valueType="num">
                                      <p:cBhvr additive="base">
                                        <p:cTn id="42" dur="500" fill="hold"/>
                                        <p:tgtEl>
                                          <p:spTgt spid="76"/>
                                        </p:tgtEl>
                                        <p:attrNameLst>
                                          <p:attrName>ppt_x</p:attrName>
                                        </p:attrNameLst>
                                      </p:cBhvr>
                                      <p:tavLst>
                                        <p:tav tm="0">
                                          <p:val>
                                            <p:strVal val="#ppt_x"/>
                                          </p:val>
                                        </p:tav>
                                        <p:tav tm="100000">
                                          <p:val>
                                            <p:strVal val="#ppt_x"/>
                                          </p:val>
                                        </p:tav>
                                      </p:tavLst>
                                    </p:anim>
                                    <p:anim calcmode="lin" valueType="num">
                                      <p:cBhvr additive="base">
                                        <p:cTn id="43" dur="500" fill="hold"/>
                                        <p:tgtEl>
                                          <p:spTgt spid="76"/>
                                        </p:tgtEl>
                                        <p:attrNameLst>
                                          <p:attrName>ppt_y</p:attrName>
                                        </p:attrNameLst>
                                      </p:cBhvr>
                                      <p:tavLst>
                                        <p:tav tm="0">
                                          <p:val>
                                            <p:strVal val="1+#ppt_h/2"/>
                                          </p:val>
                                        </p:tav>
                                        <p:tav tm="100000">
                                          <p:val>
                                            <p:strVal val="#ppt_y"/>
                                          </p:val>
                                        </p:tav>
                                      </p:tavLst>
                                    </p:anim>
                                  </p:childTnLst>
                                </p:cTn>
                              </p:par>
                            </p:childTnLst>
                          </p:cTn>
                        </p:par>
                        <p:par>
                          <p:cTn id="44" fill="hold">
                            <p:stCondLst>
                              <p:cond delay="4500"/>
                            </p:stCondLst>
                            <p:childTnLst>
                              <p:par>
                                <p:cTn id="45" presetID="22" presetClass="entr" presetSubtype="1" fill="hold" nodeType="afterEffect">
                                  <p:stCondLst>
                                    <p:cond delay="0"/>
                                  </p:stCondLst>
                                  <p:childTnLst>
                                    <p:set>
                                      <p:cBhvr>
                                        <p:cTn id="46" dur="1" fill="hold">
                                          <p:stCondLst>
                                            <p:cond delay="0"/>
                                          </p:stCondLst>
                                        </p:cTn>
                                        <p:tgtEl>
                                          <p:spTgt spid="52"/>
                                        </p:tgtEl>
                                        <p:attrNameLst>
                                          <p:attrName>style.visibility</p:attrName>
                                        </p:attrNameLst>
                                      </p:cBhvr>
                                      <p:to>
                                        <p:strVal val="visible"/>
                                      </p:to>
                                    </p:set>
                                    <p:animEffect transition="in" filter="wipe(up)">
                                      <p:cBhvr>
                                        <p:cTn id="47" dur="500"/>
                                        <p:tgtEl>
                                          <p:spTgt spid="52"/>
                                        </p:tgtEl>
                                      </p:cBhvr>
                                    </p:animEffect>
                                  </p:childTnLst>
                                </p:cTn>
                              </p:par>
                            </p:childTnLst>
                          </p:cTn>
                        </p:par>
                        <p:par>
                          <p:cTn id="48" fill="hold">
                            <p:stCondLst>
                              <p:cond delay="5000"/>
                            </p:stCondLst>
                            <p:childTnLst>
                              <p:par>
                                <p:cTn id="49" presetID="2" presetClass="entr" presetSubtype="1" accel="50000" decel="50000" fill="hold" grpId="0" nodeType="afterEffect">
                                  <p:stCondLst>
                                    <p:cond delay="0"/>
                                  </p:stCondLst>
                                  <p:childTnLst>
                                    <p:set>
                                      <p:cBhvr>
                                        <p:cTn id="50" dur="1" fill="hold">
                                          <p:stCondLst>
                                            <p:cond delay="0"/>
                                          </p:stCondLst>
                                        </p:cTn>
                                        <p:tgtEl>
                                          <p:spTgt spid="74"/>
                                        </p:tgtEl>
                                        <p:attrNameLst>
                                          <p:attrName>style.visibility</p:attrName>
                                        </p:attrNameLst>
                                      </p:cBhvr>
                                      <p:to>
                                        <p:strVal val="visible"/>
                                      </p:to>
                                    </p:set>
                                    <p:anim calcmode="lin" valueType="num">
                                      <p:cBhvr additive="base">
                                        <p:cTn id="51" dur="500" fill="hold"/>
                                        <p:tgtEl>
                                          <p:spTgt spid="74"/>
                                        </p:tgtEl>
                                        <p:attrNameLst>
                                          <p:attrName>ppt_x</p:attrName>
                                        </p:attrNameLst>
                                      </p:cBhvr>
                                      <p:tavLst>
                                        <p:tav tm="0">
                                          <p:val>
                                            <p:strVal val="#ppt_x"/>
                                          </p:val>
                                        </p:tav>
                                        <p:tav tm="100000">
                                          <p:val>
                                            <p:strVal val="#ppt_x"/>
                                          </p:val>
                                        </p:tav>
                                      </p:tavLst>
                                    </p:anim>
                                    <p:anim calcmode="lin" valueType="num">
                                      <p:cBhvr additive="base">
                                        <p:cTn id="52" dur="500" fill="hold"/>
                                        <p:tgtEl>
                                          <p:spTgt spid="74"/>
                                        </p:tgtEl>
                                        <p:attrNameLst>
                                          <p:attrName>ppt_y</p:attrName>
                                        </p:attrNameLst>
                                      </p:cBhvr>
                                      <p:tavLst>
                                        <p:tav tm="0">
                                          <p:val>
                                            <p:strVal val="0-#ppt_h/2"/>
                                          </p:val>
                                        </p:tav>
                                        <p:tav tm="100000">
                                          <p:val>
                                            <p:strVal val="#ppt_y"/>
                                          </p:val>
                                        </p:tav>
                                      </p:tavLst>
                                    </p:anim>
                                  </p:childTnLst>
                                </p:cTn>
                              </p:par>
                            </p:childTnLst>
                          </p:cTn>
                        </p:par>
                        <p:par>
                          <p:cTn id="53" fill="hold">
                            <p:stCondLst>
                              <p:cond delay="5500"/>
                            </p:stCondLst>
                            <p:childTnLst>
                              <p:par>
                                <p:cTn id="54" presetID="22" presetClass="entr" presetSubtype="4" fill="hold" nodeType="afterEffect">
                                  <p:stCondLst>
                                    <p:cond delay="0"/>
                                  </p:stCondLst>
                                  <p:childTnLst>
                                    <p:set>
                                      <p:cBhvr>
                                        <p:cTn id="55" dur="1" fill="hold">
                                          <p:stCondLst>
                                            <p:cond delay="0"/>
                                          </p:stCondLst>
                                        </p:cTn>
                                        <p:tgtEl>
                                          <p:spTgt spid="58"/>
                                        </p:tgtEl>
                                        <p:attrNameLst>
                                          <p:attrName>style.visibility</p:attrName>
                                        </p:attrNameLst>
                                      </p:cBhvr>
                                      <p:to>
                                        <p:strVal val="visible"/>
                                      </p:to>
                                    </p:set>
                                    <p:animEffect transition="in" filter="wipe(down)">
                                      <p:cBhvr>
                                        <p:cTn id="56" dur="500"/>
                                        <p:tgtEl>
                                          <p:spTgt spid="58"/>
                                        </p:tgtEl>
                                      </p:cBhvr>
                                    </p:animEffect>
                                  </p:childTnLst>
                                </p:cTn>
                              </p:par>
                            </p:childTnLst>
                          </p:cTn>
                        </p:par>
                        <p:par>
                          <p:cTn id="57" fill="hold">
                            <p:stCondLst>
                              <p:cond delay="6000"/>
                            </p:stCondLst>
                            <p:childTnLst>
                              <p:par>
                                <p:cTn id="58" presetID="2" presetClass="entr" presetSubtype="4" accel="50000" decel="50000" fill="hold" grpId="0" nodeType="afterEffect">
                                  <p:stCondLst>
                                    <p:cond delay="0"/>
                                  </p:stCondLst>
                                  <p:childTnLst>
                                    <p:set>
                                      <p:cBhvr>
                                        <p:cTn id="59" dur="1" fill="hold">
                                          <p:stCondLst>
                                            <p:cond delay="0"/>
                                          </p:stCondLst>
                                        </p:cTn>
                                        <p:tgtEl>
                                          <p:spTgt spid="77"/>
                                        </p:tgtEl>
                                        <p:attrNameLst>
                                          <p:attrName>style.visibility</p:attrName>
                                        </p:attrNameLst>
                                      </p:cBhvr>
                                      <p:to>
                                        <p:strVal val="visible"/>
                                      </p:to>
                                    </p:set>
                                    <p:anim calcmode="lin" valueType="num">
                                      <p:cBhvr additive="base">
                                        <p:cTn id="60" dur="500" fill="hold"/>
                                        <p:tgtEl>
                                          <p:spTgt spid="77"/>
                                        </p:tgtEl>
                                        <p:attrNameLst>
                                          <p:attrName>ppt_x</p:attrName>
                                        </p:attrNameLst>
                                      </p:cBhvr>
                                      <p:tavLst>
                                        <p:tav tm="0">
                                          <p:val>
                                            <p:strVal val="#ppt_x"/>
                                          </p:val>
                                        </p:tav>
                                        <p:tav tm="100000">
                                          <p:val>
                                            <p:strVal val="#ppt_x"/>
                                          </p:val>
                                        </p:tav>
                                      </p:tavLst>
                                    </p:anim>
                                    <p:anim calcmode="lin" valueType="num">
                                      <p:cBhvr additive="base">
                                        <p:cTn id="61" dur="500" fill="hold"/>
                                        <p:tgtEl>
                                          <p:spTgt spid="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72" grpId="0"/>
      <p:bldP spid="73" grpId="0"/>
      <p:bldP spid="74" grpId="0"/>
      <p:bldP spid="75" grpId="0"/>
      <p:bldP spid="76" grpId="0"/>
      <p:bldP spid="7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906000" cy="6924675"/>
          </a:xfrm>
          <a:prstGeom prst="rect">
            <a:avLst/>
          </a:prstGeom>
        </p:spPr>
      </p:pic>
      <p:sp>
        <p:nvSpPr>
          <p:cNvPr id="24" name="Title 2"/>
          <p:cNvSpPr txBox="1">
            <a:spLocks/>
          </p:cNvSpPr>
          <p:nvPr/>
        </p:nvSpPr>
        <p:spPr>
          <a:xfrm>
            <a:off x="0" y="266700"/>
            <a:ext cx="9905999" cy="558843"/>
          </a:xfrm>
          <a:prstGeom prst="rect">
            <a:avLst/>
          </a:prstGeom>
        </p:spPr>
        <p:txBody>
          <a:bodyPr vert="horz" wrap="none" lIns="0" tIns="0" rIns="0" bIns="0" rtlCol="0" anchor="ctr">
            <a:noAutofit/>
          </a:bodyPr>
          <a:lstStyle>
            <a:lvl1pPr algn="ctr" defTabSz="914400" rtl="0" eaLnBrk="1" latinLnBrk="0" hangingPunct="1">
              <a:lnSpc>
                <a:spcPct val="90000"/>
              </a:lnSpc>
              <a:spcBef>
                <a:spcPct val="0"/>
              </a:spcBef>
              <a:buNone/>
              <a:defRPr sz="3033" b="1" i="0" kern="1200" baseline="0">
                <a:solidFill>
                  <a:schemeClr val="tx1">
                    <a:lumMod val="50000"/>
                    <a:lumOff val="50000"/>
                  </a:schemeClr>
                </a:solidFill>
                <a:latin typeface="+mn-lt"/>
                <a:ea typeface="+mj-ea"/>
                <a:cs typeface="+mj-cs"/>
              </a:defRPr>
            </a:lvl1pPr>
          </a:lstStyle>
          <a:p>
            <a:r>
              <a:rPr lang="en-US" dirty="0">
                <a:solidFill>
                  <a:schemeClr val="accent2"/>
                </a:solidFill>
              </a:rPr>
              <a:t>Sign Up</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33286" y="933992"/>
            <a:ext cx="6306332" cy="552972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grpSp>
        <p:nvGrpSpPr>
          <p:cNvPr id="6" name="Group 5"/>
          <p:cNvGrpSpPr/>
          <p:nvPr/>
        </p:nvGrpSpPr>
        <p:grpSpPr>
          <a:xfrm>
            <a:off x="664919" y="1753300"/>
            <a:ext cx="2969635" cy="862226"/>
            <a:chOff x="664919" y="1753300"/>
            <a:chExt cx="2969635" cy="862226"/>
          </a:xfrm>
        </p:grpSpPr>
        <p:sp>
          <p:nvSpPr>
            <p:cNvPr id="3" name="TextBox 2"/>
            <p:cNvSpPr txBox="1"/>
            <p:nvPr/>
          </p:nvSpPr>
          <p:spPr>
            <a:xfrm>
              <a:off x="664919" y="2063691"/>
              <a:ext cx="2768367" cy="369332"/>
            </a:xfrm>
            <a:prstGeom prst="rect">
              <a:avLst/>
            </a:prstGeom>
            <a:noFill/>
          </p:spPr>
          <p:txBody>
            <a:bodyPr wrap="square" rtlCol="0">
              <a:spAutoFit/>
            </a:bodyPr>
            <a:lstStyle/>
            <a:p>
              <a:r>
                <a:rPr lang="en-GB" dirty="0">
                  <a:solidFill>
                    <a:srgbClr val="FF0000"/>
                  </a:solidFill>
                </a:rPr>
                <a:t>Nom du sponsor</a:t>
              </a: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80495" y="1753300"/>
              <a:ext cx="1354059" cy="862226"/>
            </a:xfrm>
            <a:prstGeom prst="rect">
              <a:avLst/>
            </a:prstGeom>
            <a:noFill/>
            <a:ln>
              <a:noFill/>
            </a:ln>
          </p:spPr>
        </p:pic>
      </p:grpSp>
      <p:sp>
        <p:nvSpPr>
          <p:cNvPr id="7" name="TextBox 6"/>
          <p:cNvSpPr txBox="1"/>
          <p:nvPr/>
        </p:nvSpPr>
        <p:spPr>
          <a:xfrm>
            <a:off x="683885" y="2925917"/>
            <a:ext cx="2768367" cy="646331"/>
          </a:xfrm>
          <a:prstGeom prst="rect">
            <a:avLst/>
          </a:prstGeom>
          <a:noFill/>
        </p:spPr>
        <p:txBody>
          <a:bodyPr wrap="square" rtlCol="0">
            <a:spAutoFit/>
          </a:bodyPr>
          <a:lstStyle/>
          <a:p>
            <a:r>
              <a:rPr lang="fr-FR" dirty="0"/>
              <a:t>Un formulaire simple à remplir </a:t>
            </a:r>
            <a:endParaRPr lang="en-GB" dirty="0"/>
          </a:p>
        </p:txBody>
      </p:sp>
      <p:sp>
        <p:nvSpPr>
          <p:cNvPr id="5" name="Rectangle 4"/>
          <p:cNvSpPr/>
          <p:nvPr/>
        </p:nvSpPr>
        <p:spPr>
          <a:xfrm>
            <a:off x="3523376" y="1753300"/>
            <a:ext cx="3154261" cy="104023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66105093"/>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0-#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1"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childTnLst>
                                </p:cTn>
                              </p:par>
                            </p:childTnLst>
                          </p:cTn>
                        </p:par>
                        <p:par>
                          <p:cTn id="18" fill="hold">
                            <p:stCondLst>
                              <p:cond delay="1000"/>
                            </p:stCondLst>
                            <p:childTnLst>
                              <p:par>
                                <p:cTn id="19" presetID="26" presetClass="emph" presetSubtype="0" repeatCount="3000" fill="hold" grpId="1" nodeType="afterEffect">
                                  <p:stCondLst>
                                    <p:cond delay="0"/>
                                  </p:stCondLst>
                                  <p:childTnLst>
                                    <p:animEffect transition="out" filter="fade">
                                      <p:cBhvr>
                                        <p:cTn id="20" dur="500" tmFilter="0, 0; .2, .5; .8, .5; 1, 0"/>
                                        <p:tgtEl>
                                          <p:spTgt spid="5"/>
                                        </p:tgtEl>
                                      </p:cBhvr>
                                    </p:animEffect>
                                    <p:animScale>
                                      <p:cBhvr>
                                        <p:cTn id="21" dur="250" autoRev="1" fill="hold"/>
                                        <p:tgtEl>
                                          <p:spTgt spid="5"/>
                                        </p:tgtEl>
                                      </p:cBhvr>
                                      <p:by x="105000" y="105000"/>
                                    </p:animScale>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animBg="1"/>
      <p:bldP spid="5"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descr="2.jpg"/>
          <p:cNvPicPr>
            <a:picLocks noGrp="1" noChangeAspect="1"/>
          </p:cNvPicPr>
          <p:nvPr>
            <p:ph type="pic" sz="quarter" idx="44"/>
          </p:nvPr>
        </p:nvPicPr>
        <p:blipFill>
          <a:blip r:embed="rId2"/>
          <a:srcRect t="4506" b="4506"/>
          <a:stretch>
            <a:fillRect/>
          </a:stretch>
        </p:blipFill>
        <p:spPr/>
      </p:pic>
      <p:sp>
        <p:nvSpPr>
          <p:cNvPr id="6" name="Freeform 5"/>
          <p:cNvSpPr/>
          <p:nvPr/>
        </p:nvSpPr>
        <p:spPr bwMode="auto">
          <a:xfrm>
            <a:off x="0" y="2246767"/>
            <a:ext cx="5990772" cy="3984020"/>
          </a:xfrm>
          <a:custGeom>
            <a:avLst/>
            <a:gdLst>
              <a:gd name="connsiteX0" fmla="*/ 0 w 5529943"/>
              <a:gd name="connsiteY0" fmla="*/ 3677557 h 3677557"/>
              <a:gd name="connsiteX1" fmla="*/ 0 w 5529943"/>
              <a:gd name="connsiteY1" fmla="*/ 0 h 3677557"/>
              <a:gd name="connsiteX2" fmla="*/ 5529943 w 5529943"/>
              <a:gd name="connsiteY2" fmla="*/ 3677557 h 3677557"/>
              <a:gd name="connsiteX3" fmla="*/ 0 w 5529943"/>
              <a:gd name="connsiteY3" fmla="*/ 3677557 h 3677557"/>
              <a:gd name="connsiteX0" fmla="*/ 0 w 5529943"/>
              <a:gd name="connsiteY0" fmla="*/ 3677557 h 3677557"/>
              <a:gd name="connsiteX1" fmla="*/ 0 w 5529943"/>
              <a:gd name="connsiteY1" fmla="*/ 0 h 3677557"/>
              <a:gd name="connsiteX2" fmla="*/ 2209800 w 5529943"/>
              <a:gd name="connsiteY2" fmla="*/ 1453243 h 3677557"/>
              <a:gd name="connsiteX3" fmla="*/ 5529943 w 5529943"/>
              <a:gd name="connsiteY3" fmla="*/ 3677557 h 3677557"/>
              <a:gd name="connsiteX4" fmla="*/ 0 w 5529943"/>
              <a:gd name="connsiteY4" fmla="*/ 3677557 h 3677557"/>
              <a:gd name="connsiteX0" fmla="*/ 0 w 5529943"/>
              <a:gd name="connsiteY0" fmla="*/ 3677557 h 3677557"/>
              <a:gd name="connsiteX1" fmla="*/ 0 w 5529943"/>
              <a:gd name="connsiteY1" fmla="*/ 0 h 3677557"/>
              <a:gd name="connsiteX2" fmla="*/ 3454400 w 5529943"/>
              <a:gd name="connsiteY2" fmla="*/ 1192893 h 3677557"/>
              <a:gd name="connsiteX3" fmla="*/ 5529943 w 5529943"/>
              <a:gd name="connsiteY3" fmla="*/ 3677557 h 3677557"/>
              <a:gd name="connsiteX4" fmla="*/ 0 w 5529943"/>
              <a:gd name="connsiteY4" fmla="*/ 3677557 h 36775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9943" h="3677557">
                <a:moveTo>
                  <a:pt x="0" y="3677557"/>
                </a:moveTo>
                <a:lnTo>
                  <a:pt x="0" y="0"/>
                </a:lnTo>
                <a:lnTo>
                  <a:pt x="3454400" y="1192893"/>
                </a:lnTo>
                <a:lnTo>
                  <a:pt x="5529943" y="3677557"/>
                </a:lnTo>
                <a:lnTo>
                  <a:pt x="0" y="3677557"/>
                </a:lnTo>
                <a:close/>
              </a:path>
            </a:pathLst>
          </a:custGeom>
          <a:solidFill>
            <a:schemeClr val="tx1">
              <a:lumMod val="75000"/>
              <a:lumOff val="25000"/>
              <a:alpha val="70000"/>
            </a:schemeClr>
          </a:solidFill>
          <a:ln w="19050">
            <a:noFill/>
            <a:round/>
            <a:headEnd/>
            <a:tailEnd/>
          </a:ln>
        </p:spPr>
        <p:txBody>
          <a:bodyPr vert="horz" wrap="none" lIns="99060" tIns="49530" rIns="99060" bIns="49530" numCol="1" rtlCol="0" anchor="ctr" anchorCtr="1" compatLnSpc="1">
            <a:prstTxWarp prst="textNoShape">
              <a:avLst/>
            </a:prstTxWarp>
          </a:bodyPr>
          <a:lstStyle/>
          <a:p>
            <a:pPr algn="ctr"/>
            <a:endParaRPr lang="en-US" sz="1300" b="1" dirty="0">
              <a:solidFill>
                <a:schemeClr val="tx1">
                  <a:lumMod val="75000"/>
                  <a:lumOff val="25000"/>
                </a:schemeClr>
              </a:solidFill>
            </a:endParaRPr>
          </a:p>
        </p:txBody>
      </p:sp>
      <p:sp>
        <p:nvSpPr>
          <p:cNvPr id="8" name="TextBox 7"/>
          <p:cNvSpPr txBox="1"/>
          <p:nvPr/>
        </p:nvSpPr>
        <p:spPr>
          <a:xfrm>
            <a:off x="317746" y="4051609"/>
            <a:ext cx="1223708" cy="559076"/>
          </a:xfrm>
          <a:prstGeom prst="rect">
            <a:avLst/>
          </a:prstGeom>
          <a:noFill/>
        </p:spPr>
        <p:txBody>
          <a:bodyPr wrap="none" rtlCol="0">
            <a:spAutoFit/>
          </a:bodyPr>
          <a:lstStyle/>
          <a:p>
            <a:r>
              <a:rPr lang="en-US" sz="3033" dirty="0">
                <a:solidFill>
                  <a:schemeClr val="bg1"/>
                </a:solidFill>
              </a:rPr>
              <a:t>MERCI</a:t>
            </a:r>
          </a:p>
        </p:txBody>
      </p:sp>
      <p:sp>
        <p:nvSpPr>
          <p:cNvPr id="9" name="TextBox 8"/>
          <p:cNvSpPr txBox="1"/>
          <p:nvPr/>
        </p:nvSpPr>
        <p:spPr>
          <a:xfrm>
            <a:off x="317745" y="4574425"/>
            <a:ext cx="3765957" cy="433453"/>
          </a:xfrm>
          <a:prstGeom prst="rect">
            <a:avLst/>
          </a:prstGeom>
          <a:noFill/>
        </p:spPr>
        <p:txBody>
          <a:bodyPr wrap="square" rtlCol="0">
            <a:noAutofit/>
          </a:bodyPr>
          <a:lstStyle/>
          <a:p>
            <a:r>
              <a:rPr lang="en-US" sz="2600" dirty="0">
                <a:solidFill>
                  <a:schemeClr val="bg1"/>
                </a:solidFill>
              </a:rPr>
              <a:t>DE VOTRE ATTENTION</a:t>
            </a:r>
          </a:p>
        </p:txBody>
      </p:sp>
      <p:pic>
        <p:nvPicPr>
          <p:cNvPr id="23" name="Picture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2581" y="5298813"/>
            <a:ext cx="4832758" cy="687302"/>
          </a:xfrm>
          <a:prstGeom prst="rect">
            <a:avLst/>
          </a:prstGeom>
          <a:effectLst>
            <a:glow rad="63500">
              <a:schemeClr val="bg1">
                <a:alpha val="40000"/>
              </a:schemeClr>
            </a:glow>
          </a:effectLst>
        </p:spPr>
      </p:pic>
    </p:spTree>
    <p:extLst>
      <p:ext uri="{BB962C8B-B14F-4D97-AF65-F5344CB8AC3E}">
        <p14:creationId xmlns:p14="http://schemas.microsoft.com/office/powerpoint/2010/main" val="3236377638"/>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9" grpId="0"/>
    </p:bldLst>
  </p:timing>
</p:sld>
</file>

<file path=ppt/theme/theme1.xml><?xml version="1.0" encoding="utf-8"?>
<a:theme xmlns:a="http://schemas.openxmlformats.org/drawingml/2006/main" name="Office Theme">
  <a:themeElements>
    <a:clrScheme name="MAP">
      <a:dk1>
        <a:sysClr val="windowText" lastClr="000000"/>
      </a:dk1>
      <a:lt1>
        <a:sysClr val="window" lastClr="FFFFFF"/>
      </a:lt1>
      <a:dk2>
        <a:srgbClr val="44546A"/>
      </a:dk2>
      <a:lt2>
        <a:srgbClr val="E7E6E6"/>
      </a:lt2>
      <a:accent1>
        <a:srgbClr val="3E6027"/>
      </a:accent1>
      <a:accent2>
        <a:srgbClr val="538135"/>
      </a:accent2>
      <a:accent3>
        <a:srgbClr val="538135"/>
      </a:accent3>
      <a:accent4>
        <a:srgbClr val="7FBB59"/>
      </a:accent4>
      <a:accent5>
        <a:srgbClr val="AAD190"/>
      </a:accent5>
      <a:accent6>
        <a:srgbClr val="D4E8C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3907</TotalTime>
  <Words>1352</Words>
  <Application>Microsoft Office PowerPoint</Application>
  <PresentationFormat>A4 Paper (210x297 mm)</PresentationFormat>
  <Paragraphs>259</Paragraphs>
  <Slides>19</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Calibri</vt:lpstr>
      <vt:lpstr>FontAwesome</vt:lpstr>
      <vt:lpstr>Arial</vt:lpstr>
      <vt:lpstr>Calibri Light</vt:lpstr>
      <vt:lpstr>Times New Roman</vt:lpstr>
      <vt:lpstr>Office Theme</vt:lpstr>
      <vt:lpstr>PowerPoint Presentation</vt:lpstr>
      <vt:lpstr>PowerPoint Presentation</vt:lpstr>
      <vt:lpstr>PowerPoint Presentation</vt:lpstr>
      <vt:lpstr>Michael Deese</vt:lpstr>
      <vt:lpstr>PowerPoint Presentation</vt:lpstr>
      <vt:lpstr>PowerPoint Presentation</vt:lpstr>
      <vt:lpstr>Qu’est-ce que My Advertising Pays (MAP) ?</vt:lpstr>
      <vt:lpstr>Qu’est-ce que My Advertising Pays (MAP) ? </vt:lpstr>
      <vt:lpstr>Une manière simple et facile pour tout  le monde et chacun de gagner de l’argent </vt:lpstr>
      <vt:lpstr>Des sensations fabuleuses!</vt:lpstr>
      <vt:lpstr>Alors comment GAGNE-T-ON de l’argent? </vt:lpstr>
      <vt:lpstr>Descriptif </vt:lpstr>
      <vt:lpstr>Les bénéfices d’un business facile </vt:lpstr>
      <vt:lpstr>Parrainage</vt:lpstr>
      <vt:lpstr>Chiffres</vt:lpstr>
      <vt:lpstr>Les chiffres</vt:lpstr>
      <vt:lpstr>Les prestations Bonus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Abs Shahid</dc:creator>
  <cp:lastModifiedBy>Abs Shahid</cp:lastModifiedBy>
  <cp:revision>102</cp:revision>
  <cp:lastPrinted>2016-05-07T18:19:43Z</cp:lastPrinted>
  <dcterms:created xsi:type="dcterms:W3CDTF">2016-02-09T16:15:34Z</dcterms:created>
  <dcterms:modified xsi:type="dcterms:W3CDTF">2016-05-27T11:28:57Z</dcterms:modified>
</cp:coreProperties>
</file>