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6" r:id="rId3"/>
    <p:sldId id="291" r:id="rId4"/>
    <p:sldId id="257" r:id="rId5"/>
    <p:sldId id="258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59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6" r:id="rId22"/>
    <p:sldId id="277" r:id="rId23"/>
    <p:sldId id="279" r:id="rId24"/>
    <p:sldId id="278" r:id="rId25"/>
    <p:sldId id="288" r:id="rId26"/>
    <p:sldId id="280" r:id="rId27"/>
    <p:sldId id="281" r:id="rId28"/>
    <p:sldId id="282" r:id="rId29"/>
    <p:sldId id="283" r:id="rId30"/>
    <p:sldId id="284" r:id="rId31"/>
    <p:sldId id="286" r:id="rId32"/>
    <p:sldId id="287" r:id="rId33"/>
    <p:sldId id="289" r:id="rId34"/>
    <p:sldId id="274" r:id="rId35"/>
    <p:sldId id="285" r:id="rId3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7FAC-51EE-4DB7-8913-9763D9426B85}" type="datetimeFigureOut">
              <a:rPr lang="fr-FR" smtClean="0"/>
              <a:t>10/08/2016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DB9EA-650D-4FC9-B989-5B62DBB69B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6136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7FAC-51EE-4DB7-8913-9763D9426B85}" type="datetimeFigureOut">
              <a:rPr lang="fr-FR" smtClean="0"/>
              <a:t>10/08/2016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DB9EA-650D-4FC9-B989-5B62DBB69B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091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7FAC-51EE-4DB7-8913-9763D9426B85}" type="datetimeFigureOut">
              <a:rPr lang="fr-FR" smtClean="0"/>
              <a:t>10/08/2016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DB9EA-650D-4FC9-B989-5B62DBB69B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6337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7FAC-51EE-4DB7-8913-9763D9426B85}" type="datetimeFigureOut">
              <a:rPr lang="fr-FR" smtClean="0"/>
              <a:t>10/08/2016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DB9EA-650D-4FC9-B989-5B62DBB69B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8970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7FAC-51EE-4DB7-8913-9763D9426B85}" type="datetimeFigureOut">
              <a:rPr lang="fr-FR" smtClean="0"/>
              <a:t>10/08/2016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DB9EA-650D-4FC9-B989-5B62DBB69B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5310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7FAC-51EE-4DB7-8913-9763D9426B85}" type="datetimeFigureOut">
              <a:rPr lang="fr-FR" smtClean="0"/>
              <a:t>10/08/2016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DB9EA-650D-4FC9-B989-5B62DBB69B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9956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7FAC-51EE-4DB7-8913-9763D9426B85}" type="datetimeFigureOut">
              <a:rPr lang="fr-FR" smtClean="0"/>
              <a:t>10/08/2016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DB9EA-650D-4FC9-B989-5B62DBB69B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9565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7FAC-51EE-4DB7-8913-9763D9426B85}" type="datetimeFigureOut">
              <a:rPr lang="fr-FR" smtClean="0"/>
              <a:t>10/08/2016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DB9EA-650D-4FC9-B989-5B62DBB69B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192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7FAC-51EE-4DB7-8913-9763D9426B85}" type="datetimeFigureOut">
              <a:rPr lang="fr-FR" smtClean="0"/>
              <a:t>10/08/2016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DB9EA-650D-4FC9-B989-5B62DBB69B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825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7FAC-51EE-4DB7-8913-9763D9426B85}" type="datetimeFigureOut">
              <a:rPr lang="fr-FR" smtClean="0"/>
              <a:t>10/08/2016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DB9EA-650D-4FC9-B989-5B62DBB69B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2989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F7FAC-51EE-4DB7-8913-9763D9426B85}" type="datetimeFigureOut">
              <a:rPr lang="fr-FR" smtClean="0"/>
              <a:t>10/08/2016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DB9EA-650D-4FC9-B989-5B62DBB69B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380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1F7FAC-51EE-4DB7-8913-9763D9426B85}" type="datetimeFigureOut">
              <a:rPr lang="fr-FR" smtClean="0"/>
              <a:t>10/08/2016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DB9EA-650D-4FC9-B989-5B62DBB69B1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142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3768132" y="545995"/>
            <a:ext cx="9450474" cy="1325563"/>
          </a:xfrm>
        </p:spPr>
        <p:txBody>
          <a:bodyPr>
            <a:norm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Tiranti Solid LET" pitchFamily="2" charset="0"/>
              </a:rPr>
              <a:t>De bois et de métal</a:t>
            </a:r>
            <a:endParaRPr lang="fr-FR" sz="2400" dirty="0">
              <a:solidFill>
                <a:schemeClr val="bg1"/>
              </a:solidFill>
              <a:latin typeface="Tiranti Solid LET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291" y="1688122"/>
            <a:ext cx="6901968" cy="452222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8980098" y="4567773"/>
            <a:ext cx="232050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0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Tiranti Solid LET" pitchFamily="2" charset="0"/>
              </a:rPr>
              <a:t> Défilement automatique</a:t>
            </a:r>
            <a:endParaRPr lang="fr-FR" sz="2000" b="0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Tiranti Solid L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453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  <p:sndAc>
          <p:stSnd>
            <p:snd r:embed="rId2" name="Epic_Cinematic Orchestral - THE LIMITLESS.wav"/>
          </p:stSnd>
        </p:sndAc>
      </p:transition>
    </mc:Choice>
    <mc:Fallback xmlns="">
      <p:transition spd="slow" advClick="0" advTm="4000">
        <p:fade/>
        <p:sndAc>
          <p:stSnd>
            <p:snd r:embed="rId4" name="Epic_Cinematic Orchestral - THE LIMITLES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7031" y="2218819"/>
            <a:ext cx="5608847" cy="2967093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1147312" y="365125"/>
            <a:ext cx="9368287" cy="1325563"/>
          </a:xfrm>
        </p:spPr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Tiranti Solid LET" pitchFamily="2" charset="0"/>
              </a:rPr>
              <a:t>L’artiste hawaïenne Alison </a:t>
            </a:r>
            <a:r>
              <a:rPr lang="fr-FR" sz="2000" dirty="0" err="1" smtClean="0">
                <a:solidFill>
                  <a:schemeClr val="bg1"/>
                </a:solidFill>
                <a:latin typeface="Tiranti Solid LET" pitchFamily="2" charset="0"/>
              </a:rPr>
              <a:t>Moritsugu</a:t>
            </a:r>
            <a:r>
              <a:rPr lang="fr-FR" sz="2000" dirty="0" smtClean="0">
                <a:solidFill>
                  <a:schemeClr val="bg1"/>
                </a:solidFill>
                <a:latin typeface="Tiranti Solid LET" pitchFamily="2" charset="0"/>
              </a:rPr>
              <a:t> a voulu rendre hommage aux forêts et aux paysages champêtres dramatiquement </a:t>
            </a:r>
            <a:r>
              <a:rPr lang="fr-FR" sz="2000" dirty="0" err="1" smtClean="0">
                <a:solidFill>
                  <a:schemeClr val="bg1"/>
                </a:solidFill>
                <a:latin typeface="Tiranti Solid LET" pitchFamily="2" charset="0"/>
              </a:rPr>
              <a:t>menaçés</a:t>
            </a:r>
            <a:r>
              <a:rPr lang="fr-FR" sz="2000" dirty="0" smtClean="0">
                <a:solidFill>
                  <a:schemeClr val="bg1"/>
                </a:solidFill>
                <a:latin typeface="Tiranti Solid LET" pitchFamily="2" charset="0"/>
              </a:rPr>
              <a:t>  par les effets destructeurs de l’industrialisation …</a:t>
            </a:r>
            <a:endParaRPr lang="fr-FR" sz="2000" dirty="0">
              <a:solidFill>
                <a:schemeClr val="bg1"/>
              </a:solidFill>
              <a:latin typeface="Tiranti Solid L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850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 idx="4294967295"/>
          </p:nvPr>
        </p:nvSpPr>
        <p:spPr>
          <a:xfrm>
            <a:off x="1604512" y="365125"/>
            <a:ext cx="8911087" cy="1325563"/>
          </a:xfrm>
        </p:spPr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Tiranti Solid LET" pitchFamily="2" charset="0"/>
              </a:rPr>
              <a:t> </a:t>
            </a:r>
            <a:r>
              <a:rPr lang="fr-FR" sz="2000" dirty="0">
                <a:solidFill>
                  <a:schemeClr val="bg1"/>
                </a:solidFill>
                <a:latin typeface="Tiranti Solid LET" pitchFamily="2" charset="0"/>
              </a:rPr>
              <a:t>U</a:t>
            </a:r>
            <a:r>
              <a:rPr lang="fr-FR" sz="2000" dirty="0" smtClean="0">
                <a:solidFill>
                  <a:schemeClr val="bg1"/>
                </a:solidFill>
                <a:latin typeface="Tiranti Solid LET" pitchFamily="2" charset="0"/>
              </a:rPr>
              <a:t>nivers miniatures incrustés dans de jolies bagues en bois par le studio de design  Secret Wood…</a:t>
            </a:r>
            <a:endParaRPr lang="fr-FR" sz="2000" dirty="0">
              <a:solidFill>
                <a:schemeClr val="bg1"/>
              </a:solidFill>
              <a:latin typeface="Tiranti Solid LET" pitchFamily="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555" y="1410958"/>
            <a:ext cx="7239000" cy="474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956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drape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1422" y="1526875"/>
            <a:ext cx="4948595" cy="358122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84" y="1823774"/>
            <a:ext cx="5134873" cy="34187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69184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4661" y="1102743"/>
            <a:ext cx="5665790" cy="410024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057" y="1293964"/>
            <a:ext cx="4002656" cy="40026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31902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8587" y="1440611"/>
            <a:ext cx="5270438" cy="381413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972" y="1509531"/>
            <a:ext cx="3676291" cy="36762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62431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9432" y="968435"/>
            <a:ext cx="6985000" cy="5041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828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225" y="859137"/>
            <a:ext cx="7239000" cy="4829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9361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5181" y="657206"/>
            <a:ext cx="5977513" cy="5599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4581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1779" y="1676952"/>
            <a:ext cx="4638671" cy="335693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795" y="1775273"/>
            <a:ext cx="4746685" cy="31602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70838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1185" y="943893"/>
            <a:ext cx="4631887" cy="424792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32" y="1221553"/>
            <a:ext cx="5755975" cy="38322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12268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1607736" y="365125"/>
            <a:ext cx="8907864" cy="1325563"/>
          </a:xfrm>
        </p:spPr>
        <p:txBody>
          <a:bodyPr>
            <a:normAutofit/>
          </a:bodyPr>
          <a:lstStyle/>
          <a:p>
            <a:r>
              <a:rPr lang="fr-FR" sz="1800" dirty="0" smtClean="0">
                <a:solidFill>
                  <a:schemeClr val="bg1"/>
                </a:solidFill>
                <a:latin typeface="Tiranti Solid LET" pitchFamily="2" charset="0"/>
              </a:rPr>
              <a:t>Le monde dans une goutte d’eau, superbes photographies de Dave Wood</a:t>
            </a:r>
            <a:endParaRPr lang="fr-FR" sz="1800" dirty="0">
              <a:solidFill>
                <a:schemeClr val="bg1"/>
              </a:solidFill>
              <a:latin typeface="Tiranti Solid LET" pitchFamily="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3266" y="866478"/>
            <a:ext cx="4159808" cy="525876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1798" y="1531786"/>
            <a:ext cx="2938498" cy="4402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6481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842962"/>
            <a:ext cx="7239000" cy="5172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4185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077" y="541774"/>
            <a:ext cx="4174252" cy="584395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2897" y="541774"/>
            <a:ext cx="4424863" cy="61948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9568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352" y="615545"/>
            <a:ext cx="4234542" cy="592835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1046" y="1396721"/>
            <a:ext cx="5521655" cy="3945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8503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4412"/>
            <a:ext cx="7239000" cy="4829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7478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5236" y="656909"/>
            <a:ext cx="4030106" cy="564214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7591" y="817264"/>
            <a:ext cx="4257150" cy="5481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24258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9175"/>
            <a:ext cx="7239000" cy="4819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0944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852487"/>
            <a:ext cx="7239000" cy="5153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2834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 idx="4294967295"/>
          </p:nvPr>
        </p:nvSpPr>
        <p:spPr>
          <a:xfrm>
            <a:off x="1798655" y="365125"/>
            <a:ext cx="8716944" cy="1325563"/>
          </a:xfrm>
        </p:spPr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Tiranti Solid LET" pitchFamily="2" charset="0"/>
              </a:rPr>
              <a:t>Les cartes des grandes villes du monde transformées en jolis bijoux par la </a:t>
            </a:r>
            <a:r>
              <a:rPr lang="fr-FR" sz="2000" dirty="0" err="1" smtClean="0">
                <a:solidFill>
                  <a:schemeClr val="bg1"/>
                </a:solidFill>
                <a:latin typeface="Tiranti Solid LET" pitchFamily="2" charset="0"/>
              </a:rPr>
              <a:t>desingner</a:t>
            </a:r>
            <a:r>
              <a:rPr lang="fr-FR" sz="2000" dirty="0" smtClean="0">
                <a:solidFill>
                  <a:schemeClr val="bg1"/>
                </a:solidFill>
                <a:latin typeface="Tiranti Solid LET" pitchFamily="2" charset="0"/>
              </a:rPr>
              <a:t> </a:t>
            </a:r>
            <a:r>
              <a:rPr lang="fr-FR" sz="2000" dirty="0" err="1" smtClean="0">
                <a:solidFill>
                  <a:schemeClr val="bg1"/>
                </a:solidFill>
                <a:latin typeface="Tiranti Solid LET" pitchFamily="2" charset="0"/>
              </a:rPr>
              <a:t>Salia</a:t>
            </a:r>
            <a:r>
              <a:rPr lang="fr-FR" sz="2000" dirty="0" smtClean="0">
                <a:solidFill>
                  <a:schemeClr val="bg1"/>
                </a:solidFill>
                <a:latin typeface="Tiranti Solid LET" pitchFamily="2" charset="0"/>
              </a:rPr>
              <a:t>  Hari…</a:t>
            </a:r>
            <a:endParaRPr lang="fr-FR" sz="2000" dirty="0">
              <a:solidFill>
                <a:schemeClr val="bg1"/>
              </a:solidFill>
              <a:latin typeface="Tiranti Solid LET" pitchFamily="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1177" y="1567397"/>
            <a:ext cx="4335863" cy="47580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3767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7260" y="709245"/>
            <a:ext cx="5545853" cy="55458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1829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0433" y="472272"/>
            <a:ext cx="5722536" cy="57225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1419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1827" y="1356528"/>
            <a:ext cx="6783221" cy="411323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2965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236" y="943025"/>
            <a:ext cx="4592461" cy="459246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7828" y="795243"/>
            <a:ext cx="5896141" cy="4662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0060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400175"/>
            <a:ext cx="7239000" cy="4057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2590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 idx="4294967295"/>
          </p:nvPr>
        </p:nvSpPr>
        <p:spPr>
          <a:xfrm>
            <a:off x="2476500" y="365125"/>
            <a:ext cx="9715500" cy="1325563"/>
          </a:xfrm>
        </p:spPr>
        <p:txBody>
          <a:bodyPr>
            <a:norm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Tiranti Solid LET" pitchFamily="2" charset="0"/>
              </a:rPr>
              <a:t>Ces jolies bagues déclarent votre amour aux grandes villes du monde par la </a:t>
            </a:r>
            <a:r>
              <a:rPr lang="fr-FR" sz="2000" dirty="0" err="1" smtClean="0">
                <a:solidFill>
                  <a:schemeClr val="bg1"/>
                </a:solidFill>
                <a:latin typeface="Tiranti Solid LET" pitchFamily="2" charset="0"/>
              </a:rPr>
              <a:t>desingner</a:t>
            </a:r>
            <a:r>
              <a:rPr lang="fr-FR" sz="2000" dirty="0" smtClean="0">
                <a:solidFill>
                  <a:schemeClr val="bg1"/>
                </a:solidFill>
                <a:latin typeface="Tiranti Solid LET" pitchFamily="2" charset="0"/>
              </a:rPr>
              <a:t> et orfèvre  Pla </a:t>
            </a:r>
            <a:r>
              <a:rPr lang="fr-FR" sz="2000" dirty="0" err="1" smtClean="0">
                <a:solidFill>
                  <a:schemeClr val="bg1"/>
                </a:solidFill>
                <a:latin typeface="Tiranti Solid LET" pitchFamily="2" charset="0"/>
              </a:rPr>
              <a:t>Shekhtman</a:t>
            </a:r>
            <a:r>
              <a:rPr lang="fr-FR" sz="2000" dirty="0" smtClean="0">
                <a:solidFill>
                  <a:schemeClr val="bg1"/>
                </a:solidFill>
                <a:latin typeface="Tiranti Solid LET" pitchFamily="2" charset="0"/>
              </a:rPr>
              <a:t>…</a:t>
            </a:r>
            <a:endParaRPr lang="fr-FR" sz="2000" dirty="0">
              <a:solidFill>
                <a:schemeClr val="bg1"/>
              </a:solidFill>
              <a:latin typeface="Tiranti Solid LET" pitchFamily="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3065" y="1801220"/>
            <a:ext cx="6062225" cy="4546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110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714375"/>
            <a:ext cx="7239000" cy="5429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6693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714375"/>
            <a:ext cx="7239000" cy="5429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089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6452" y="664133"/>
            <a:ext cx="7239000" cy="5429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193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709612"/>
            <a:ext cx="7239000" cy="5438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180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3343" y="1065124"/>
            <a:ext cx="6310545" cy="4710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230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837" y="777630"/>
            <a:ext cx="5153967" cy="515396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0267" y="777630"/>
            <a:ext cx="4838281" cy="50654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5849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333" y="1185705"/>
            <a:ext cx="3914775" cy="41851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873" y="1185705"/>
            <a:ext cx="5572445" cy="4185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254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1379" y="219321"/>
            <a:ext cx="4568975" cy="63372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46096" y="2926270"/>
            <a:ext cx="422165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ranti Solid LET" pitchFamily="2" charset="0"/>
              </a:rPr>
              <a:t> </a:t>
            </a:r>
            <a:r>
              <a:rPr lang="fr-FR" sz="5400" b="0" cap="none" spc="0" dirty="0" smtClean="0">
                <a:ln w="0"/>
                <a:solidFill>
                  <a:schemeClr val="bg1"/>
                </a:solidFill>
                <a:effectLst>
                  <a:reflection blurRad="6350" stA="53000" endA="300" endPos="35500" dir="5400000" sy="-90000" algn="bl" rotWithShape="0"/>
                </a:effectLst>
                <a:latin typeface="Tiranti Solid LET" pitchFamily="2" charset="0"/>
              </a:rPr>
              <a:t>Ou est le chat ?</a:t>
            </a:r>
            <a:endParaRPr lang="fr-FR" sz="5400" b="0" cap="none" spc="0" dirty="0">
              <a:ln w="0"/>
              <a:solidFill>
                <a:schemeClr val="bg1"/>
              </a:solidFill>
              <a:effectLst>
                <a:reflection blurRad="6350" stA="53000" endA="300" endPos="35500" dir="5400000" sy="-90000" algn="bl" rotWithShape="0"/>
              </a:effectLst>
              <a:latin typeface="Tiranti Solid L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740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20000">
        <p15:prstTrans prst="drape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140" y="1186851"/>
            <a:ext cx="3810000" cy="4191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395" y="4113363"/>
            <a:ext cx="1585553" cy="158555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93803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4000">
        <p15:prstTrans prst="drape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103</Words>
  <Application>Microsoft Office PowerPoint</Application>
  <PresentationFormat>Grand écran</PresentationFormat>
  <Paragraphs>8</Paragraphs>
  <Slides>35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Tiranti Solid LET</vt:lpstr>
      <vt:lpstr>Thème Office</vt:lpstr>
      <vt:lpstr>De bois et de métal</vt:lpstr>
      <vt:lpstr>L’artiste hawaïenne Alison Moritsugu a voulu rendre hommage aux forêts et aux paysages champêtres dramatiquement menaçés  par les effets destructeurs de l’industrialisation …</vt:lpstr>
      <vt:lpstr> Univers miniatures incrustés dans de jolies bagues en bois par le studio de design  Secret Wood…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Le monde dans une goutte d’eau, superbes photographies de Dave Wood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Les cartes des grandes villes du monde transformées en jolis bijoux par la desingner Salia  Hari…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Ces jolies bagues déclarent votre amour aux grandes villes du monde par la desingner et orfèvre  Pla Shekhtman…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andre koelbel</dc:creator>
  <cp:lastModifiedBy>andre koelbel</cp:lastModifiedBy>
  <cp:revision>18</cp:revision>
  <dcterms:created xsi:type="dcterms:W3CDTF">2016-08-07T06:23:55Z</dcterms:created>
  <dcterms:modified xsi:type="dcterms:W3CDTF">2016-08-10T19:01:11Z</dcterms:modified>
</cp:coreProperties>
</file>