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0080625" cy="5715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98" y="-67"/>
      </p:cViewPr>
      <p:guideLst>
        <p:guide orient="horz" pos="1800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6047" y="1775355"/>
            <a:ext cx="8568531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094" y="3238500"/>
            <a:ext cx="7056438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300" y="3672417"/>
            <a:ext cx="8568531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300" y="2422261"/>
            <a:ext cx="8568531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4031" y="1333500"/>
            <a:ext cx="445227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24318" y="1333500"/>
            <a:ext cx="445227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1" y="1279261"/>
            <a:ext cx="4454027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031" y="1812396"/>
            <a:ext cx="4454027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0818" y="1279261"/>
            <a:ext cx="4455776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0818" y="1812396"/>
            <a:ext cx="4455776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2" y="227542"/>
            <a:ext cx="3316456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245" y="227542"/>
            <a:ext cx="5635349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032" y="1195917"/>
            <a:ext cx="3316456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5873" y="4000500"/>
            <a:ext cx="6048375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5873" y="510646"/>
            <a:ext cx="6048375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5873" y="4472782"/>
            <a:ext cx="6048375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8453" y="228865"/>
            <a:ext cx="2268141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4031" y="228865"/>
            <a:ext cx="6636411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04031" y="228865"/>
            <a:ext cx="9072563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1" y="1333500"/>
            <a:ext cx="9072563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04031" y="5296959"/>
            <a:ext cx="2352146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51161-0F9F-45A6-A4A5-F7A7BD3D95B4}" type="datetimeFigureOut">
              <a:rPr lang="fr-FR" smtClean="0"/>
              <a:pPr/>
              <a:t>19/07/2016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444214" y="5296959"/>
            <a:ext cx="3192198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224448" y="5296959"/>
            <a:ext cx="2352146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D31DC-DFD0-46C8-B33F-6F79CF9F4B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8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515435" y="0"/>
            <a:ext cx="904975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Partez à la conquête </a:t>
            </a:r>
          </a:p>
          <a:p>
            <a:r>
              <a:rPr lang="fr-FR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   des Météores, </a:t>
            </a:r>
          </a:p>
          <a:p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ces immenses rochers </a:t>
            </a:r>
          </a:p>
          <a:p>
            <a:r>
              <a:rPr lang="fr-FR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grecs qui abritent    </a:t>
            </a:r>
          </a:p>
          <a:p>
            <a:r>
              <a:rPr lang="fr-FR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fr-F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d’anciens monastères </a:t>
            </a:r>
            <a:endParaRPr lang="fr-FR" sz="6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0" y="4777714"/>
            <a:ext cx="65486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spc="6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Montage de images et son</a:t>
            </a:r>
          </a:p>
          <a:p>
            <a:r>
              <a:rPr lang="fr-FR" sz="2800" b="1" spc="6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Par </a:t>
            </a:r>
            <a:r>
              <a:rPr lang="fr-FR" sz="2800" b="1" spc="600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yvon</a:t>
            </a:r>
            <a:endParaRPr lang="fr-FR" sz="2800" b="1" spc="60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898130" y="4897727"/>
            <a:ext cx="1667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spc="60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auto</a:t>
            </a:r>
            <a:endParaRPr lang="fr-FR" sz="3200" b="1" spc="600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push dir="d"/>
    <p:sndAc>
      <p:stSnd>
        <p:snd r:embed="rId2" name="13 - Ricky King - Aval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3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4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5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6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7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8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9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0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1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2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3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4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5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6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7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8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9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0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1_moyen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080625" cy="5715000"/>
          </a:xfrm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27</Words>
  <Application>Microsoft Office PowerPoint</Application>
  <PresentationFormat>Personnalisé</PresentationFormat>
  <Paragraphs>8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lebars.yvon</dc:creator>
  <cp:lastModifiedBy>lebars.yvon</cp:lastModifiedBy>
  <cp:revision>13</cp:revision>
  <dcterms:created xsi:type="dcterms:W3CDTF">2016-07-19T09:35:16Z</dcterms:created>
  <dcterms:modified xsi:type="dcterms:W3CDTF">2016-07-19T13:33:58Z</dcterms:modified>
</cp:coreProperties>
</file>