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0" r:id="rId2"/>
    <p:sldId id="256" r:id="rId3"/>
    <p:sldId id="326" r:id="rId4"/>
    <p:sldId id="319" r:id="rId5"/>
    <p:sldId id="327" r:id="rId6"/>
    <p:sldId id="304" r:id="rId7"/>
    <p:sldId id="313" r:id="rId8"/>
    <p:sldId id="324" r:id="rId9"/>
    <p:sldId id="318" r:id="rId10"/>
    <p:sldId id="317" r:id="rId11"/>
    <p:sldId id="316" r:id="rId12"/>
    <p:sldId id="315" r:id="rId13"/>
    <p:sldId id="314" r:id="rId14"/>
    <p:sldId id="311" r:id="rId15"/>
    <p:sldId id="310" r:id="rId16"/>
    <p:sldId id="309" r:id="rId17"/>
    <p:sldId id="308" r:id="rId18"/>
    <p:sldId id="306" r:id="rId19"/>
    <p:sldId id="307" r:id="rId20"/>
    <p:sldId id="305" r:id="rId21"/>
    <p:sldId id="312" r:id="rId22"/>
    <p:sldId id="325" r:id="rId23"/>
    <p:sldId id="258" r:id="rId24"/>
    <p:sldId id="328" r:id="rId25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ldNC6blRrD0UWad6FR4IGw==" hashData="nYbG2bmeBvmPFxF8Jp/ZFHSmMR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609" autoAdjust="0"/>
    <p:restoredTop sz="86441" autoAdjust="0"/>
  </p:normalViewPr>
  <p:slideViewPr>
    <p:cSldViewPr snapToObjects="1" showGuides="1">
      <p:cViewPr varScale="1">
        <p:scale>
          <a:sx n="119" d="100"/>
          <a:sy n="119" d="100"/>
        </p:scale>
        <p:origin x="-7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6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46085125" cy="4608512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9A8887-5316-435A-930F-4D4DDE96A386}" type="datetimeFigureOut">
              <a:rPr lang="fr-FR"/>
              <a:pPr>
                <a:defRPr/>
              </a:pPr>
              <a:t>22/07/2012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3DD83A-A868-4592-892C-8EE04E313BEF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D930F3-6B30-4B6B-B59F-7EDBE8E88758}" type="datetimeFigureOut">
              <a:rPr lang="fr-FR"/>
              <a:pPr>
                <a:defRPr/>
              </a:pPr>
              <a:t>22/07/2012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C9D87B-2C19-495A-9681-F435CC3F9769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B17244-EE91-49D0-917D-62568C59375A}" type="datetimeFigureOut">
              <a:rPr lang="fr-FR"/>
              <a:pPr>
                <a:defRPr/>
              </a:pPr>
              <a:t>22/07/2012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8F9E32-30EB-4D47-BFFC-AFF8683DCB75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8404A4-01FF-4771-949E-758D7B26AABC}" type="datetimeFigureOut">
              <a:rPr lang="fr-FR"/>
              <a:pPr>
                <a:defRPr/>
              </a:pPr>
              <a:t>22/07/2012</a:t>
            </a:fld>
            <a:endParaRPr lang="fr-CH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E63E26-AD8F-4529-8EE4-B19BC8BB7A14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F47BA9-2BD2-4439-AACB-AEF96179D7FC}" type="datetimeFigureOut">
              <a:rPr lang="fr-FR"/>
              <a:pPr>
                <a:defRPr/>
              </a:pPr>
              <a:t>22/07/2012</a:t>
            </a:fld>
            <a:endParaRPr lang="fr-CH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67C5B3-D3CD-49F7-B162-41D6626DDE9E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851E17-A856-4182-9351-6EA0ADC5DE42}" type="datetimeFigureOut">
              <a:rPr lang="fr-FR"/>
              <a:pPr>
                <a:defRPr/>
              </a:pPr>
              <a:t>22/07/2012</a:t>
            </a:fld>
            <a:endParaRPr lang="fr-CH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E42B62-01C0-41B0-A7FA-2C6A71B3E7D2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D8FC65-0BE6-4498-B122-6D9E8BC9E32F}" type="datetimeFigureOut">
              <a:rPr lang="fr-FR"/>
              <a:pPr>
                <a:defRPr/>
              </a:pPr>
              <a:t>22/07/2012</a:t>
            </a:fld>
            <a:endParaRPr lang="fr-CH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423AF8-FC9E-49C8-A87C-921E6B1EA5FA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6D6FA2-EF2F-4895-A6E3-59806716A52C}" type="datetimeFigureOut">
              <a:rPr lang="fr-FR"/>
              <a:pPr>
                <a:defRPr/>
              </a:pPr>
              <a:t>22/07/2012</a:t>
            </a:fld>
            <a:endParaRPr lang="fr-CH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512C9B-CCC3-452F-B6E0-7924602DF729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 smtClean="0"/>
              <a:t>Cliquez sur l'icône pour ajouter une image</a:t>
            </a:r>
            <a:endParaRPr lang="fr-CH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F6B90F-8384-4CEA-BF45-9732524A2ACB}" type="datetimeFigureOut">
              <a:rPr lang="fr-FR"/>
              <a:pPr>
                <a:defRPr/>
              </a:pPr>
              <a:t>22/07/2012</a:t>
            </a:fld>
            <a:endParaRPr lang="fr-CH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DA1775-6D72-421B-94BB-4F27A487C4EF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787455-3B0A-4D1D-ACAD-CA7DC2EBF0A8}" type="datetimeFigureOut">
              <a:rPr lang="fr-FR"/>
              <a:pPr>
                <a:defRPr/>
              </a:pPr>
              <a:t>22/07/2012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5A2AA1-B297-4BDA-8E52-6F014B4953AF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1A3B03-672E-4802-915D-902EC35B3510}" type="datetimeFigureOut">
              <a:rPr lang="fr-FR"/>
              <a:pPr>
                <a:defRPr/>
              </a:pPr>
              <a:t>22/07/2012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E3390D-2C4D-4DE6-A133-DEBA83E9FEC0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advClick="0" advTm="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H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844453C-0F89-4C8F-91D3-72EF314ADB8D}" type="datetimeFigureOut">
              <a:rPr lang="fr-FR"/>
              <a:pPr>
                <a:defRPr/>
              </a:pPr>
              <a:t>22/07/2012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3B627EE-F44C-4152-9CD7-D506485AA583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6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emf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gi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hyperlink" Target="http://ma.planete.qc.ca/Constan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Cercle.em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9625" y="2241550"/>
            <a:ext cx="2444750" cy="237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Défilement.em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52850" y="0"/>
            <a:ext cx="1638300" cy="808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Automatique.em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22675" y="6000750"/>
            <a:ext cx="1898650" cy="64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">
    <p:sndAc>
      <p:stSnd>
        <p:snd r:embed="rId2" name="Musique film - Out Of Africa ( Robert Redford ).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06314 L 0 0.3961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0.05736 L 0 -0.3903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0561" y="714356"/>
            <a:ext cx="6062878" cy="221599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3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Freestyle Script" pitchFamily="66" charset="0"/>
                <a:cs typeface="Courier New" pitchFamily="49" charset="0"/>
              </a:rPr>
              <a:t>ROGIMAGE</a:t>
            </a: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0" y="3071813"/>
            <a:ext cx="91440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H" sz="6000">
                <a:solidFill>
                  <a:srgbClr val="FF0000"/>
                </a:solidFill>
                <a:latin typeface="Comic Sans MS" pitchFamily="66" charset="0"/>
              </a:rPr>
              <a:t>Présente</a:t>
            </a:r>
          </a:p>
        </p:txBody>
      </p:sp>
      <p:sp>
        <p:nvSpPr>
          <p:cNvPr id="6" name="Text Box 15"/>
          <p:cNvSpPr txBox="1">
            <a:spLocks noChangeArrowheads="1"/>
          </p:cNvSpPr>
          <p:nvPr/>
        </p:nvSpPr>
        <p:spPr bwMode="auto">
          <a:xfrm>
            <a:off x="0" y="4929188"/>
            <a:ext cx="9144000" cy="779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CA" b="1">
                <a:solidFill>
                  <a:schemeClr val="bg1"/>
                </a:solidFill>
                <a:latin typeface="Calibri" pitchFamily="34" charset="0"/>
              </a:rPr>
              <a:t> Aujourd’hui : </a:t>
            </a:r>
            <a:fld id="{96AEE17B-3384-49C5-98C9-14C3372FAFD9}" type="datetime4">
              <a:rPr lang="fr-CA" b="1">
                <a:solidFill>
                  <a:schemeClr val="bg1"/>
                </a:solidFill>
                <a:latin typeface="Calibri" pitchFamily="34" charset="0"/>
              </a:rPr>
              <a:pPr algn="ctr">
                <a:spcBef>
                  <a:spcPct val="50000"/>
                </a:spcBef>
              </a:pPr>
              <a:t>22 juillet 2012</a:t>
            </a:fld>
            <a:r>
              <a:rPr lang="fr-CA" b="1">
                <a:solidFill>
                  <a:schemeClr val="bg1"/>
                </a:solidFill>
                <a:latin typeface="Calibri" pitchFamily="34" charset="0"/>
              </a:rPr>
              <a:t>  </a:t>
            </a:r>
          </a:p>
          <a:p>
            <a:pPr algn="ctr">
              <a:spcBef>
                <a:spcPct val="50000"/>
              </a:spcBef>
            </a:pPr>
            <a:r>
              <a:rPr lang="fr-CA" b="1">
                <a:solidFill>
                  <a:schemeClr val="bg1"/>
                </a:solidFill>
                <a:latin typeface="Calibri" pitchFamily="34" charset="0"/>
              </a:rPr>
              <a:t> Il est exactement : </a:t>
            </a:r>
            <a:fld id="{AD1B6D31-65E9-4E1C-A4EF-C944EEDB68A6}" type="datetime11">
              <a:rPr lang="fr-CA" b="1">
                <a:solidFill>
                  <a:schemeClr val="bg1"/>
                </a:solidFill>
                <a:latin typeface="Calibri" pitchFamily="34" charset="0"/>
              </a:rPr>
              <a:pPr algn="ctr">
                <a:spcBef>
                  <a:spcPct val="50000"/>
                </a:spcBef>
              </a:pPr>
              <a:t>13:04:15</a:t>
            </a:fld>
            <a:r>
              <a:rPr lang="fr-CA" b="1">
                <a:solidFill>
                  <a:schemeClr val="bg1"/>
                </a:solidFill>
                <a:latin typeface="Calibri" pitchFamily="34" charset="0"/>
              </a:rPr>
              <a:t> h. </a:t>
            </a: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4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400"/>
                            </p:stCondLst>
                            <p:childTnLst>
                              <p:par>
                                <p:cTn id="17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 descr="102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Image 5" descr="10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6" descr="oiseaux-soleil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76588" y="4508500"/>
            <a:ext cx="4814887" cy="1150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Image 8" descr="Image1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88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africa-atazina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101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10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120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120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111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11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104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104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105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10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106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10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107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107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108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108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109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10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113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11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114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114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115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11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116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11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118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118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117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117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119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11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112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11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3" descr="103a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10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uban courbé vers le bas 5"/>
          <p:cNvSpPr/>
          <p:nvPr/>
        </p:nvSpPr>
        <p:spPr>
          <a:xfrm>
            <a:off x="1285875" y="3429000"/>
            <a:ext cx="6572250" cy="1901825"/>
          </a:xfrm>
          <a:prstGeom prst="ellipseRibb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H"/>
          </a:p>
        </p:txBody>
      </p:sp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0" y="785813"/>
            <a:ext cx="9144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H" sz="4000">
                <a:solidFill>
                  <a:srgbClr val="FFFF00"/>
                </a:solidFill>
              </a:rPr>
              <a:t>Musique :  OUT OF AFRICA      </a:t>
            </a:r>
          </a:p>
        </p:txBody>
      </p:sp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0" y="2214563"/>
            <a:ext cx="9144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H" sz="4000">
                <a:solidFill>
                  <a:srgbClr val="FFFF00"/>
                </a:solidFill>
              </a:rPr>
              <a:t>Par  John Barry       </a:t>
            </a:r>
          </a:p>
        </p:txBody>
      </p:sp>
      <p:sp>
        <p:nvSpPr>
          <p:cNvPr id="4" name="Rectangle 3"/>
          <p:cNvSpPr/>
          <p:nvPr/>
        </p:nvSpPr>
        <p:spPr>
          <a:xfrm>
            <a:off x="2857488" y="3714752"/>
            <a:ext cx="3429024" cy="186204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1500" b="1" spc="30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+mn-cs"/>
              </a:rPr>
              <a:t>FIN</a:t>
            </a:r>
            <a:endParaRPr lang="fr-FR" sz="9600" b="1" spc="300" dirty="0">
              <a:ln w="11430"/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+mn-cs"/>
            </a:endParaRP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7429500" y="5857875"/>
            <a:ext cx="138271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H" sz="4000">
                <a:solidFill>
                  <a:srgbClr val="FFFF00"/>
                </a:solidFill>
                <a:latin typeface="Signature" pitchFamily="2" charset="0"/>
              </a:rPr>
              <a:t>Roger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"/>
          <p:cNvSpPr>
            <a:spLocks noChangeArrowheads="1"/>
          </p:cNvSpPr>
          <p:nvPr/>
        </p:nvSpPr>
        <p:spPr bwMode="auto">
          <a:xfrm>
            <a:off x="0" y="3786188"/>
            <a:ext cx="9144000" cy="677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/>
            <a:r>
              <a:rPr lang="fr-FR" sz="1200"/>
              <a:t>  </a:t>
            </a:r>
          </a:p>
          <a:p>
            <a:pPr algn="ctr" eaLnBrk="0" hangingPunct="0"/>
            <a:r>
              <a:rPr lang="fr-FR" sz="2000">
                <a:latin typeface="Times New Roman" pitchFamily="18" charset="0"/>
                <a:cs typeface="Times New Roman" pitchFamily="18" charset="0"/>
                <a:hlinkClick r:id="rId2"/>
              </a:rPr>
              <a:t>http://ma.planete.qc.ca/Constant</a:t>
            </a:r>
            <a:endParaRPr lang="fr-FR" sz="1200"/>
          </a:p>
          <a:p>
            <a:pPr algn="ctr" eaLnBrk="0" hangingPunct="0"/>
            <a:r>
              <a:rPr lang="fr-FR" sz="1200">
                <a:latin typeface="Times New Roman" pitchFamily="18" charset="0"/>
                <a:cs typeface="Times New Roman" pitchFamily="18" charset="0"/>
              </a:rPr>
              <a:t> </a:t>
            </a:r>
            <a:endParaRPr lang="fr-FR" sz="4200"/>
          </a:p>
        </p:txBody>
      </p:sp>
      <p:pic>
        <p:nvPicPr>
          <p:cNvPr id="25603" name="Picture 2" descr="C:\Documents and Settings\Roger Menétrey\Local Settings\Application Data\IM\Identities\{2965399A-E3F4-4F0B-A617-1155B1D0776F}\Signature\{EED10253-1975-4740-AF34-BC9EEACEA3D7}\11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76688" y="1928813"/>
            <a:ext cx="1190625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0" y="3244850"/>
            <a:ext cx="9144000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fr-F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  <a:cs typeface="Arial" pitchFamily="34" charset="0"/>
              </a:rPr>
              <a:t>Voir les créations de Roger</a:t>
            </a:r>
            <a:endParaRPr lang="fr-FR" sz="3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25605" name="Image 4" descr="Image11.em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56550" y="765175"/>
            <a:ext cx="231775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ZoneTexte 6"/>
          <p:cNvSpPr txBox="1"/>
          <p:nvPr/>
        </p:nvSpPr>
        <p:spPr>
          <a:xfrm>
            <a:off x="7451725" y="765175"/>
            <a:ext cx="468313" cy="2460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CH" sz="1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EXIT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88 Out of Afric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188 Out of Africa</Template>
  <TotalTime>1</TotalTime>
  <Words>35</Words>
  <Application>Microsoft Office PowerPoint</Application>
  <PresentationFormat>Affichage à l'écran (4:3)</PresentationFormat>
  <Paragraphs>13</Paragraphs>
  <Slides>24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31" baseType="lpstr">
      <vt:lpstr>Arial</vt:lpstr>
      <vt:lpstr>Calibri</vt:lpstr>
      <vt:lpstr>Comic Sans MS</vt:lpstr>
      <vt:lpstr>Signature</vt:lpstr>
      <vt:lpstr>Times New Roman</vt:lpstr>
      <vt:lpstr>Lucida Handwriting</vt:lpstr>
      <vt:lpstr>188 Out of Africa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Out of Africa</dc:title>
  <dc:creator>Roger</dc:creator>
  <cp:keywords>RM</cp:keywords>
  <cp:lastModifiedBy>Roger</cp:lastModifiedBy>
  <cp:revision>1</cp:revision>
  <dcterms:created xsi:type="dcterms:W3CDTF">2012-07-22T11:04:05Z</dcterms:created>
  <dcterms:modified xsi:type="dcterms:W3CDTF">2012-07-22T11:05:24Z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