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0" r:id="rId19"/>
    <p:sldId id="271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39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09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048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518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75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04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25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65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42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6388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89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884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51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59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52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725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4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6F9C1E2-5CC4-49C3-AE38-4D66EFE97104}" type="datetimeFigureOut">
              <a:rPr lang="fr-FR" smtClean="0"/>
              <a:t>04/07/2016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FAE83-2327-4D12-BE86-711D7EE972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1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312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7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  <p:sndAc>
          <p:stSnd loop="1">
            <p:snd r:embed="rId2" name="pps Menuet Pour Les Trompettes (Lully).wav"/>
          </p:stSnd>
        </p:sndAc>
      </p:transition>
    </mc:Choice>
    <mc:Fallback>
      <p:transition spd="med" advClick="0" advTm="5000">
        <p:fade/>
        <p:sndAc>
          <p:stSnd loop="1">
            <p:snd r:embed="rId2" name="pps Menuet Pour Les Trompettes (Lully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44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6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59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4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20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1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1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3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5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70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6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50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5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5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2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53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70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69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61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398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7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" y="0"/>
            <a:ext cx="121883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61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1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2450" y="0"/>
            <a:ext cx="12334450" cy="693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5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4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" y="0"/>
            <a:ext cx="121883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3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68345" y="2967335"/>
            <a:ext cx="88553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LULLI pour la musique par </a:t>
            </a:r>
          </a:p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Jordi  </a:t>
            </a:r>
            <a:r>
              <a:rPr lang="fr-FR" sz="5400" b="1" cap="none" spc="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Savall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443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</TotalTime>
  <Words>7</Words>
  <Application>Microsoft Office PowerPoint</Application>
  <PresentationFormat>Grand écran</PresentationFormat>
  <Paragraphs>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 cambra</dc:creator>
  <cp:lastModifiedBy>jean cambra</cp:lastModifiedBy>
  <cp:revision>4</cp:revision>
  <dcterms:created xsi:type="dcterms:W3CDTF">2016-07-04T12:25:24Z</dcterms:created>
  <dcterms:modified xsi:type="dcterms:W3CDTF">2016-07-04T12:56:52Z</dcterms:modified>
</cp:coreProperties>
</file>