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63" r:id="rId4"/>
    <p:sldId id="258" r:id="rId5"/>
    <p:sldId id="259" r:id="rId6"/>
  </p:sldIdLst>
  <p:sldSz cx="10287000" cy="6858000" type="35mm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iImxC124Ts8AN9nL6Fx0A==" hashData="kEUVnIgpcGc9OSdqVuWk01NQYn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CBCB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9596" autoAdjust="0"/>
    <p:restoredTop sz="86410"/>
  </p:normalViewPr>
  <p:slideViewPr>
    <p:cSldViewPr>
      <p:cViewPr varScale="1">
        <p:scale>
          <a:sx n="45" d="100"/>
          <a:sy n="45" d="100"/>
        </p:scale>
        <p:origin x="-120" y="-462"/>
      </p:cViewPr>
      <p:guideLst>
        <p:guide orient="horz" pos="2160"/>
        <p:guide pos="32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38514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Click to edit Master text styles</a:t>
            </a:r>
          </a:p>
          <a:p>
            <a:pPr lvl="1"/>
            <a:r>
              <a:rPr lang="en-US" altLang="fr-FR" smtClean="0"/>
              <a:t>Second level</a:t>
            </a:r>
          </a:p>
          <a:p>
            <a:pPr lvl="2"/>
            <a:r>
              <a:rPr lang="en-US" altLang="fr-FR" smtClean="0"/>
              <a:t>Third level</a:t>
            </a:r>
          </a:p>
          <a:p>
            <a:pPr lvl="3"/>
            <a:r>
              <a:rPr lang="en-US" altLang="fr-FR" smtClean="0"/>
              <a:t>Fourth level</a:t>
            </a:r>
          </a:p>
          <a:p>
            <a:pPr lvl="4"/>
            <a:r>
              <a:rPr lang="en-US" altLang="fr-FR" smtClean="0"/>
              <a:t>Fifth level</a:t>
            </a:r>
          </a:p>
        </p:txBody>
      </p:sp>
      <p:sp>
        <p:nvSpPr>
          <p:cNvPr id="2051" name="Rectangle 3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863600" y="692150"/>
            <a:ext cx="51308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</p:spTree>
    <p:extLst>
      <p:ext uri="{BB962C8B-B14F-4D97-AF65-F5344CB8AC3E}">
        <p14:creationId xmlns:p14="http://schemas.microsoft.com/office/powerpoint/2010/main" val="12674109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fr-FR" altLang="fr-FR"/>
          </a:p>
        </p:txBody>
      </p:sp>
      <p:sp>
        <p:nvSpPr>
          <p:cNvPr id="4099" name="Rectangle 3"/>
          <p:cNvSpPr>
            <a:spLocks noRot="1" noChangeArrowheads="1" noTextEdit="1"/>
          </p:cNvSpPr>
          <p:nvPr>
            <p:ph type="sldImg"/>
          </p:nvPr>
        </p:nvSpPr>
        <p:spPr>
          <a:xfrm>
            <a:off x="866775" y="692150"/>
            <a:ext cx="5124450" cy="3416300"/>
          </a:xfrm>
          <a:ln cap="flat"/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fr-FR" altLang="fr-FR"/>
          </a:p>
        </p:txBody>
      </p:sp>
      <p:sp>
        <p:nvSpPr>
          <p:cNvPr id="4099" name="Rectangle 3"/>
          <p:cNvSpPr>
            <a:spLocks noRot="1" noChangeArrowheads="1" noTextEdit="1"/>
          </p:cNvSpPr>
          <p:nvPr>
            <p:ph type="sldImg"/>
          </p:nvPr>
        </p:nvSpPr>
        <p:spPr>
          <a:xfrm>
            <a:off x="866775" y="692150"/>
            <a:ext cx="5124450" cy="3416300"/>
          </a:xfrm>
          <a:ln cap="flat"/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525" y="2130425"/>
            <a:ext cx="874395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3050" y="3886200"/>
            <a:ext cx="72009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798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108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800" y="4406900"/>
            <a:ext cx="874395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800" y="2906713"/>
            <a:ext cx="874395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139479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771525" y="1981200"/>
            <a:ext cx="4295775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9700" y="1981200"/>
            <a:ext cx="4295775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181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350" y="274638"/>
            <a:ext cx="92583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4350" y="1535113"/>
            <a:ext cx="45450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4350" y="2174875"/>
            <a:ext cx="45450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26050" y="1535113"/>
            <a:ext cx="45466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26050" y="2174875"/>
            <a:ext cx="4546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0246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325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535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350" y="273050"/>
            <a:ext cx="338455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22725" y="273050"/>
            <a:ext cx="574992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350" y="1435100"/>
            <a:ext cx="338455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282036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6125" y="4800600"/>
            <a:ext cx="6172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6125" y="612775"/>
            <a:ext cx="6172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6125" y="5367338"/>
            <a:ext cx="6172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427821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117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29488" y="533400"/>
            <a:ext cx="2185987" cy="55626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771525" y="533400"/>
            <a:ext cx="6405563" cy="55626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990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29804"/>
                <a:invGamma/>
              </a:schemeClr>
            </a:gs>
            <a:gs pos="50000">
              <a:schemeClr val="bg1"/>
            </a:gs>
            <a:gs pos="100000">
              <a:schemeClr val="bg1">
                <a:gamma/>
                <a:shade val="29804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10285413" cy="682625"/>
          </a:xfrm>
          <a:prstGeom prst="rect">
            <a:avLst/>
          </a:prstGeom>
          <a:gradFill rotWithShape="0">
            <a:gsLst>
              <a:gs pos="0">
                <a:srgbClr val="0000FF"/>
              </a:gs>
              <a:gs pos="100000">
                <a:srgbClr val="0000FF">
                  <a:gamma/>
                  <a:shade val="49804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685800"/>
            <a:ext cx="327025" cy="6172200"/>
          </a:xfrm>
          <a:prstGeom prst="rect">
            <a:avLst/>
          </a:prstGeom>
          <a:gradFill rotWithShape="0">
            <a:gsLst>
              <a:gs pos="0">
                <a:srgbClr val="0000FF"/>
              </a:gs>
              <a:gs pos="100000">
                <a:srgbClr val="0000FF">
                  <a:gamma/>
                  <a:shade val="49804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9958388" y="609600"/>
            <a:ext cx="327025" cy="6246813"/>
          </a:xfrm>
          <a:prstGeom prst="rect">
            <a:avLst/>
          </a:prstGeom>
          <a:gradFill rotWithShape="0">
            <a:gsLst>
              <a:gs pos="0">
                <a:srgbClr val="0000FF">
                  <a:gamma/>
                  <a:shade val="49804"/>
                  <a:invGamma/>
                </a:srgbClr>
              </a:gs>
              <a:gs pos="100000">
                <a:srgbClr val="0000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304800" y="6551613"/>
            <a:ext cx="9677400" cy="304800"/>
          </a:xfrm>
          <a:prstGeom prst="rect">
            <a:avLst/>
          </a:prstGeom>
          <a:gradFill rotWithShape="0">
            <a:gsLst>
              <a:gs pos="0">
                <a:srgbClr val="0000FF">
                  <a:gamma/>
                  <a:shade val="49804"/>
                  <a:invGamma/>
                </a:srgbClr>
              </a:gs>
              <a:gs pos="100000">
                <a:srgbClr val="0000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771525" y="1981200"/>
            <a:ext cx="874395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771525" y="533400"/>
            <a:ext cx="87439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10000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bin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g"/><Relationship Id="rId9" Type="http://schemas.openxmlformats.org/officeDocument/2006/relationships/image" Target="../media/image2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771525" y="6248400"/>
            <a:ext cx="2143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3514725" y="6248400"/>
            <a:ext cx="3257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356" y="2132856"/>
            <a:ext cx="3543180" cy="237626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06996" y="3861048"/>
            <a:ext cx="9073009" cy="261595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Top">
              <a:avLst/>
            </a:prstTxWarp>
            <a:spAutoFit/>
          </a:bodyPr>
          <a:lstStyle/>
          <a:p>
            <a:pPr algn="ctr"/>
            <a:r>
              <a:rPr lang="en-CA" sz="5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 e m e n</a:t>
            </a:r>
            <a:endParaRPr lang="fr-FR" sz="54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41280" y="260648"/>
            <a:ext cx="1754347" cy="113720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Top">
              <a:avLst/>
            </a:prstTxWarp>
            <a:spAutoFit/>
          </a:bodyPr>
          <a:lstStyle/>
          <a:p>
            <a:pPr algn="ctr"/>
            <a:r>
              <a:rPr lang="en-CA" sz="5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u</a:t>
            </a:r>
            <a:endParaRPr lang="fr-FR" sz="54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692" y="1556792"/>
            <a:ext cx="5155615" cy="3612231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pic>
        <p:nvPicPr>
          <p:cNvPr id="11" name="Moll3883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Molly_s Jig - Andreas Vollenweider, Santiago 1995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8267" y="7317432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53" presetClass="exit" presetSubtype="54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53" presetClass="exit" presetSubtype="54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89" showWhenStopped="0">
                <p:cTn id="4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4" grpId="0"/>
      <p:bldP spid="4" grpId="1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771525" y="6248400"/>
            <a:ext cx="2143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3514725" y="6248400"/>
            <a:ext cx="3257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0" cy="6858000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0" cy="6857999"/>
          </a:xfrm>
          <a:prstGeom prst="rect">
            <a:avLst/>
          </a:prstGeom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0" cy="6858000"/>
          </a:xfrm>
          <a:prstGeom prst="rect">
            <a:avLst/>
          </a:prstGeom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069534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0" cy="6858000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6303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0" cy="6858000"/>
          </a:xfrm>
          <a:prstGeom prst="rect">
            <a:avLst/>
          </a:prstGeom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6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099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34"/>
            <a:ext cx="10287000" cy="685176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0" cy="6857998"/>
          </a:xfrm>
          <a:prstGeom prst="rect">
            <a:avLst/>
          </a:prstGeom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857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4"/>
            <a:ext cx="10287000" cy="6851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34"/>
            <a:ext cx="10287000" cy="685176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236" y="27499"/>
            <a:ext cx="4752528" cy="134302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647" y="6237312"/>
            <a:ext cx="1414835" cy="474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270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LUEGRAD">
  <a:themeElements>
    <a:clrScheme name="">
      <a:dk1>
        <a:srgbClr val="777777"/>
      </a:dk1>
      <a:lt1>
        <a:srgbClr val="FFFFFF"/>
      </a:lt1>
      <a:dk2>
        <a:srgbClr val="003399"/>
      </a:dk2>
      <a:lt2>
        <a:srgbClr val="FFFFFF"/>
      </a:lt2>
      <a:accent1>
        <a:srgbClr val="FF9900"/>
      </a:accent1>
      <a:accent2>
        <a:srgbClr val="003399"/>
      </a:accent2>
      <a:accent3>
        <a:srgbClr val="AAADCA"/>
      </a:accent3>
      <a:accent4>
        <a:srgbClr val="DADADA"/>
      </a:accent4>
      <a:accent5>
        <a:srgbClr val="FFCAAA"/>
      </a:accent5>
      <a:accent6>
        <a:srgbClr val="002D8A"/>
      </a:accent6>
      <a:hlink>
        <a:srgbClr val="339933"/>
      </a:hlink>
      <a:folHlink>
        <a:srgbClr val="660066"/>
      </a:folHlink>
    </a:clrScheme>
    <a:fontScheme name="BLUEGRAD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UEGRA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GRA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GRA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GRA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GRA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GRA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GRA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GRA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GRA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GRA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GRA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GRA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BLUEGRAD</Template>
  <TotalTime>43</TotalTime>
  <Pages>1</Pages>
  <Words>7</Words>
  <Application>Microsoft Office PowerPoint</Application>
  <PresentationFormat>Diapositives 35 mm</PresentationFormat>
  <Paragraphs>2</Paragraphs>
  <Slides>5</Slides>
  <Notes>2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8" baseType="lpstr">
      <vt:lpstr>Arial</vt:lpstr>
      <vt:lpstr>Times New Roman</vt:lpstr>
      <vt:lpstr>BLUEGRAD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 Emard</dc:creator>
  <cp:lastModifiedBy>AL Emard</cp:lastModifiedBy>
  <cp:revision>5</cp:revision>
  <dcterms:created xsi:type="dcterms:W3CDTF">2016-06-30T17:38:54Z</dcterms:created>
  <dcterms:modified xsi:type="dcterms:W3CDTF">2016-06-30T18:21:57Z</dcterms:modified>
</cp:coreProperties>
</file>