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8" r:id="rId51"/>
    <p:sldId id="309" r:id="rId52"/>
    <p:sldId id="310" r:id="rId53"/>
    <p:sldId id="311" r:id="rId54"/>
    <p:sldId id="312" r:id="rId55"/>
    <p:sldId id="313" r:id="rId56"/>
    <p:sldId id="306" r:id="rId57"/>
    <p:sldId id="307" r:id="rId58"/>
    <p:sldId id="314" r:id="rId59"/>
    <p:sldId id="315" r:id="rId60"/>
    <p:sldId id="316" r:id="rId61"/>
    <p:sldId id="317" r:id="rId62"/>
  </p:sldIdLst>
  <p:sldSz cx="10080625" cy="5715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8" autoAdjust="0"/>
    <p:restoredTop sz="94634" autoAdjust="0"/>
  </p:normalViewPr>
  <p:slideViewPr>
    <p:cSldViewPr>
      <p:cViewPr varScale="1">
        <p:scale>
          <a:sx n="69" d="100"/>
          <a:sy n="69" d="100"/>
        </p:scale>
        <p:origin x="-350" y="-77"/>
      </p:cViewPr>
      <p:guideLst>
        <p:guide orient="horz" pos="1800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6047" y="1775357"/>
            <a:ext cx="8568531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094" y="3238500"/>
            <a:ext cx="7056438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300" y="3672419"/>
            <a:ext cx="8568531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300" y="2422261"/>
            <a:ext cx="8568531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4031" y="1333500"/>
            <a:ext cx="445227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24318" y="1333500"/>
            <a:ext cx="445227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279263"/>
            <a:ext cx="4454027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031" y="1812396"/>
            <a:ext cx="4454027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0818" y="1279263"/>
            <a:ext cx="4455776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0818" y="1812396"/>
            <a:ext cx="4455776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3" y="227544"/>
            <a:ext cx="3316456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246" y="227542"/>
            <a:ext cx="5635349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033" y="1195919"/>
            <a:ext cx="3316456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5873" y="4000500"/>
            <a:ext cx="6048375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5873" y="510646"/>
            <a:ext cx="604837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5873" y="4472782"/>
            <a:ext cx="6048375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8454" y="228867"/>
            <a:ext cx="2268141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4031" y="228867"/>
            <a:ext cx="6636411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04031" y="228865"/>
            <a:ext cx="9072563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333500"/>
            <a:ext cx="9072563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04031" y="5296961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0EC59-C422-43CB-A95B-9A067946285A}" type="datetimeFigureOut">
              <a:rPr lang="fr-FR" smtClean="0"/>
              <a:pPr/>
              <a:t>17/07/2016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444214" y="5296961"/>
            <a:ext cx="3192198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224448" y="5296961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18E69-1B64-4A4F-AC8D-21BBE92831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6047" y="577249"/>
            <a:ext cx="8568531" cy="4080453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9600" b="1" dirty="0" smtClean="0">
                <a:ln w="50800"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La beauté d’une région de la </a:t>
            </a:r>
            <a:r>
              <a:rPr lang="fr-FR" sz="9600" b="1" dirty="0" err="1" smtClean="0">
                <a:ln w="50800"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bretagne</a:t>
            </a:r>
            <a:endParaRPr lang="fr-FR" sz="9600" b="1" dirty="0">
              <a:ln w="50800">
                <a:solidFill>
                  <a:srgbClr val="7030A0"/>
                </a:solidFill>
              </a:ln>
              <a:solidFill>
                <a:srgbClr val="00B0F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77283" y="4837723"/>
            <a:ext cx="5636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pc="3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Montage images et son</a:t>
            </a:r>
          </a:p>
          <a:p>
            <a:r>
              <a:rPr lang="fr-FR" sz="2800" b="1" spc="3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 </a:t>
            </a:r>
            <a:r>
              <a:rPr lang="fr-FR" sz="2800" b="1" spc="300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yvon</a:t>
            </a:r>
            <a:endParaRPr lang="fr-FR" sz="2800" b="1" spc="3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66140" y="5017742"/>
            <a:ext cx="26196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pc="6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auto</a:t>
            </a:r>
            <a:endParaRPr lang="fr-FR" sz="3200" b="1" spc="6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  <p:sndAc>
      <p:stSnd>
        <p:snd r:embed="rId2" name="Ricky King - 01 - Quatermaster Stor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 une demeure et ses granits roses_moyenn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93204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Une demeure et ses granits roses 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  <p:sndAc>
      <p:stSnd>
        <p:snd r:embed="rId2" name="BRETAGNE Septembre 2010. Brocéliande, Pont-Aven, Morbihan. Musique Celtique_ D. Arkenst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 granit rose le champignon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93204"/>
            <a:ext cx="9145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/>
              <a:t>                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Granits roses  « le champignon »</a:t>
            </a:r>
            <a:r>
              <a:rPr lang="fr-FR" b="1" spc="600" dirty="0" smtClean="0"/>
              <a:t> </a:t>
            </a:r>
            <a:r>
              <a:rPr lang="fr-FR" dirty="0" smtClean="0"/>
              <a:t> </a:t>
            </a:r>
            <a:endParaRPr lang="fr-FR" dirty="0"/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 la casquett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1" y="985291"/>
            <a:ext cx="9072563" cy="19607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193204"/>
            <a:ext cx="3888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3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Granits roses </a:t>
            </a:r>
          </a:p>
          <a:p>
            <a:r>
              <a:rPr lang="fr-FR" b="1" spc="3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« la casquette »</a:t>
            </a:r>
            <a:endParaRPr lang="fr-FR" b="1" spc="3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 Cote De Granit Rose Tregastel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0"/>
            <a:ext cx="10080624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21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/>
              <a:t>                    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Maison à « </a:t>
            </a:r>
            <a:r>
              <a:rPr lang="fr-FR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trégastel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»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 Manoir près de Men-Ruz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12119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Manoir près de men-ruz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6 En Admirant La Corniche De Goas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87784" y="337220"/>
            <a:ext cx="943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En admirant la corniche de </a:t>
            </a:r>
            <a:r>
              <a:rPr lang="fr-FR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goas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7 Trebeurden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/>
              <a:t>                             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Trébeurden-la plage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8 Arbre Du Site De Legendaire De Croq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  <a:solidFill>
            <a:srgbClr val="00B0F0"/>
          </a:solidFill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832400" y="3937620"/>
            <a:ext cx="4248225" cy="1107996"/>
          </a:xfrm>
          <a:prstGeom prst="rect">
            <a:avLst/>
          </a:prstGeom>
          <a:solidFill>
            <a:srgbClr val="00B0F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 spc="600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Arbre du site       </a:t>
            </a:r>
          </a:p>
          <a:p>
            <a:r>
              <a:rPr lang="fr-FR" sz="2400" b="1" spc="600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légendaire de </a:t>
            </a:r>
            <a:r>
              <a:rPr lang="fr-FR" sz="2400" b="1" spc="600" dirty="0" err="1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croq</a:t>
            </a:r>
            <a:r>
              <a:rPr lang="fr-FR" sz="2400" b="1" spc="600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</a:t>
            </a:r>
          </a:p>
          <a:p>
            <a:r>
              <a:rPr lang="fr-FR" b="1" spc="600" dirty="0" smtClean="0">
                <a:solidFill>
                  <a:schemeClr val="bg1"/>
                </a:solidFill>
              </a:rPr>
              <a:t>  </a:t>
            </a:r>
            <a:endParaRPr lang="fr-FR" b="1" spc="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9 Phare de Mean Ruz - Cotes d'Armor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337220"/>
            <a:ext cx="9649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Phare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mean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-ruz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côtes-d’armor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et le manoir 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0 Fort La Latt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265212"/>
            <a:ext cx="9289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                                                              </a:t>
            </a:r>
          </a:p>
          <a:p>
            <a:r>
              <a:rPr lang="fr-FR" sz="2000" b="1" spc="600" dirty="0" smtClean="0"/>
              <a:t> 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 château  « Fort la latte »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1 Barques au bord de l'eau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400352" y="4801716"/>
            <a:ext cx="4680273" cy="400110"/>
          </a:xfrm>
          <a:prstGeom prst="rect">
            <a:avLst/>
          </a:prstGeom>
          <a:solidFill>
            <a:srgbClr val="00B0F0"/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Barques au bord de l’eau</a:t>
            </a:r>
            <a:endParaRPr lang="fr-FR" sz="2000" b="1" spc="6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2 Chaumier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/>
              <a:t>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Chaumière bretonne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3 Cap d'Erquy en Bretagn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93204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4 Bretagne Bord De Mer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solidFill>
                  <a:schemeClr val="bg1"/>
                </a:solidFill>
              </a:rPr>
              <a:t>                       </a:t>
            </a:r>
            <a:r>
              <a:rPr lang="fr-FR" sz="2000" b="1" spc="6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 bord de mer</a:t>
            </a:r>
            <a:endParaRPr lang="fr-FR" sz="2000" b="1" spc="6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5 Cap d'Erquy en Bretagn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265212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6 Cap d'Erquy en Bretagn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7 Phare de Mean Ruz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Phare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mean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-ruz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8 Cap D 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121196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19 cap d'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93204"/>
            <a:ext cx="950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                          Cap d’</a:t>
            </a:r>
            <a:r>
              <a:rPr lang="fr-FR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0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193204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1 phare de mean Ruz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93204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Phare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mean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-ruz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2 La pointe de Bihit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0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pointe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bihit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3 Les fleurs et la mer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289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Les fleurs et la mer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4 Baie de ste anne en lumier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337220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</a:t>
            </a:r>
            <a:r>
              <a:rPr lang="fr-FR" sz="2000" b="1" spc="6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baie de site </a:t>
            </a:r>
            <a:r>
              <a:rPr lang="fr-FR" sz="2000" b="1" spc="600" dirty="0" err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anne</a:t>
            </a:r>
            <a:r>
              <a:rPr lang="fr-FR" sz="2000" b="1" spc="6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en lumière</a:t>
            </a:r>
            <a:endParaRPr lang="fr-FR" sz="2000" b="1" spc="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5 Port blanc rocher de la sentinell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265212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Port-blanc rocher de la sentinelle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6 C est quoi tout cela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0"/>
            <a:ext cx="10080624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93204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C’est quoi tout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celà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8 Abbaye de beauport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43768" y="265212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Abbaye de </a:t>
            </a:r>
            <a:r>
              <a:rPr lang="fr-FR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beauport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29 Ils s aiment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454868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600152" y="553244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Ils s’aiment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0 Perros guirec chapelle de la clart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337220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Perros-guirrec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la chapelle de la clarté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1 Ploumanach men ruz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337220"/>
            <a:ext cx="921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Ploumanach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men ruz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rganigramme : Affichage 6"/>
          <p:cNvSpPr/>
          <p:nvPr/>
        </p:nvSpPr>
        <p:spPr>
          <a:xfrm>
            <a:off x="4752280" y="1417340"/>
            <a:ext cx="1202432" cy="1044696"/>
          </a:xfrm>
          <a:prstGeom prst="flowChartDisplay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Espace réservé du contenu 3" descr="032 Ploumanac h le chateau sur l il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 flipH="1">
            <a:off x="333503" y="409228"/>
            <a:ext cx="9315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Le château sur l’île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3 Cap frehel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0"/>
            <a:ext cx="10080624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93204"/>
            <a:ext cx="921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fréhel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4  L'anse de Pors Kamor à Ploumenac'h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265212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L’anse de port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kamor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à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ploumanach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5 Un petit coin de paradis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553244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petit coin de paradis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6 Cap frehel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337220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Cap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fréhel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6 Phares du cap frehel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265212"/>
            <a:ext cx="9289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spc="600" dirty="0" smtClean="0"/>
              <a:t>                   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Les phares du cap </a:t>
            </a:r>
            <a:r>
              <a:rPr lang="fr-FR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fréhel</a:t>
            </a:r>
            <a:r>
              <a:rPr lang="fr-FR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</a:t>
            </a:r>
            <a:endParaRPr lang="fr-FR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7 Cap frehel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"/>
            <a:ext cx="10080625" cy="5857833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337220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Cap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fréhel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8 Porz Bugal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553244"/>
            <a:ext cx="89289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Porz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bugale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39 ploumanac le phar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337220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Ploumanac'h le phare                                 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0 Pose longue sur l ocean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265212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Pose longue sur l’océan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1 Paysage sauvag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31800" y="409228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300" dirty="0" smtClean="0"/>
              <a:t>                                      </a:t>
            </a:r>
            <a:r>
              <a:rPr lang="fr-FR" sz="2000" b="1" spc="3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Paysage sauvage</a:t>
            </a:r>
            <a:endParaRPr lang="fr-FR" sz="2000" b="1" spc="3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2 Plage Saint Cast le Guido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0"/>
            <a:ext cx="9289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               Plage saint caste </a:t>
            </a:r>
            <a:r>
              <a:rPr lang="fr-FR" sz="2000" b="1" spc="600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leguido</a:t>
            </a:r>
            <a:endParaRPr lang="fr-FR" sz="2000" b="1" spc="6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3 Plage de Bretagn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265212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Plage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bretagne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4 Saint Cast le Guildo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21196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Saint caste le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guido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5 Pointe de la gard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1800" y="553244"/>
            <a:ext cx="9289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Pointe de la garde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6 Point du décollé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1" y="0"/>
            <a:ext cx="9072563" cy="118136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0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Point du décollé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7 Fort La Latt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93204"/>
            <a:ext cx="9720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Fort la latte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8 Rocher Insolite - Le dé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21196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Rocher insolite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49 Le phare de ploumanac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21196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phare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ploumanach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0 Le port d'Erquy vu de la Sainte Jeanne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481236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Le port d’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erquy,vue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de la sainte jeanne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1 Retour de pêche, 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193204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/>
              <a:t>                   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Retour de pêche,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erquy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2  Sur la Sainte Jeanne, 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337220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 Sur la sainte jeanne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3  Sur la Sainte Jeanne, 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43768" y="553244"/>
            <a:ext cx="9793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 Sur la sainte jeanne</a:t>
            </a:r>
            <a:endParaRPr lang="fr-FR" sz="2000" b="1" spc="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4  Une balade sur la Sainte Jeanne, Erquy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43768" y="265212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Une ballade sur la sainte jeanne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5  Les pouces levés rochers de Ploumanach'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337220"/>
            <a:ext cx="9433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Pouces levés rochers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plouganach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6  Phare Men Ruz, Ploumanach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59792" y="193204"/>
            <a:ext cx="9577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Phare de men ruz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ploumanach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7  Ploumanach, Château de Costaérès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265212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Ploumanach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le château de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costaérès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8  Trégastel, le festival de l'Estran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5776" y="193204"/>
            <a:ext cx="9505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Trégastel le festival de l’estran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59  Port Castel, Plougrescant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359792" y="193204"/>
            <a:ext cx="936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Port castel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plougrescant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060  Port Castel à marée basse, Plougrescant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87784" y="265212"/>
            <a:ext cx="921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Port castel à matée basse </a:t>
            </a:r>
            <a:r>
              <a:rPr lang="fr-FR" sz="2000" b="1" spc="6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plougrescant</a:t>
            </a:r>
            <a:r>
              <a:rPr lang="fr-FR" sz="2000" b="1" spc="6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</a:t>
            </a:r>
            <a:endParaRPr lang="fr-FR" sz="2000" b="1" spc="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315</Words>
  <Application>Microsoft Office PowerPoint</Application>
  <PresentationFormat>Personnalisé</PresentationFormat>
  <Paragraphs>68</Paragraphs>
  <Slides>61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61</vt:i4>
      </vt:variant>
    </vt:vector>
  </HeadingPairs>
  <TitlesOfParts>
    <vt:vector size="62" baseType="lpstr">
      <vt:lpstr>Thème Office</vt:lpstr>
      <vt:lpstr>La beauté d’une région de la bretagne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beauté d’une région de la bretagne</dc:title>
  <dc:creator>lebars.yvon</dc:creator>
  <cp:lastModifiedBy>lebars.yvon</cp:lastModifiedBy>
  <cp:revision>85</cp:revision>
  <dcterms:created xsi:type="dcterms:W3CDTF">2016-07-12T12:59:16Z</dcterms:created>
  <dcterms:modified xsi:type="dcterms:W3CDTF">2016-07-17T16:38:03Z</dcterms:modified>
</cp:coreProperties>
</file>