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05" r:id="rId2"/>
    <p:sldId id="296" r:id="rId3"/>
    <p:sldId id="30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2zzQUQ0v0JDjEjtV5nMlQ==" hashData="sQ8Z3mqKQypf41/JDdHqoihtO9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10C9"/>
    <a:srgbClr val="96008B"/>
    <a:srgbClr val="E709B7"/>
    <a:srgbClr val="69075B"/>
    <a:srgbClr val="532747"/>
    <a:srgbClr val="6A0A5C"/>
    <a:srgbClr val="0096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7955" autoAdjust="0"/>
    <p:restoredTop sz="94660"/>
  </p:normalViewPr>
  <p:slideViewPr>
    <p:cSldViewPr>
      <p:cViewPr>
        <p:scale>
          <a:sx n="10" d="100"/>
          <a:sy n="10" d="100"/>
        </p:scale>
        <p:origin x="-4434" y="-18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A09989-6FA4-425C-822D-FC4D8C0F3403}" type="datetimeFigureOut">
              <a:rPr lang="fr-FR"/>
              <a:pPr>
                <a:defRPr/>
              </a:pPr>
              <a:t>17/07/2016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0D3BC1-3094-4E69-B5E2-828ED110EC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3098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81713-A924-4E07-9EFF-509060D656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9276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BC720-A1C7-42F8-9671-78DEB13302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2913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0A7BF-918A-4918-8867-B424C02D73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398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2A86D-9F63-49B4-AEF8-5004CEFB63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183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5B111-88D4-457D-9BDE-942272E9D8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778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5DA0F-E2B0-4DFF-A7A8-0E159A0A5D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40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768FE-5B6A-4B4E-8E77-D5A367996B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453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F3845-DBB5-4D57-BBAA-9979725EF2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311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1BCAE-52CB-4801-BFF6-379ABEB8B2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1521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00E0A-8F5B-4730-A2F1-0E1E43C6D5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4949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76D35-3DA5-4C6C-82DB-1959AB5410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521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rgbClr val="FF0000"/>
            </a:gs>
            <a:gs pos="98750">
              <a:schemeClr val="accent4">
                <a:lumMod val="10000"/>
              </a:schemeClr>
            </a:gs>
            <a:gs pos="86000">
              <a:srgbClr val="FFFF00"/>
            </a:gs>
            <a:gs pos="0">
              <a:srgbClr val="A603AB"/>
            </a:gs>
            <a:gs pos="81000">
              <a:schemeClr val="tx2">
                <a:lumMod val="50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63000">
              <a:srgbClr val="FFFF00"/>
            </a:gs>
            <a:gs pos="70000">
              <a:srgbClr val="E81766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92C340-FC98-4CAB-8C43-04198CFFAE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gif"/><Relationship Id="rId3" Type="http://schemas.openxmlformats.org/officeDocument/2006/relationships/audio" Target="../media/audio3.bin"/><Relationship Id="rId7" Type="http://schemas.openxmlformats.org/officeDocument/2006/relationships/image" Target="../media/image2.gif"/><Relationship Id="rId12" Type="http://schemas.openxmlformats.org/officeDocument/2006/relationships/image" Target="../media/image7.jpg"/><Relationship Id="rId17" Type="http://schemas.openxmlformats.org/officeDocument/2006/relationships/image" Target="../media/image12.png"/><Relationship Id="rId2" Type="http://schemas.openxmlformats.org/officeDocument/2006/relationships/audio" Target="../media/audio2.bin"/><Relationship Id="rId16" Type="http://schemas.openxmlformats.org/officeDocument/2006/relationships/image" Target="../media/image11.gif"/><Relationship Id="rId1" Type="http://schemas.openxmlformats.org/officeDocument/2006/relationships/audio" Target="../media/audio1.bin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0.png"/><Relationship Id="rId10" Type="http://schemas.openxmlformats.org/officeDocument/2006/relationships/image" Target="../media/image5.gif"/><Relationship Id="rId4" Type="http://schemas.openxmlformats.org/officeDocument/2006/relationships/audio" Target="../media/audio4.bin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openxmlformats.org/officeDocument/2006/relationships/audio" Target="../media/audio8.bin"/><Relationship Id="rId26" Type="http://schemas.openxmlformats.org/officeDocument/2006/relationships/audio" Target="../media/audio12.bin"/><Relationship Id="rId39" Type="http://schemas.openxmlformats.org/officeDocument/2006/relationships/image" Target="../media/image36.jpeg"/><Relationship Id="rId21" Type="http://schemas.openxmlformats.org/officeDocument/2006/relationships/image" Target="../media/image27.jpeg"/><Relationship Id="rId34" Type="http://schemas.openxmlformats.org/officeDocument/2006/relationships/audio" Target="../media/audio16.bin"/><Relationship Id="rId42" Type="http://schemas.openxmlformats.org/officeDocument/2006/relationships/audio" Target="../media/audio20.bin"/><Relationship Id="rId47" Type="http://schemas.openxmlformats.org/officeDocument/2006/relationships/image" Target="../media/image42.jpeg"/><Relationship Id="rId50" Type="http://schemas.openxmlformats.org/officeDocument/2006/relationships/image" Target="../media/image45.png"/><Relationship Id="rId55" Type="http://schemas.openxmlformats.org/officeDocument/2006/relationships/image" Target="../media/image50.png"/><Relationship Id="rId63" Type="http://schemas.openxmlformats.org/officeDocument/2006/relationships/image" Target="../media/image2.gif"/><Relationship Id="rId68" Type="http://schemas.openxmlformats.org/officeDocument/2006/relationships/image" Target="../media/image61.png"/><Relationship Id="rId7" Type="http://schemas.openxmlformats.org/officeDocument/2006/relationships/image" Target="../media/image18.gif"/><Relationship Id="rId71" Type="http://schemas.openxmlformats.org/officeDocument/2006/relationships/image" Target="../media/image8.gif"/><Relationship Id="rId2" Type="http://schemas.openxmlformats.org/officeDocument/2006/relationships/image" Target="../media/image13.png"/><Relationship Id="rId16" Type="http://schemas.openxmlformats.org/officeDocument/2006/relationships/audio" Target="../media/audio7.bin"/><Relationship Id="rId29" Type="http://schemas.openxmlformats.org/officeDocument/2006/relationships/image" Target="../media/image31.jpeg"/><Relationship Id="rId11" Type="http://schemas.openxmlformats.org/officeDocument/2006/relationships/image" Target="../media/image22.png"/><Relationship Id="rId24" Type="http://schemas.openxmlformats.org/officeDocument/2006/relationships/audio" Target="../media/audio11.bin"/><Relationship Id="rId32" Type="http://schemas.openxmlformats.org/officeDocument/2006/relationships/audio" Target="../media/audio15.bin"/><Relationship Id="rId37" Type="http://schemas.openxmlformats.org/officeDocument/2006/relationships/image" Target="../media/image35.jpeg"/><Relationship Id="rId40" Type="http://schemas.openxmlformats.org/officeDocument/2006/relationships/audio" Target="../media/audio19.bin"/><Relationship Id="rId45" Type="http://schemas.openxmlformats.org/officeDocument/2006/relationships/image" Target="../media/image40.gif"/><Relationship Id="rId53" Type="http://schemas.openxmlformats.org/officeDocument/2006/relationships/image" Target="../media/image48.jpeg"/><Relationship Id="rId58" Type="http://schemas.openxmlformats.org/officeDocument/2006/relationships/image" Target="../media/image53.png"/><Relationship Id="rId66" Type="http://schemas.openxmlformats.org/officeDocument/2006/relationships/image" Target="../media/image59.jpeg"/><Relationship Id="rId5" Type="http://schemas.openxmlformats.org/officeDocument/2006/relationships/image" Target="../media/image16.gif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3.bin"/><Relationship Id="rId36" Type="http://schemas.openxmlformats.org/officeDocument/2006/relationships/audio" Target="../media/audio17.bin"/><Relationship Id="rId49" Type="http://schemas.openxmlformats.org/officeDocument/2006/relationships/image" Target="../media/image44.jpeg"/><Relationship Id="rId57" Type="http://schemas.openxmlformats.org/officeDocument/2006/relationships/image" Target="../media/image52.jpeg"/><Relationship Id="rId61" Type="http://schemas.openxmlformats.org/officeDocument/2006/relationships/image" Target="../media/image56.jpg"/><Relationship Id="rId10" Type="http://schemas.openxmlformats.org/officeDocument/2006/relationships/image" Target="../media/image21.png"/><Relationship Id="rId19" Type="http://schemas.openxmlformats.org/officeDocument/2006/relationships/image" Target="../media/image26.jpeg"/><Relationship Id="rId31" Type="http://schemas.openxmlformats.org/officeDocument/2006/relationships/image" Target="../media/image32.jpeg"/><Relationship Id="rId44" Type="http://schemas.openxmlformats.org/officeDocument/2006/relationships/image" Target="../media/image39.png"/><Relationship Id="rId52" Type="http://schemas.openxmlformats.org/officeDocument/2006/relationships/image" Target="../media/image47.png"/><Relationship Id="rId60" Type="http://schemas.openxmlformats.org/officeDocument/2006/relationships/image" Target="../media/image55.gif"/><Relationship Id="rId65" Type="http://schemas.openxmlformats.org/officeDocument/2006/relationships/audio" Target="../media/audio21.bin"/><Relationship Id="rId73" Type="http://schemas.openxmlformats.org/officeDocument/2006/relationships/image" Target="../media/image12.png"/><Relationship Id="rId4" Type="http://schemas.openxmlformats.org/officeDocument/2006/relationships/image" Target="../media/image15.jpeg"/><Relationship Id="rId9" Type="http://schemas.openxmlformats.org/officeDocument/2006/relationships/image" Target="../media/image20.gif"/><Relationship Id="rId14" Type="http://schemas.openxmlformats.org/officeDocument/2006/relationships/audio" Target="../media/audio6.bin"/><Relationship Id="rId22" Type="http://schemas.openxmlformats.org/officeDocument/2006/relationships/audio" Target="../media/audio10.bin"/><Relationship Id="rId27" Type="http://schemas.openxmlformats.org/officeDocument/2006/relationships/image" Target="../media/image30.jpeg"/><Relationship Id="rId30" Type="http://schemas.openxmlformats.org/officeDocument/2006/relationships/audio" Target="../media/audio14.bin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image" Target="../media/image43.jpeg"/><Relationship Id="rId56" Type="http://schemas.openxmlformats.org/officeDocument/2006/relationships/image" Target="../media/image51.jpeg"/><Relationship Id="rId64" Type="http://schemas.openxmlformats.org/officeDocument/2006/relationships/image" Target="../media/image58.gif"/><Relationship Id="rId69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6.png"/><Relationship Id="rId72" Type="http://schemas.openxmlformats.org/officeDocument/2006/relationships/image" Target="../media/image11.gif"/><Relationship Id="rId3" Type="http://schemas.openxmlformats.org/officeDocument/2006/relationships/image" Target="../media/image14.png"/><Relationship Id="rId12" Type="http://schemas.openxmlformats.org/officeDocument/2006/relationships/audio" Target="../media/audio5.bin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8.bin"/><Relationship Id="rId46" Type="http://schemas.openxmlformats.org/officeDocument/2006/relationships/image" Target="../media/image41.png"/><Relationship Id="rId59" Type="http://schemas.openxmlformats.org/officeDocument/2006/relationships/image" Target="../media/image54.png"/><Relationship Id="rId67" Type="http://schemas.openxmlformats.org/officeDocument/2006/relationships/image" Target="../media/image60.jpeg"/><Relationship Id="rId20" Type="http://schemas.openxmlformats.org/officeDocument/2006/relationships/audio" Target="../media/audio9.bin"/><Relationship Id="rId41" Type="http://schemas.openxmlformats.org/officeDocument/2006/relationships/image" Target="../media/image37.jpeg"/><Relationship Id="rId54" Type="http://schemas.openxmlformats.org/officeDocument/2006/relationships/image" Target="../media/image49.gif"/><Relationship Id="rId62" Type="http://schemas.openxmlformats.org/officeDocument/2006/relationships/image" Target="../media/image57.jpeg"/><Relationship Id="rId70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C:\Users\christelle\Desktop\Carlos - Disque d'or du roi de la fête\2016-07-16_18h50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3" y="116632"/>
            <a:ext cx="8922201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christelle\Desktop\Carlos - Disque d'or du roi de la fête\Animation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14413"/>
            <a:ext cx="6697662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ans1364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6. 1364.wav">
            <a:hlinkClick r:id="" action="ppaction://media"/>
          </p:cNvPr>
          <p:cNvPicPr>
            <a:picLocks noRot="1" noChangeAspect="1"/>
          </p:cNvPicPr>
          <p:nvPr>
            <a:wavAudioFile r:embed="rId2" name="16. Partenaire Particulier - Partenaire particuli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 M1380.wav">
            <a:hlinkClick r:id="" action="ppaction://media"/>
          </p:cNvPr>
          <p:cNvPicPr>
            <a:picLocks noRot="1" noChangeAspect="1"/>
          </p:cNvPicPr>
          <p:nvPr>
            <a:wavAudioFile r:embed="rId3" name="03 Marvin Gaye (feat. Meghan Trainor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58888" y="1019175"/>
            <a:ext cx="6697662" cy="4968875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1828800"/>
            <a:ext cx="3441700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4549838">
            <a:off x="5064125" y="2944813"/>
            <a:ext cx="1200150" cy="1206500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6165850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christelle\Desktop\Carlos - Disque d'or du roi de la fête\fold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74825"/>
            <a:ext cx="335438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2051050" y="1628775"/>
            <a:ext cx="3519488" cy="3744913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SansTitre_0001.wav">
            <a:hlinkClick r:id="" action="ppaction://media"/>
          </p:cNvPr>
          <p:cNvPicPr>
            <a:picLocks noRot="1" noChangeAspect="1"/>
          </p:cNvPicPr>
          <p:nvPr>
            <a:wavAudioFile r:embed="rId4" name="SansTitre_0001.wav"/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christelle\Downloads\signbot (9)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335" y="357929"/>
            <a:ext cx="237172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dre 11"/>
          <p:cNvSpPr/>
          <p:nvPr/>
        </p:nvSpPr>
        <p:spPr>
          <a:xfrm>
            <a:off x="3268663" y="333375"/>
            <a:ext cx="2395537" cy="487363"/>
          </a:xfrm>
          <a:prstGeom prst="frame">
            <a:avLst>
              <a:gd name="adj1" fmla="val 13754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4762"/>
            <a:ext cx="9115425" cy="6848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christelle\Desktop\Carlos - Disque d'or du roi de la fête\Animatio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" y="75002"/>
            <a:ext cx="8942151" cy="6636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3" descr="C:\Users\christelle\Desktop\Carlos - Disque d'or du roi de la fête\2016-07-16_18h50_1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31838"/>
            <a:ext cx="7272337" cy="523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900113" y="765175"/>
            <a:ext cx="7272337" cy="5256213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627313" y="1812925"/>
            <a:ext cx="3817937" cy="3232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Big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Bisous 00:04:02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 La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Coladeira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00:03:52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 Tout Nu Tout Bronzé 00:02:48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Senor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Meteo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00:02:57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Des Thons 00:03:27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 Mama Mia 00:03:54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 Oh! Carolina 00:03:12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Papayou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00:03:03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 La Bamboula 00:02:23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 Monsieur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Coutou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00:02:11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 Rosalie 00:04:47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 C'est La Banane 00:03:07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 Dans Les Bras De Lola 00:02:40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 Tu Peux Taper 00:03:04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 Sauf La Vie 00:03:16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 Rouler 00:03:14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 La Cantine 00:02:44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4762"/>
            <a:ext cx="9115425" cy="6848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87475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0" descr="C:\Users\Marie-Jose\Desktop\NUMEROS JUKEBOX NOIR\10 (FILEminimizer).jpg">
            <a:hlinkClick r:id="" action="ppaction://noaction" highlightClick="1">
              <a:snd r:embed="rId30" name="10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2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4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6" name="13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8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40" name="15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2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4421188"/>
            <a:ext cx="12160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C:\Users\christelle\Desktop\ddddd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3" descr="C:\Users\christelle\Desktop\ddddd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2870200"/>
            <a:ext cx="1384300" cy="13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319463"/>
            <a:ext cx="95408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3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033588"/>
            <a:ext cx="12906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4 (FILEm.jp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924300"/>
            <a:ext cx="1303338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14097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6831013" y="1536700"/>
            <a:ext cx="373062" cy="369888"/>
          </a:xfrm>
          <a:prstGeom prst="ellipse">
            <a:avLst/>
          </a:prstGeom>
          <a:blipFill dpi="0" rotWithShape="1"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59" name="Ellipse 5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4" descr="C:\Users\christelle\Desktop\Carlos - Disque d'or du roi de la fête\Animation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482725"/>
            <a:ext cx="1350962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65" name="17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1475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arlos - Disque d'or du roi de la fête\folder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1757363"/>
            <a:ext cx="79692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arlos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025" y="2098675"/>
            <a:ext cx="4668838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780088"/>
            <a:ext cx="5570537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205287" y="5761038"/>
            <a:ext cx="449263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963" y="612616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789363" y="6076950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2" descr="C:\Users\christelle\Downloads\signbot (9)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4" y="554037"/>
            <a:ext cx="2073275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Cadre 54"/>
          <p:cNvSpPr/>
          <p:nvPr/>
        </p:nvSpPr>
        <p:spPr>
          <a:xfrm>
            <a:off x="3470275" y="520700"/>
            <a:ext cx="2144713" cy="387350"/>
          </a:xfrm>
          <a:prstGeom prst="frame">
            <a:avLst>
              <a:gd name="adj1" fmla="val 16905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7" name="Image 66"/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4762"/>
            <a:ext cx="9115425" cy="6848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5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17</Paragraphs>
  <Slides>3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2016-07-17T09:42:17Z</dcterms:modified>
</cp:coreProperties>
</file>