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56" r:id="rId3"/>
    <p:sldId id="27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3d0k4fJA3u4IfhdbDfIIA==" hashData="SAMl68YN6RgBU/e4Ht8/eWtRW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90" y="-19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7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F9F2B-325D-4D25-9270-E6AE1C5C8D0A}" type="datetimeFigureOut">
              <a:rPr lang="hu-HU" smtClean="0"/>
              <a:pPr/>
              <a:t>2016.07.13.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172C1-5A02-4062-A202-17B75FBBB19C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3556" y="1993404"/>
            <a:ext cx="499688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Istanbul 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(Turkey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Urban Photos…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 descr="LS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83968" y="4729708"/>
            <a:ext cx="596961" cy="596961"/>
          </a:xfrm>
          <a:prstGeom prst="rect">
            <a:avLst/>
          </a:prstGeom>
        </p:spPr>
      </p:pic>
    </p:spTree>
  </p:cSld>
  <p:clrMapOvr>
    <a:masterClrMapping/>
  </p:clrMapOvr>
  <p:transition spd="med" advTm="7000">
    <p:fade/>
    <p:sndAc>
      <p:stSnd loop="1">
        <p:snd r:embed="rId2" name="Karunesh-Endless_skies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FgC30G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orama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QCLuVa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xMPJFj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d8mx2z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ity-128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12678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JZDve3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3204"/>
            <a:ext cx="9144000" cy="5298298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jO4Ymt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94936" y="0"/>
            <a:ext cx="9438936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rry-52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su9No9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0"/>
            <a:ext cx="9646349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N9EiKO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"/>
            <a:ext cx="9438936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tanbul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wtIwff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575"/>
            <a:ext cx="9144000" cy="5298318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gm7o3A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94936" y="0"/>
            <a:ext cx="9438936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IPcBE0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541534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rkey-1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rkey-1_1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uBdJsl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VeMWY8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HsktwJ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575"/>
            <a:ext cx="9144000" cy="5298318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LtxrIf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8107"/>
            <a:ext cx="9144000" cy="5298318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fIpj5k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Mi7FK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541534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j5xxhL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575"/>
            <a:ext cx="9144000" cy="535785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neQehm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043"/>
            <a:ext cx="9144000" cy="5417382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7Oficm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8107"/>
            <a:ext cx="9144000" cy="5298318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H7woMy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5212"/>
            <a:ext cx="9144000" cy="5238787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t9s2WD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sA8f6l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PrPJDV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"/>
            <a:ext cx="9338521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lF3CyU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7006" y="1"/>
            <a:ext cx="9541534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igion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WxEVJy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0Y8eNt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Xe1XV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gXkaze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438936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OSOiPH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uFe41h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W3WsJ8_0.t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0"/>
            <a:ext cx="9144000" cy="5191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2449" y="2438226"/>
            <a:ext cx="3699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END TOUR…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2979034" y="4474775"/>
            <a:ext cx="31859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Seen on </a:t>
            </a:r>
            <a:r>
              <a:rPr lang="en-US" sz="2400" b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Bigfun.be</a:t>
            </a:r>
            <a:endParaRPr lang="en-US" sz="2400" b="1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en-U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Author</a:t>
            </a:r>
            <a:r>
              <a:rPr lang="en-U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 </a:t>
            </a:r>
            <a:r>
              <a:rPr lang="en-US" sz="2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György</a:t>
            </a:r>
            <a:r>
              <a:rPr lang="en-U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2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Vámos</a:t>
            </a:r>
            <a:endParaRPr lang="en-US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4" name="Picture 3" descr="Pijl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2925" y="4018384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17</Words>
  <Application>Microsoft Office PowerPoint</Application>
  <PresentationFormat>On-screen Show (16:10)</PresentationFormat>
  <Paragraphs>5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Office-téma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Bob</cp:lastModifiedBy>
  <cp:revision>5</cp:revision>
  <dcterms:created xsi:type="dcterms:W3CDTF">2016-07-11T08:28:00Z</dcterms:created>
  <dcterms:modified xsi:type="dcterms:W3CDTF">2016-07-13T08:52:41Z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