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51"/>
  </p:notesMasterIdLst>
  <p:sldIdLst>
    <p:sldId id="382" r:id="rId3"/>
    <p:sldId id="406" r:id="rId4"/>
    <p:sldId id="383" r:id="rId5"/>
    <p:sldId id="386" r:id="rId6"/>
    <p:sldId id="405" r:id="rId7"/>
    <p:sldId id="385" r:id="rId8"/>
    <p:sldId id="402" r:id="rId9"/>
    <p:sldId id="437" r:id="rId10"/>
    <p:sldId id="384" r:id="rId11"/>
    <p:sldId id="391" r:id="rId12"/>
    <p:sldId id="403" r:id="rId13"/>
    <p:sldId id="404" r:id="rId14"/>
    <p:sldId id="407" r:id="rId15"/>
    <p:sldId id="392" r:id="rId16"/>
    <p:sldId id="408" r:id="rId17"/>
    <p:sldId id="409" r:id="rId18"/>
    <p:sldId id="410" r:id="rId19"/>
    <p:sldId id="393" r:id="rId20"/>
    <p:sldId id="394" r:id="rId21"/>
    <p:sldId id="388" r:id="rId22"/>
    <p:sldId id="389" r:id="rId23"/>
    <p:sldId id="422" r:id="rId24"/>
    <p:sldId id="399" r:id="rId25"/>
    <p:sldId id="411" r:id="rId26"/>
    <p:sldId id="412" r:id="rId27"/>
    <p:sldId id="413" r:id="rId28"/>
    <p:sldId id="414" r:id="rId29"/>
    <p:sldId id="438" r:id="rId30"/>
    <p:sldId id="436" r:id="rId31"/>
    <p:sldId id="439" r:id="rId32"/>
    <p:sldId id="441" r:id="rId33"/>
    <p:sldId id="440" r:id="rId34"/>
    <p:sldId id="442" r:id="rId35"/>
    <p:sldId id="444" r:id="rId36"/>
    <p:sldId id="445" r:id="rId37"/>
    <p:sldId id="429" r:id="rId38"/>
    <p:sldId id="428" r:id="rId39"/>
    <p:sldId id="415" r:id="rId40"/>
    <p:sldId id="416" r:id="rId41"/>
    <p:sldId id="417" r:id="rId42"/>
    <p:sldId id="427" r:id="rId43"/>
    <p:sldId id="419" r:id="rId44"/>
    <p:sldId id="397" r:id="rId45"/>
    <p:sldId id="434" r:id="rId46"/>
    <p:sldId id="435" r:id="rId47"/>
    <p:sldId id="420" r:id="rId48"/>
    <p:sldId id="421" r:id="rId49"/>
    <p:sldId id="398" r:id="rId50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1pPr>
    <a:lvl2pPr marL="457400" indent="75925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2pPr>
    <a:lvl3pPr marL="916651" indent="149998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3pPr>
    <a:lvl4pPr marL="1377753" indent="222218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4pPr>
    <a:lvl5pPr marL="1837004" indent="296291" algn="l" rtl="0" fontAlgn="base">
      <a:spcBef>
        <a:spcPct val="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5pPr>
    <a:lvl6pPr marL="2666619" algn="l" defTabSz="1066648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6pPr>
    <a:lvl7pPr marL="3199943" algn="l" defTabSz="1066648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7pPr>
    <a:lvl8pPr marL="3733267" algn="l" defTabSz="1066648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8pPr>
    <a:lvl9pPr marL="4266590" algn="l" defTabSz="1066648" rtl="0" eaLnBrk="1" latinLnBrk="0" hangingPunct="1">
      <a:defRPr sz="1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tjRzOpzR84JqRgUR4+sOA==" hashData="Xj/+khGndj4X+OWvAcVK0/i3U3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ADBDE"/>
    <a:srgbClr val="990099"/>
    <a:srgbClr val="FFFF00"/>
    <a:srgbClr val="FB3D1D"/>
    <a:srgbClr val="000000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503" autoAdjust="0"/>
  </p:normalViewPr>
  <p:slideViewPr>
    <p:cSldViewPr>
      <p:cViewPr>
        <p:scale>
          <a:sx n="160" d="100"/>
          <a:sy n="160" d="100"/>
        </p:scale>
        <p:origin x="-552" y="-43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78B8C25-A9F7-4E0B-8BB5-82DDF448FEEE}" type="datetimeFigureOut">
              <a:rPr lang="fr-FR"/>
              <a:pPr>
                <a:defRPr/>
              </a:pPr>
              <a:t>13/07/2016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CF5CE99-26A7-4158-90AD-68E2F64524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40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6651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775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37004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300050" algn="l" defTabSz="9200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60060" algn="l" defTabSz="9200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220070" algn="l" defTabSz="9200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80079" algn="l" defTabSz="92002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29</a:t>
            </a:fld>
            <a:endParaRPr lang="fr-F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30</a:t>
            </a:fld>
            <a:endParaRPr lang="fr-F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31</a:t>
            </a:fld>
            <a:endParaRPr lang="fr-F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32</a:t>
            </a:fld>
            <a:endParaRPr lang="fr-F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33</a:t>
            </a:fld>
            <a:endParaRPr lang="fr-F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34</a:t>
            </a:fld>
            <a:endParaRPr lang="fr-F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35</a:t>
            </a:fld>
            <a:endParaRPr lang="fr-F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36</a:t>
            </a:fld>
            <a:endParaRPr lang="fr-F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37</a:t>
            </a:fld>
            <a:endParaRPr lang="fr-F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38</a:t>
            </a:fld>
            <a:endParaRPr lang="fr-F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39</a:t>
            </a:fld>
            <a:endParaRPr lang="fr-F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40</a:t>
            </a:fld>
            <a:endParaRPr lang="fr-F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41</a:t>
            </a:fld>
            <a:endParaRPr lang="fr-F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42</a:t>
            </a:fld>
            <a:endParaRPr lang="fr-F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43</a:t>
            </a:fld>
            <a:endParaRPr lang="fr-F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44</a:t>
            </a:fld>
            <a:endParaRPr lang="fr-F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45</a:t>
            </a:fld>
            <a:endParaRPr lang="fr-F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46</a:t>
            </a:fld>
            <a:endParaRPr lang="fr-F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47</a:t>
            </a:fld>
            <a:endParaRPr lang="fr-FR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CF5CE99-26A7-4158-90AD-68E2F6452408}" type="slidenum">
              <a:rPr lang="fr-FR" smtClean="0"/>
              <a:pPr>
                <a:defRPr/>
              </a:pPr>
              <a:t>48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5" y="1006650"/>
            <a:ext cx="3673447" cy="69406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4" y="1836838"/>
            <a:ext cx="3025719" cy="826827"/>
          </a:xfrm>
        </p:spPr>
        <p:txBody>
          <a:bodyPr/>
          <a:lstStyle>
            <a:lvl1pPr marL="0" indent="0" algn="ctr">
              <a:buNone/>
              <a:defRPr/>
            </a:lvl1pPr>
            <a:lvl2pPr marL="460076" indent="0" algn="ctr">
              <a:buNone/>
              <a:defRPr/>
            </a:lvl2pPr>
            <a:lvl3pPr marL="920152" indent="0" algn="ctr">
              <a:buNone/>
              <a:defRPr/>
            </a:lvl3pPr>
            <a:lvl4pPr marL="1380226" indent="0" algn="ctr">
              <a:buNone/>
              <a:defRPr/>
            </a:lvl4pPr>
            <a:lvl5pPr marL="1840302" indent="0" algn="ctr">
              <a:buNone/>
              <a:defRPr/>
            </a:lvl5pPr>
            <a:lvl6pPr marL="2300378" indent="0" algn="ctr">
              <a:buNone/>
              <a:defRPr/>
            </a:lvl6pPr>
            <a:lvl7pPr marL="2760453" indent="0" algn="ctr">
              <a:buNone/>
              <a:defRPr/>
            </a:lvl7pPr>
            <a:lvl8pPr marL="3220529" indent="0" algn="ctr">
              <a:buNone/>
              <a:defRPr/>
            </a:lvl8pPr>
            <a:lvl9pPr marL="3680605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E2FBB-2A0B-454A-9BDB-75AB44B6BBAE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37C67-9059-48B0-843C-346BABE614A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3C5DD-CF7B-472D-BBE9-FB9216EBDF14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C0B37-779F-454B-BD2D-2713528ACFC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8" y="2082202"/>
            <a:ext cx="3672326" cy="64364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8" y="1373013"/>
            <a:ext cx="3672326" cy="709189"/>
          </a:xfrm>
        </p:spPr>
        <p:txBody>
          <a:bodyPr anchor="b"/>
          <a:lstStyle>
            <a:lvl1pPr marL="0" indent="0">
              <a:buNone/>
              <a:defRPr sz="2000"/>
            </a:lvl1pPr>
            <a:lvl2pPr marL="460076" indent="0">
              <a:buNone/>
              <a:defRPr sz="1900"/>
            </a:lvl2pPr>
            <a:lvl3pPr marL="920152" indent="0">
              <a:buNone/>
              <a:defRPr sz="1600"/>
            </a:lvl3pPr>
            <a:lvl4pPr marL="1380226" indent="0">
              <a:buNone/>
              <a:defRPr sz="1400"/>
            </a:lvl4pPr>
            <a:lvl5pPr marL="1840302" indent="0">
              <a:buNone/>
              <a:defRPr sz="1400"/>
            </a:lvl5pPr>
            <a:lvl6pPr marL="2300378" indent="0">
              <a:buNone/>
              <a:defRPr sz="1400"/>
            </a:lvl6pPr>
            <a:lvl7pPr marL="2760453" indent="0">
              <a:buNone/>
              <a:defRPr sz="1400"/>
            </a:lvl7pPr>
            <a:lvl8pPr marL="3220529" indent="0">
              <a:buNone/>
              <a:defRPr sz="1400"/>
            </a:lvl8pPr>
            <a:lvl9pPr marL="3680605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B6436-953C-4527-827F-5635811E9B78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3D727-7748-4A1D-8E01-3FF543A11C6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92" y="756250"/>
            <a:ext cx="1890513" cy="21376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79" y="756250"/>
            <a:ext cx="1890515" cy="21376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0A7A-8DEB-4D4F-87B6-E7A01ED98A06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34EFF-029E-441F-BDC0-8B01D63D2E0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7" y="726000"/>
            <a:ext cx="1909565" cy="3008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60076" indent="0">
              <a:buNone/>
              <a:defRPr sz="2000" b="1"/>
            </a:lvl2pPr>
            <a:lvl3pPr marL="920152" indent="0">
              <a:buNone/>
              <a:defRPr sz="1900" b="1"/>
            </a:lvl3pPr>
            <a:lvl4pPr marL="1380226" indent="0">
              <a:buNone/>
              <a:defRPr sz="1600" b="1"/>
            </a:lvl4pPr>
            <a:lvl5pPr marL="1840302" indent="0">
              <a:buNone/>
              <a:defRPr sz="1600" b="1"/>
            </a:lvl5pPr>
            <a:lvl6pPr marL="2300378" indent="0">
              <a:buNone/>
              <a:defRPr sz="1600" b="1"/>
            </a:lvl6pPr>
            <a:lvl7pPr marL="2760453" indent="0">
              <a:buNone/>
              <a:defRPr sz="1600" b="1"/>
            </a:lvl7pPr>
            <a:lvl8pPr marL="3220529" indent="0">
              <a:buNone/>
              <a:defRPr sz="1600" b="1"/>
            </a:lvl8pPr>
            <a:lvl9pPr marL="3680605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7" y="1026819"/>
            <a:ext cx="1909565" cy="186708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1" y="726000"/>
            <a:ext cx="1909565" cy="3008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60076" indent="0">
              <a:buNone/>
              <a:defRPr sz="2000" b="1"/>
            </a:lvl2pPr>
            <a:lvl3pPr marL="920152" indent="0">
              <a:buNone/>
              <a:defRPr sz="1900" b="1"/>
            </a:lvl3pPr>
            <a:lvl4pPr marL="1380226" indent="0">
              <a:buNone/>
              <a:defRPr sz="1600" b="1"/>
            </a:lvl4pPr>
            <a:lvl5pPr marL="1840302" indent="0">
              <a:buNone/>
              <a:defRPr sz="1600" b="1"/>
            </a:lvl5pPr>
            <a:lvl6pPr marL="2300378" indent="0">
              <a:buNone/>
              <a:defRPr sz="1600" b="1"/>
            </a:lvl6pPr>
            <a:lvl7pPr marL="2760453" indent="0">
              <a:buNone/>
              <a:defRPr sz="1600" b="1"/>
            </a:lvl7pPr>
            <a:lvl8pPr marL="3220529" indent="0">
              <a:buNone/>
              <a:defRPr sz="1600" b="1"/>
            </a:lvl8pPr>
            <a:lvl9pPr marL="3680605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1" y="1026819"/>
            <a:ext cx="1909565" cy="186708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ED96AF-848E-4E02-8C7B-7F8A7D99131B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FD9B9-5B1E-463E-93E8-2BD714DBF96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DF8E04-0F15-41D1-A670-EA3E2A9CBA8C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3A327-9C9B-4B9A-9923-323E7B5CEE6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386DC5-6570-451E-8DE6-890CB3282CE7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1AF8C-EAE8-4374-9755-9FBBA464F8C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9" y="129407"/>
            <a:ext cx="1420967" cy="54785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6" y="129408"/>
            <a:ext cx="2414972" cy="276449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9" y="677261"/>
            <a:ext cx="1420967" cy="2216636"/>
          </a:xfrm>
        </p:spPr>
        <p:txBody>
          <a:bodyPr/>
          <a:lstStyle>
            <a:lvl1pPr marL="0" indent="0">
              <a:buNone/>
              <a:defRPr sz="1400"/>
            </a:lvl1pPr>
            <a:lvl2pPr marL="460076" indent="0">
              <a:buNone/>
              <a:defRPr sz="1300"/>
            </a:lvl2pPr>
            <a:lvl3pPr marL="920152" indent="0">
              <a:buNone/>
              <a:defRPr sz="1000"/>
            </a:lvl3pPr>
            <a:lvl4pPr marL="1380226" indent="0">
              <a:buNone/>
              <a:defRPr sz="900"/>
            </a:lvl4pPr>
            <a:lvl5pPr marL="1840302" indent="0">
              <a:buNone/>
              <a:defRPr sz="900"/>
            </a:lvl5pPr>
            <a:lvl6pPr marL="2300378" indent="0">
              <a:buNone/>
              <a:defRPr sz="900"/>
            </a:lvl6pPr>
            <a:lvl7pPr marL="2760453" indent="0">
              <a:buNone/>
              <a:defRPr sz="900"/>
            </a:lvl7pPr>
            <a:lvl8pPr marL="3220529" indent="0">
              <a:buNone/>
              <a:defRPr sz="900"/>
            </a:lvl8pPr>
            <a:lvl9pPr marL="3680605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D90887-02E4-4D3A-A22E-B886D889AA31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53D4C-9B92-439F-BE43-ED41B99D3A9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2" y="2268738"/>
            <a:ext cx="2592033" cy="26720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2" y="289057"/>
            <a:ext cx="2592033" cy="1944389"/>
          </a:xfrm>
        </p:spPr>
        <p:txBody>
          <a:bodyPr/>
          <a:lstStyle>
            <a:lvl1pPr marL="0" indent="0">
              <a:buNone/>
              <a:defRPr sz="3300"/>
            </a:lvl1pPr>
            <a:lvl2pPr marL="460076" indent="0">
              <a:buNone/>
              <a:defRPr sz="2800"/>
            </a:lvl2pPr>
            <a:lvl3pPr marL="920152" indent="0">
              <a:buNone/>
              <a:defRPr sz="2400"/>
            </a:lvl3pPr>
            <a:lvl4pPr marL="1380226" indent="0">
              <a:buNone/>
              <a:defRPr sz="2000"/>
            </a:lvl4pPr>
            <a:lvl5pPr marL="1840302" indent="0">
              <a:buNone/>
              <a:defRPr sz="2000"/>
            </a:lvl5pPr>
            <a:lvl6pPr marL="2300378" indent="0">
              <a:buNone/>
              <a:defRPr sz="2000"/>
            </a:lvl6pPr>
            <a:lvl7pPr marL="2760453" indent="0">
              <a:buNone/>
              <a:defRPr sz="2000"/>
            </a:lvl7pPr>
            <a:lvl8pPr marL="3220529" indent="0">
              <a:buNone/>
              <a:defRPr sz="2000"/>
            </a:lvl8pPr>
            <a:lvl9pPr marL="3680605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2" y="2535941"/>
            <a:ext cx="2592033" cy="379803"/>
          </a:xfrm>
        </p:spPr>
        <p:txBody>
          <a:bodyPr/>
          <a:lstStyle>
            <a:lvl1pPr marL="0" indent="0">
              <a:buNone/>
              <a:defRPr sz="1400"/>
            </a:lvl1pPr>
            <a:lvl2pPr marL="460076" indent="0">
              <a:buNone/>
              <a:defRPr sz="1300"/>
            </a:lvl2pPr>
            <a:lvl3pPr marL="920152" indent="0">
              <a:buNone/>
              <a:defRPr sz="1000"/>
            </a:lvl3pPr>
            <a:lvl4pPr marL="1380226" indent="0">
              <a:buNone/>
              <a:defRPr sz="900"/>
            </a:lvl4pPr>
            <a:lvl5pPr marL="1840302" indent="0">
              <a:buNone/>
              <a:defRPr sz="900"/>
            </a:lvl5pPr>
            <a:lvl6pPr marL="2300378" indent="0">
              <a:buNone/>
              <a:defRPr sz="900"/>
            </a:lvl6pPr>
            <a:lvl7pPr marL="2760453" indent="0">
              <a:buNone/>
              <a:defRPr sz="900"/>
            </a:lvl7pPr>
            <a:lvl8pPr marL="3220529" indent="0">
              <a:buNone/>
              <a:defRPr sz="900"/>
            </a:lvl8pPr>
            <a:lvl9pPr marL="3680605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FAC66-5B25-42A2-9478-2FED4C83C184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DE79C-83EE-44B4-AD1B-9DCAAB61A9E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55735-874F-4AB7-B06C-98F00D349650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6FAA9-C7E3-4CB0-9583-D1C6C7412F4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6" y="129408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9" y="129408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D86EE-1AAD-494C-8E3B-060FF15101F3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07F8E-AD2B-4176-8DF0-2679BA73E17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1" y="483997"/>
            <a:ext cx="5002523" cy="145199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9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1" y="1991079"/>
            <a:ext cx="5002523" cy="1198647"/>
          </a:xfrm>
        </p:spPr>
        <p:txBody>
          <a:bodyPr/>
          <a:lstStyle>
            <a:lvl1pPr marL="73600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FCE60-4FDB-4FB8-8940-3CF82747E66A}" type="datetime1">
              <a:rPr lang="fr-FR"/>
              <a:pPr>
                <a:defRPr/>
              </a:pPr>
              <a:t>13/07/2016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2C98F-07D9-4D52-AF83-11E1FBC1AD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178" y="128970"/>
            <a:ext cx="3890821" cy="541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9" tIns="29565" rIns="59129" bIns="295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178" y="755956"/>
            <a:ext cx="3890821" cy="213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9" tIns="29565" rIns="59129" bIns="295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177" y="3003976"/>
            <a:ext cx="1008862" cy="17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9" tIns="29565" rIns="59129" bIns="29565" numCol="1" anchor="ctr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F99DE46-B69A-4D03-9EC7-1F0314660849}" type="datetime1">
              <a:rPr lang="it-IT"/>
              <a:pPr>
                <a:defRPr/>
              </a:pPr>
              <a:t>13/07/2016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255" y="3003976"/>
            <a:ext cx="1368666" cy="17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9" tIns="29565" rIns="59129" bIns="29565" numCol="1" anchor="ctr" anchorCtr="0" compatLnSpc="1">
            <a:prstTxWarp prst="textNoShape">
              <a:avLst/>
            </a:prstTxWarp>
          </a:bodyPr>
          <a:lstStyle>
            <a:lvl1pPr algn="ctr">
              <a:defRPr sz="8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7136" y="3003976"/>
            <a:ext cx="1008862" cy="17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9" tIns="29565" rIns="59129" bIns="29565" numCol="1" anchor="ctr" anchorCtr="0" compatLnSpc="1">
            <a:prstTxWarp prst="textNoShape">
              <a:avLst/>
            </a:prstTxWarp>
          </a:bodyPr>
          <a:lstStyle>
            <a:lvl1pPr algn="r">
              <a:defRPr sz="8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1912BEB-FCFB-4AAB-9914-AE1B0204495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</p:sldLayoutIdLst>
  <p:transition spd="slow" advClick="0" advTm="5000">
    <p:fade/>
  </p:transition>
  <p:timing>
    <p:tnLst>
      <p:par>
        <p:cTn id="1" dur="indefinite" restart="never" nodeType="tmRoot"/>
      </p:par>
    </p:tnLst>
  </p:timing>
  <p:txStyles>
    <p:titleStyle>
      <a:lvl1pPr algn="ctr" defTabSz="588878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88878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2pPr>
      <a:lvl3pPr algn="ctr" defTabSz="588878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3pPr>
      <a:lvl4pPr algn="ctr" defTabSz="588878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4pPr>
      <a:lvl5pPr algn="ctr" defTabSz="588878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5pPr>
      <a:lvl6pPr marL="460076" algn="ctr" defTabSz="591069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6pPr>
      <a:lvl7pPr marL="920152" algn="ctr" defTabSz="591069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7pPr>
      <a:lvl8pPr marL="1380226" algn="ctr" defTabSz="591069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8pPr>
      <a:lvl9pPr marL="1840302" algn="ctr" defTabSz="591069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9pPr>
    </p:titleStyle>
    <p:bodyStyle>
      <a:lvl1pPr marL="220367" indent="-220367" algn="l" defTabSz="58887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79622" indent="-183331" algn="l" defTabSz="58887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738876" indent="-146294" algn="l" defTabSz="58887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</a:defRPr>
      </a:lvl3pPr>
      <a:lvl4pPr marL="1033315" indent="-146294" algn="l" defTabSz="58887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00">
          <a:solidFill>
            <a:schemeClr val="tx1"/>
          </a:solidFill>
          <a:latin typeface="+mn-lt"/>
        </a:defRPr>
      </a:lvl4pPr>
      <a:lvl5pPr marL="1329606" indent="-146294" algn="l" defTabSz="58887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300">
          <a:solidFill>
            <a:schemeClr val="tx1"/>
          </a:solidFill>
          <a:latin typeface="+mn-lt"/>
        </a:defRPr>
      </a:lvl5pPr>
      <a:lvl6pPr marL="1790780" indent="-148567" algn="l" defTabSz="591069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300">
          <a:solidFill>
            <a:schemeClr val="tx1"/>
          </a:solidFill>
          <a:latin typeface="+mn-lt"/>
        </a:defRPr>
      </a:lvl6pPr>
      <a:lvl7pPr marL="2250856" indent="-148567" algn="l" defTabSz="591069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300">
          <a:solidFill>
            <a:schemeClr val="tx1"/>
          </a:solidFill>
          <a:latin typeface="+mn-lt"/>
        </a:defRPr>
      </a:lvl7pPr>
      <a:lvl8pPr marL="2710932" indent="-148567" algn="l" defTabSz="591069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300">
          <a:solidFill>
            <a:schemeClr val="tx1"/>
          </a:solidFill>
          <a:latin typeface="+mn-lt"/>
        </a:defRPr>
      </a:lvl8pPr>
      <a:lvl9pPr marL="3171008" indent="-148567" algn="l" defTabSz="591069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3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60076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20152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80226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40302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00378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60453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20529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80605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178" y="128970"/>
            <a:ext cx="3890821" cy="541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1" tIns="29559" rIns="59121" bIns="2955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178" y="755955"/>
            <a:ext cx="3890821" cy="2226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1" tIns="29559" rIns="59121" bIns="295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177" y="3031754"/>
            <a:ext cx="1008862" cy="17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1" tIns="29559" rIns="59121" bIns="29559" numCol="1" anchor="b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E126281E-C646-42E8-88B6-9D8F1C7ED9B9}" type="datetime1">
              <a:rPr lang="fr-FR"/>
              <a:pPr>
                <a:defRPr/>
              </a:pPr>
              <a:t>13/07/2016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255" y="3031754"/>
            <a:ext cx="1368666" cy="17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9121" tIns="29559" rIns="59121" bIns="29559" numCol="1" anchor="b" anchorCtr="0" compatLnSpc="1">
            <a:prstTxWarp prst="textNoShape">
              <a:avLst/>
            </a:prstTxWarp>
          </a:bodyPr>
          <a:lstStyle>
            <a:lvl1pPr algn="ctr">
              <a:defRPr sz="8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4432" y="3031754"/>
            <a:ext cx="361567" cy="17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9559" rIns="0" bIns="29559" numCol="1" anchor="b" anchorCtr="0" compatLnSpc="1">
            <a:prstTxWarp prst="textNoShape">
              <a:avLst/>
            </a:prstTxWarp>
          </a:bodyPr>
          <a:lstStyle>
            <a:lvl1pPr algn="r">
              <a:defRPr sz="8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0B13FE76-3361-483A-B388-7F5BD447FE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8" r:id="rId1"/>
  </p:sldLayoutIdLst>
  <p:transition spd="slow" advClick="0" advTm="5000">
    <p:fade/>
  </p:transition>
  <p:hf hdr="0" ftr="0" dt="0"/>
  <p:txStyles>
    <p:titleStyle>
      <a:lvl1pPr algn="ctr" defTabSz="588878" rtl="0" eaLnBrk="0" fontAlgn="base" hangingPunct="0">
        <a:spcBef>
          <a:spcPct val="0"/>
        </a:spcBef>
        <a:spcAft>
          <a:spcPct val="0"/>
        </a:spcAft>
        <a:defRPr sz="26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588878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2pPr>
      <a:lvl3pPr algn="ctr" defTabSz="588878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3pPr>
      <a:lvl4pPr algn="ctr" defTabSz="588878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4pPr>
      <a:lvl5pPr algn="ctr" defTabSz="588878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tx1"/>
          </a:solidFill>
          <a:latin typeface="Arial" charset="0"/>
        </a:defRPr>
      </a:lvl5pPr>
      <a:lvl6pPr marL="46001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Bookman Old Style" pitchFamily="18" charset="0"/>
        </a:defRPr>
      </a:lvl6pPr>
      <a:lvl7pPr marL="92002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Bookman Old Style" pitchFamily="18" charset="0"/>
        </a:defRPr>
      </a:lvl7pPr>
      <a:lvl8pPr marL="1380029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Bookman Old Style" pitchFamily="18" charset="0"/>
        </a:defRPr>
      </a:lvl8pPr>
      <a:lvl9pPr marL="1840039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Bookman Old Style" pitchFamily="18" charset="0"/>
        </a:defRPr>
      </a:lvl9pPr>
    </p:titleStyle>
    <p:bodyStyle>
      <a:lvl1pPr marL="351846" indent="-264811" algn="l" defTabSz="588878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559249" indent="-181478" algn="l" defTabSz="58887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5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729617" indent="-146294" algn="l" defTabSz="58887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4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872207" indent="-114813" algn="l" defTabSz="58887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13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996278" indent="-116665" algn="l" defTabSz="58887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13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775638" indent="-184004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1978042" indent="-184004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80447" indent="-184004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82852" indent="-184004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60076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20152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80226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40302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00378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60453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20529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80605" algn="l" defTabSz="920152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76411" y="2196108"/>
            <a:ext cx="3672756" cy="661703"/>
          </a:xfrm>
          <a:prstGeom prst="rect">
            <a:avLst/>
          </a:prstGeom>
          <a:noFill/>
        </p:spPr>
        <p:txBody>
          <a:bodyPr wrap="square" lIns="106665" tIns="53332" rIns="106665" bIns="53332">
            <a:spAutoFit/>
          </a:bodyPr>
          <a:lstStyle/>
          <a:p>
            <a:pPr algn="ctr">
              <a:defRPr/>
            </a:pPr>
            <a:r>
              <a:rPr lang="fr-FR" sz="1800" b="1" i="1" spc="58" dirty="0" smtClean="0">
                <a:ln w="9525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Île Santa Catalina</a:t>
            </a:r>
          </a:p>
          <a:p>
            <a:pPr algn="ctr">
              <a:defRPr/>
            </a:pPr>
            <a:r>
              <a:rPr lang="fr-FR" sz="1800" b="1" i="1" spc="58" dirty="0" smtClean="0">
                <a:ln w="9525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Californie – Etats-Unis</a:t>
            </a:r>
            <a:endParaRPr lang="fr-FR" sz="1800" b="1" i="1" spc="58" dirty="0">
              <a:ln w="9525" cmpd="sng">
                <a:solidFill>
                  <a:srgbClr val="990099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52675" y="107876"/>
            <a:ext cx="1368500" cy="538593"/>
          </a:xfrm>
          <a:prstGeom prst="rect">
            <a:avLst/>
          </a:prstGeom>
          <a:noFill/>
        </p:spPr>
        <p:txBody>
          <a:bodyPr wrap="square" lIns="106665" tIns="53332" rIns="106665" bIns="53332">
            <a:spAutoFit/>
          </a:bodyPr>
          <a:lstStyle/>
          <a:p>
            <a:pPr algn="ctr">
              <a:defRPr/>
            </a:pPr>
            <a:r>
              <a:rPr lang="fr-FR" sz="1400" b="1" i="1" spc="58" dirty="0">
                <a:ln w="9525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Concept</a:t>
            </a:r>
          </a:p>
          <a:p>
            <a:pPr algn="ctr">
              <a:defRPr/>
            </a:pPr>
            <a:r>
              <a:rPr lang="fr-FR" sz="1400" b="1" i="1" spc="58" dirty="0">
                <a:ln w="9525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Aldo</a:t>
            </a:r>
          </a:p>
        </p:txBody>
      </p:sp>
      <p:sp>
        <p:nvSpPr>
          <p:cNvPr id="8" name="Rectangle 7"/>
          <p:cNvSpPr/>
          <p:nvPr/>
        </p:nvSpPr>
        <p:spPr>
          <a:xfrm>
            <a:off x="2733793" y="2916188"/>
            <a:ext cx="1587382" cy="276983"/>
          </a:xfrm>
          <a:prstGeom prst="rect">
            <a:avLst/>
          </a:prstGeom>
          <a:noFill/>
        </p:spPr>
        <p:txBody>
          <a:bodyPr lIns="106665" tIns="53332" rIns="106665" bIns="53332">
            <a:spAutoFit/>
          </a:bodyPr>
          <a:lstStyle/>
          <a:p>
            <a:pPr algn="ctr">
              <a:defRPr/>
            </a:pPr>
            <a:r>
              <a:rPr lang="fr-FR" sz="1100" b="1" i="1" spc="58" dirty="0">
                <a:ln w="9525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3" name="Los Tri O-Amorsito coraz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autoUpdateAnimBg="0"/>
      <p:bldP spid="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80667" y="2988196"/>
            <a:ext cx="1440508" cy="251892"/>
          </a:xfrm>
          <a:prstGeom prst="rect">
            <a:avLst/>
          </a:prstGeom>
          <a:solidFill>
            <a:srgbClr val="DADB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2" y="0"/>
            <a:ext cx="4314050" cy="3240088"/>
          </a:xfrm>
          <a:prstGeom prst="rect">
            <a:avLst/>
          </a:prstGeom>
        </p:spPr>
      </p:pic>
      <p:pic>
        <p:nvPicPr>
          <p:cNvPr id="4" name="Image 3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9" y="1552"/>
            <a:ext cx="4315977" cy="3236983"/>
          </a:xfrm>
          <a:prstGeom prst="rect">
            <a:avLst/>
          </a:prstGeom>
        </p:spPr>
      </p:pic>
      <p:pic>
        <p:nvPicPr>
          <p:cNvPr id="5" name="Image 4" descr=".3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0388" y="3105"/>
            <a:ext cx="3960788" cy="2913083"/>
          </a:xfrm>
          <a:prstGeom prst="rect">
            <a:avLst/>
          </a:prstGeom>
        </p:spPr>
      </p:pic>
      <p:pic>
        <p:nvPicPr>
          <p:cNvPr id="3" name="Image 2" descr="Sud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793"/>
            <a:ext cx="4321175" cy="324088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88379" y="323900"/>
            <a:ext cx="2016224" cy="538593"/>
          </a:xfrm>
          <a:prstGeom prst="rect">
            <a:avLst/>
          </a:prstGeom>
          <a:noFill/>
        </p:spPr>
        <p:txBody>
          <a:bodyPr wrap="square" lIns="106665" tIns="53332" rIns="106665" bIns="53332">
            <a:spAutoFit/>
          </a:bodyPr>
          <a:lstStyle/>
          <a:p>
            <a:pPr algn="ctr">
              <a:defRPr/>
            </a:pPr>
            <a:r>
              <a:rPr lang="fr-FR" sz="1400" b="1" i="1" spc="58" dirty="0" smtClean="0">
                <a:ln w="9525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Los Tri O</a:t>
            </a:r>
          </a:p>
          <a:p>
            <a:pPr algn="ctr">
              <a:defRPr/>
            </a:pPr>
            <a:r>
              <a:rPr lang="fr-FR" sz="1400" b="1" i="1" spc="58" dirty="0" smtClean="0">
                <a:ln w="9525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Amorsito corazon</a:t>
            </a:r>
            <a:endParaRPr lang="fr-FR" sz="1400" b="1" i="1" spc="58" dirty="0">
              <a:ln w="9525" cmpd="sng">
                <a:solidFill>
                  <a:srgbClr val="990099"/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68699" y="2916188"/>
            <a:ext cx="1152476" cy="384705"/>
          </a:xfrm>
          <a:prstGeom prst="rect">
            <a:avLst/>
          </a:prstGeom>
          <a:noFill/>
        </p:spPr>
        <p:txBody>
          <a:bodyPr wrap="square" lIns="106665" tIns="53332" rIns="106665" bIns="53332">
            <a:spAutoFit/>
          </a:bodyPr>
          <a:lstStyle/>
          <a:p>
            <a:pPr algn="ctr">
              <a:defRPr/>
            </a:pPr>
            <a:r>
              <a:rPr lang="fr-FR" sz="1800" b="1" i="1" spc="58" dirty="0">
                <a:ln w="6350" cmpd="sng">
                  <a:solidFill>
                    <a:srgbClr val="990099"/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Aldo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  <p:bldP spid="10" grpId="0" autoUpdateAnimBg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2468</TotalTime>
  <Words>65</Words>
  <Application>Microsoft Office PowerPoint</Application>
  <PresentationFormat>Personnalisé</PresentationFormat>
  <Paragraphs>56</Paragraphs>
  <Slides>48</Slides>
  <Notes>48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48</vt:i4>
      </vt:variant>
    </vt:vector>
  </HeadingPairs>
  <TitlesOfParts>
    <vt:vector size="50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56</cp:revision>
  <dcterms:created xsi:type="dcterms:W3CDTF">2007-07-01T09:41:01Z</dcterms:created>
  <dcterms:modified xsi:type="dcterms:W3CDTF">2016-07-13T14:02:23Z</dcterms:modified>
</cp:coreProperties>
</file>