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5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5EC6-7DD5-426B-9175-FAE0CAD2E5D3}" type="datetimeFigureOut">
              <a:rPr lang="fr-FR" smtClean="0"/>
              <a:t>18/07/2016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72216-EFC9-42C5-AF77-BB4203C254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6439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5EC6-7DD5-426B-9175-FAE0CAD2E5D3}" type="datetimeFigureOut">
              <a:rPr lang="fr-FR" smtClean="0"/>
              <a:t>18/07/2016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72216-EFC9-42C5-AF77-BB4203C254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2562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5EC6-7DD5-426B-9175-FAE0CAD2E5D3}" type="datetimeFigureOut">
              <a:rPr lang="fr-FR" smtClean="0"/>
              <a:t>18/07/2016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72216-EFC9-42C5-AF77-BB4203C254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85676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5EC6-7DD5-426B-9175-FAE0CAD2E5D3}" type="datetimeFigureOut">
              <a:rPr lang="fr-FR" smtClean="0"/>
              <a:t>18/07/2016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72216-EFC9-42C5-AF77-BB4203C254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69533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5EC6-7DD5-426B-9175-FAE0CAD2E5D3}" type="datetimeFigureOut">
              <a:rPr lang="fr-FR" smtClean="0"/>
              <a:t>18/07/2016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72216-EFC9-42C5-AF77-BB4203C254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5309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5EC6-7DD5-426B-9175-FAE0CAD2E5D3}" type="datetimeFigureOut">
              <a:rPr lang="fr-FR" smtClean="0"/>
              <a:t>18/07/2016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72216-EFC9-42C5-AF77-BB4203C254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1253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5EC6-7DD5-426B-9175-FAE0CAD2E5D3}" type="datetimeFigureOut">
              <a:rPr lang="fr-FR" smtClean="0"/>
              <a:t>18/07/2016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72216-EFC9-42C5-AF77-BB4203C254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81161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5EC6-7DD5-426B-9175-FAE0CAD2E5D3}" type="datetimeFigureOut">
              <a:rPr lang="fr-FR" smtClean="0"/>
              <a:t>18/07/2016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72216-EFC9-42C5-AF77-BB4203C254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82889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5EC6-7DD5-426B-9175-FAE0CAD2E5D3}" type="datetimeFigureOut">
              <a:rPr lang="fr-FR" smtClean="0"/>
              <a:t>18/07/2016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72216-EFC9-42C5-AF77-BB4203C254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939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5EC6-7DD5-426B-9175-FAE0CAD2E5D3}" type="datetimeFigureOut">
              <a:rPr lang="fr-FR" smtClean="0"/>
              <a:t>18/07/2016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72216-EFC9-42C5-AF77-BB4203C254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0289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5EC6-7DD5-426B-9175-FAE0CAD2E5D3}" type="datetimeFigureOut">
              <a:rPr lang="fr-FR" smtClean="0"/>
              <a:t>18/07/2016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72216-EFC9-42C5-AF77-BB4203C254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2606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D65EC6-7DD5-426B-9175-FAE0CAD2E5D3}" type="datetimeFigureOut">
              <a:rPr lang="fr-FR" smtClean="0"/>
              <a:t>18/07/2016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572216-EFC9-42C5-AF77-BB4203C254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5318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1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496" y="1650345"/>
            <a:ext cx="10058400" cy="3399442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5" name="ZoneTexte 4"/>
          <p:cNvSpPr txBox="1"/>
          <p:nvPr/>
        </p:nvSpPr>
        <p:spPr>
          <a:xfrm>
            <a:off x="2869809" y="422031"/>
            <a:ext cx="65977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GRAND PRIX DE LA PHOTO PAR I PHONE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IPHONE PHOTOGRAPHY AWARDS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4290645" y="5542670"/>
            <a:ext cx="43469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Reportage proposé par Jackdidier</a:t>
            </a:r>
            <a:endParaRPr lang="fr-FR" sz="2000" i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ERNESTO CORTAZAR - Leaves in the wi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783671" y="304526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550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  <p:sndAc>
          <p:stSnd>
            <p:snd r:embed="rId4" name="ERNESTO CORTAZAR - Leaves in the wind.wav"/>
          </p:stSnd>
        </p:sndAc>
      </p:transition>
    </mc:Choice>
    <mc:Fallback xmlns="">
      <p:transition spd="slow" advClick="0" advTm="6000">
        <p:split orient="vert"/>
        <p:sndAc>
          <p:stSnd>
            <p:snd r:embed="rId7" name="ERNESTO CORTAZAR - Leaves in the wi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13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6445" y="357555"/>
            <a:ext cx="6071380" cy="6071380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8145194" y="1688123"/>
            <a:ext cx="295421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Grand Prix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L’Homme et l’aigle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par Siyuan Niu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(Chine)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8145194" y="4768948"/>
            <a:ext cx="282760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9éme édition avec les clichés des lauréats de cette compétition.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33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8942" y="212188"/>
            <a:ext cx="5181600" cy="6477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659988" y="1617785"/>
            <a:ext cx="294014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Premier Prix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Cathédrales Modernes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par Patryk Kuleta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(Pologne)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055077" y="5359791"/>
            <a:ext cx="37138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Prix sont choisis parmi des milliers de clichés de candidats originaires de 139 pays.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8387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randomBar dir="vert"/>
      </p:transition>
    </mc:Choice>
    <mc:Fallback xmlns=""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2832" y="128368"/>
            <a:ext cx="6629400" cy="6629400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8904849" y="2363372"/>
            <a:ext cx="227896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2éme Prix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Avec le Vent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par Robin Robertis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(U.S.A)   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9319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226" y="98476"/>
            <a:ext cx="6665247" cy="667305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984738" y="2208628"/>
            <a:ext cx="25603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3eme  prix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Pays des merveilles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(Wonderland)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par Mara Borlenghi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(U.S.A)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5362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8983" y="323556"/>
            <a:ext cx="8056364" cy="6049009"/>
          </a:xfrm>
          <a:prstGeom prst="rect">
            <a:avLst/>
          </a:prstGeom>
          <a:ln>
            <a:solidFill>
              <a:srgbClr val="FFC0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198983" y="6372565"/>
            <a:ext cx="79400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Premier prix Animaux : Village de Renards par la Californienne Erica Wu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5053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wheel spokes="1"/>
      </p:transition>
    </mc:Choice>
    <mc:Fallback xmlns="">
      <p:transition spd="slow" advClick="0" advTm="6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>
            <a:alpha val="7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5694" y="436282"/>
            <a:ext cx="8606117" cy="573741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757268" y="6274191"/>
            <a:ext cx="68368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Premier Prix Architecture : Chine Rouge par Jian Wang (Chine)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7577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checker/>
      </p:transition>
    </mc:Choice>
    <mc:Fallback xmlns="">
      <p:transition spd="slow" advClick="0" advTm="6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8296" y="391990"/>
            <a:ext cx="7803833" cy="5855862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897945" y="6247852"/>
            <a:ext cx="65836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Premier Prix Gens : Baignade dans le Gange par Xia Zhenkai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5461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4208" y="458078"/>
            <a:ext cx="7772400" cy="58293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433918" y="6287378"/>
            <a:ext cx="7772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Premier Prix Voyage : Instant de Vie à Xiapu par le Chinois Fugen Xiao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29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14:reveal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206" y="132469"/>
            <a:ext cx="6655191" cy="665519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9242474" y="2433711"/>
            <a:ext cx="178659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Premier prix</a:t>
            </a: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‘Portrait’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Charlie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par Elaine Taylor ,cliché     de son fils.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67615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6000">
        <p15:prstTrans prst="peelOff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9363" y="393895"/>
            <a:ext cx="6049107" cy="6049107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336431" y="1997612"/>
            <a:ext cx="241529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Premier prix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 Saisons ‘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Tempête Jonas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 la New-Yorkaise</a:t>
            </a:r>
          </a:p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Valencia Tom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prise en Janvier 2016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7398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doors dir="ver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952" y="399758"/>
            <a:ext cx="6147582" cy="614758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8778240" y="2166425"/>
            <a:ext cx="229303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Premier prix</a:t>
            </a: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‘Coucher de soleil’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Fin d’été à Sydney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par Nicky Ryan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9674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5634" y="365760"/>
            <a:ext cx="6195645" cy="6195645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083212" y="2236763"/>
            <a:ext cx="261659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2eme Prix</a:t>
            </a:r>
          </a:p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‘Coucher de soleil’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Rivière Li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par Yongmei Wang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2988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438" y="234068"/>
            <a:ext cx="4799135" cy="6398847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7835705" y="2377440"/>
            <a:ext cx="282760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Premier prix Abstrait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Réflexion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par Jiayu Ma  (Dallas)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2672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randomBar dir="vert"/>
      </p:transition>
    </mc:Choice>
    <mc:Fallback xmlns="">
      <p:transition spd="slow" advClick="0" advTm="5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>
            <a:alpha val="8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9024" y="140676"/>
            <a:ext cx="6533271" cy="653327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69145" y="2461846"/>
            <a:ext cx="240557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3eme Prix Abstrait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Drapeaux de Prière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par le Chinois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Jimsong Hu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cliché pris au Tibet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5483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9350" y="516767"/>
            <a:ext cx="7353300" cy="551497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465728" y="6175717"/>
            <a:ext cx="100180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Premier prix  Enfants  :  Jeux sur la glace  par le Chinois KK (rivière glacée Songhua en Chine)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6028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4733" y="118402"/>
            <a:ext cx="6641123" cy="664112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8807825" y="2622176"/>
            <a:ext cx="297138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Premier prix Fleurs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Champ de coquelicots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par la Danoise</a:t>
            </a: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Lone Bjorn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821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9702" y="351692"/>
            <a:ext cx="6167511" cy="6167511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322363" y="2293034"/>
            <a:ext cx="248315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Premier prix</a:t>
            </a:r>
          </a:p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‘Nourriture’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Rhubarbe 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par l’Anglais</a:t>
            </a:r>
          </a:p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Andrew Montgomery  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2731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6444" y="387739"/>
            <a:ext cx="6187733" cy="618773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525022" y="2124222"/>
            <a:ext cx="2672861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Premier prix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‘ Paysage ‘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Pont du 25 Avril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Cliché pris par avion par Vasco Galhardo Simoes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(Pont sur le Tage à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Lisbonne)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81375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6000">
        <p15:prstTrans prst="peelOff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5972" y="436098"/>
            <a:ext cx="6049108" cy="604910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350498" y="2124222"/>
            <a:ext cx="256032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Premier prix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‘ Arbres ‘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Racines d’un Pommier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par le Philippin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Victor D. </a:t>
            </a:r>
            <a:r>
              <a:rPr lang="fr-FR" sz="2000" i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Kintanar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196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wheel spokes="1"/>
      </p:transition>
    </mc:Choice>
    <mc:Fallback xmlns="">
      <p:transition spd="slow" advClick="0" advTm="6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8123" y="287215"/>
            <a:ext cx="6358597" cy="6358597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8510954" y="1941342"/>
            <a:ext cx="244777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Premier prix ‘Autres’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Plongeons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par l’Australien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Kevin Casey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7950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14:window dir="ver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1967" y="407010"/>
            <a:ext cx="6140328" cy="6140328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280160" y="1941342"/>
            <a:ext cx="258845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Premier prix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‘Evénements’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Réfugiés Afghans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Cliché pris sur le port du Pirée (Athènes) par</a:t>
            </a: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la Suédoise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Loulou d’Aki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0761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circle/>
      </p:transition>
    </mc:Choice>
    <mc:Fallback xmlns="">
      <p:transition spd="slow" advClick="0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258" y="399757"/>
            <a:ext cx="6084570" cy="608457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8229600" y="2096086"/>
            <a:ext cx="292608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Premier prix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‘Nature morte’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Jardin intérieur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 un amateur Chinois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Wen Qi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207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303" y="388620"/>
            <a:ext cx="7610475" cy="5715000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501153" y="6199094"/>
            <a:ext cx="75126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Premier prix Mode de Vie :  Amitiés  par Yuki Cheung de Hong-Kong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5183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randomBar dir="vert"/>
      </p:transition>
    </mc:Choice>
    <mc:Fallback xmlns="">
      <p:transition spd="slow" advClick="0" advTm="6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2582" y="450166"/>
            <a:ext cx="5998698" cy="599869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237957" y="1899138"/>
            <a:ext cx="258845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Premier prix ‘ Nature ‘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Perdu dans le désert</a:t>
            </a: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blanc.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Cliché pris dans le désert du Nouveau-Mexique par le Chinois</a:t>
            </a: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Dunfeng Wang.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8212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219" y="1644967"/>
            <a:ext cx="10058400" cy="339944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926080" y="590843"/>
            <a:ext cx="71604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Pour terminer par le premier prix ‘ Panoramique’</a:t>
            </a: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Une journée glaciale.</a:t>
            </a:r>
          </a:p>
          <a:p>
            <a:r>
              <a:rPr lang="fr-FR" sz="20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cliché de l’Australien Gleirn Homann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518117" y="5627077"/>
            <a:ext cx="7695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Reportage réalisé avec clichés du net et, proposé </a:t>
            </a:r>
            <a:r>
              <a:rPr lang="fr-FR" sz="2000" i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 Jackdidier</a:t>
            </a:r>
            <a:endParaRPr lang="fr-FR" sz="2000" i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8133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473</Words>
  <Application>Microsoft Office PowerPoint</Application>
  <PresentationFormat>Grand écran</PresentationFormat>
  <Paragraphs>143</Paragraphs>
  <Slides>26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1" baseType="lpstr">
      <vt:lpstr>Arial</vt:lpstr>
      <vt:lpstr>Calibri</vt:lpstr>
      <vt:lpstr>Calibri Light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Didier Myriam</dc:creator>
  <cp:lastModifiedBy>Didier Myriam</cp:lastModifiedBy>
  <cp:revision>14</cp:revision>
  <dcterms:created xsi:type="dcterms:W3CDTF">2016-07-17T14:49:42Z</dcterms:created>
  <dcterms:modified xsi:type="dcterms:W3CDTF">2016-07-18T07:15:02Z</dcterms:modified>
</cp:coreProperties>
</file>