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wav" ContentType="audio/wav"/>
  <Default Extension="jpg" ContentType="image/jpeg"/>
  <Override PartName="/ppt/presentation.xml" ContentType="application/vnd.openxmlformats-officedocument.presentationml.slideshow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</p:sldMasterIdLst>
  <p:sldIdLst>
    <p:sldId id="256" r:id="rId2"/>
    <p:sldId id="380" r:id="rId3"/>
    <p:sldId id="346" r:id="rId4"/>
    <p:sldId id="385" r:id="rId5"/>
    <p:sldId id="381" r:id="rId6"/>
    <p:sldId id="383" r:id="rId7"/>
    <p:sldId id="386" r:id="rId8"/>
    <p:sldId id="384" r:id="rId9"/>
    <p:sldId id="382" r:id="rId10"/>
    <p:sldId id="388" r:id="rId11"/>
    <p:sldId id="387" r:id="rId12"/>
    <p:sldId id="389" r:id="rId13"/>
    <p:sldId id="377" r:id="rId14"/>
    <p:sldId id="391" r:id="rId15"/>
    <p:sldId id="393" r:id="rId16"/>
    <p:sldId id="390" r:id="rId17"/>
    <p:sldId id="356" r:id="rId18"/>
    <p:sldId id="392" r:id="rId19"/>
    <p:sldId id="331" r:id="rId20"/>
    <p:sldId id="345" r:id="rId21"/>
    <p:sldId id="394" r:id="rId22"/>
    <p:sldId id="319" r:id="rId23"/>
    <p:sldId id="348" r:id="rId24"/>
    <p:sldId id="317" r:id="rId25"/>
    <p:sldId id="360" r:id="rId26"/>
    <p:sldId id="396" r:id="rId27"/>
    <p:sldId id="395" r:id="rId28"/>
    <p:sldId id="359" r:id="rId29"/>
    <p:sldId id="352" r:id="rId30"/>
    <p:sldId id="365" r:id="rId31"/>
    <p:sldId id="361" r:id="rId32"/>
    <p:sldId id="366" r:id="rId33"/>
    <p:sldId id="369" r:id="rId34"/>
    <p:sldId id="368" r:id="rId35"/>
    <p:sldId id="398" r:id="rId36"/>
    <p:sldId id="339" r:id="rId37"/>
    <p:sldId id="353" r:id="rId38"/>
    <p:sldId id="370" r:id="rId39"/>
    <p:sldId id="374" r:id="rId40"/>
    <p:sldId id="338" r:id="rId41"/>
    <p:sldId id="340" r:id="rId42"/>
    <p:sldId id="343" r:id="rId43"/>
    <p:sldId id="375" r:id="rId44"/>
    <p:sldId id="397" r:id="rId45"/>
  </p:sldIdLst>
  <p:sldSz cx="8640763" cy="5761038"/>
  <p:notesSz cx="6858000" cy="9144000"/>
  <p:embeddedFontLst>
    <p:embeddedFont>
      <p:font typeface="方正舒体" pitchFamily="2" charset="-122"/>
      <p:regular r:id="rId46"/>
    </p:embeddedFont>
    <p:embeddedFont>
      <p:font typeface="方正静蕾简体" pitchFamily="2" charset="-122"/>
      <p:regular r:id="rId47"/>
    </p:embeddedFont>
    <p:embeddedFont>
      <p:font typeface="Calibri" pitchFamily="34" charset="0"/>
      <p:regular r:id="rId48"/>
      <p:bold r:id="rId49"/>
      <p:italic r:id="rId50"/>
      <p:boldItalic r:id="rId51"/>
    </p:embeddedFont>
    <p:embeddedFont>
      <p:font typeface="Georgia" pitchFamily="18" charset="0"/>
      <p:regular r:id="rId52"/>
      <p:bold r:id="rId53"/>
      <p:italic r:id="rId54"/>
      <p:boldItalic r:id="rId55"/>
    </p:embeddedFont>
    <p:embeddedFont>
      <p:font typeface="hakuyoxingshu7000" pitchFamily="2" charset="-122"/>
      <p:regular r:id="rId56"/>
    </p:embeddedFont>
    <p:embeddedFont>
      <p:font typeface="HAKUYOGuiFanZi3500" pitchFamily="2" charset="-122"/>
      <p:regular r:id="rId57"/>
    </p:embeddedFont>
  </p:embeddedFontLst>
  <p:defaultTextStyle>
    <a:defPPr>
      <a:defRPr lang="zh-CN"/>
    </a:defPPr>
    <a:lvl1pPr marL="0" algn="l" defTabSz="822960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1pPr>
    <a:lvl2pPr marL="411480" algn="l" defTabSz="822960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2pPr>
    <a:lvl3pPr marL="822960" algn="l" defTabSz="822960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3pPr>
    <a:lvl4pPr marL="1234440" algn="l" defTabSz="822960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4pPr>
    <a:lvl5pPr marL="1645920" algn="l" defTabSz="822960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5pPr>
    <a:lvl6pPr marL="2057400" algn="l" defTabSz="822960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6pPr>
    <a:lvl7pPr marL="2468880" algn="l" defTabSz="822960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7pPr>
    <a:lvl8pPr marL="2880360" algn="l" defTabSz="822960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8pPr>
    <a:lvl9pPr marL="3291840" algn="l" defTabSz="822960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3D69B"/>
    <a:srgbClr val="156B1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99" autoAdjust="0"/>
    <p:restoredTop sz="99750" autoAdjust="0"/>
  </p:normalViewPr>
  <p:slideViewPr>
    <p:cSldViewPr>
      <p:cViewPr>
        <p:scale>
          <a:sx n="106" d="100"/>
          <a:sy n="106" d="100"/>
        </p:scale>
        <p:origin x="-282" y="-462"/>
      </p:cViewPr>
      <p:guideLst>
        <p:guide orient="horz" pos="3084"/>
        <p:guide pos="544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font" Target="fonts/font2.fntdata"/><Relationship Id="rId50" Type="http://schemas.openxmlformats.org/officeDocument/2006/relationships/font" Target="fonts/font5.fntdata"/><Relationship Id="rId55" Type="http://schemas.openxmlformats.org/officeDocument/2006/relationships/font" Target="fonts/font10.fntdata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slide" Target="slides/slide40.xml"/><Relationship Id="rId54" Type="http://schemas.openxmlformats.org/officeDocument/2006/relationships/font" Target="fonts/font9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font" Target="fonts/font8.fntdata"/><Relationship Id="rId58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font" Target="fonts/font4.fntdata"/><Relationship Id="rId57" Type="http://schemas.openxmlformats.org/officeDocument/2006/relationships/font" Target="fonts/font12.fntdata"/><Relationship Id="rId61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font" Target="fonts/font7.fntdata"/><Relationship Id="rId60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font" Target="fonts/font3.fntdata"/><Relationship Id="rId56" Type="http://schemas.openxmlformats.org/officeDocument/2006/relationships/font" Target="fonts/font11.fntdata"/><Relationship Id="rId8" Type="http://schemas.openxmlformats.org/officeDocument/2006/relationships/slide" Target="slides/slide7.xml"/><Relationship Id="rId51" Type="http://schemas.openxmlformats.org/officeDocument/2006/relationships/font" Target="fonts/font6.fntdata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font" Target="fonts/font1.fntdata"/><Relationship Id="rId59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48057" y="1789656"/>
            <a:ext cx="7344649" cy="1234889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296115" y="3264588"/>
            <a:ext cx="6048534" cy="1472265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1148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8229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2344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6459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057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46888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8803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2918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A75839-D538-4D9A-8F0F-1EE4CE66BCFB}" type="datetimeFigureOut">
              <a:rPr lang="zh-CN" altLang="en-US" smtClean="0"/>
              <a:t>2016-07-17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ECBA53E-6286-4099-8AFE-F3E01B11D54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68095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A75839-D538-4D9A-8F0F-1EE4CE66BCFB}" type="datetimeFigureOut">
              <a:rPr lang="zh-CN" altLang="en-US" smtClean="0"/>
              <a:t>2016-07-17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ECBA53E-6286-4099-8AFE-F3E01B11D54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23531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82561" y="3702001"/>
            <a:ext cx="7344649" cy="1144206"/>
          </a:xfrm>
        </p:spPr>
        <p:txBody>
          <a:bodyPr anchor="t"/>
          <a:lstStyle>
            <a:lvl1pPr algn="l">
              <a:defRPr sz="36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82561" y="2441774"/>
            <a:ext cx="7344649" cy="1260227"/>
          </a:xfrm>
        </p:spPr>
        <p:txBody>
          <a:bodyPr anchor="b"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41148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2pPr>
            <a:lvl3pPr marL="82296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3pPr>
            <a:lvl4pPr marL="123444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64592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20574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46888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88036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329184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A75839-D538-4D9A-8F0F-1EE4CE66BCFB}" type="datetimeFigureOut">
              <a:rPr lang="zh-CN" altLang="en-US" smtClean="0"/>
              <a:t>2016-07-17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ECBA53E-6286-4099-8AFE-F3E01B11D54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323025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08036" y="1129537"/>
            <a:ext cx="3601819" cy="3193908"/>
          </a:xfrm>
        </p:spPr>
        <p:txBody>
          <a:bodyPr/>
          <a:lstStyle>
            <a:lvl1pPr>
              <a:defRPr sz="2500"/>
            </a:lvl1pPr>
            <a:lvl2pPr>
              <a:defRPr sz="22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153868" y="1129537"/>
            <a:ext cx="3603318" cy="3193908"/>
          </a:xfrm>
        </p:spPr>
        <p:txBody>
          <a:bodyPr/>
          <a:lstStyle>
            <a:lvl1pPr>
              <a:defRPr sz="2500"/>
            </a:lvl1pPr>
            <a:lvl2pPr>
              <a:defRPr sz="22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A75839-D538-4D9A-8F0F-1EE4CE66BCFB}" type="datetimeFigureOut">
              <a:rPr lang="zh-CN" altLang="en-US" smtClean="0"/>
              <a:t>2016-07-17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ECBA53E-6286-4099-8AFE-F3E01B11D54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292110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32038" y="230709"/>
            <a:ext cx="7776687" cy="960173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32038" y="1289566"/>
            <a:ext cx="3817838" cy="537430"/>
          </a:xfrm>
        </p:spPr>
        <p:txBody>
          <a:bodyPr anchor="b"/>
          <a:lstStyle>
            <a:lvl1pPr marL="0" indent="0">
              <a:buNone/>
              <a:defRPr sz="2200" b="1"/>
            </a:lvl1pPr>
            <a:lvl2pPr marL="411480" indent="0">
              <a:buNone/>
              <a:defRPr sz="1800" b="1"/>
            </a:lvl2pPr>
            <a:lvl3pPr marL="822960" indent="0">
              <a:buNone/>
              <a:defRPr sz="1600" b="1"/>
            </a:lvl3pPr>
            <a:lvl4pPr marL="1234440" indent="0">
              <a:buNone/>
              <a:defRPr sz="1400" b="1"/>
            </a:lvl4pPr>
            <a:lvl5pPr marL="1645920" indent="0">
              <a:buNone/>
              <a:defRPr sz="1400" b="1"/>
            </a:lvl5pPr>
            <a:lvl6pPr marL="2057400" indent="0">
              <a:buNone/>
              <a:defRPr sz="1400" b="1"/>
            </a:lvl6pPr>
            <a:lvl7pPr marL="2468880" indent="0">
              <a:buNone/>
              <a:defRPr sz="1400" b="1"/>
            </a:lvl7pPr>
            <a:lvl8pPr marL="2880360" indent="0">
              <a:buNone/>
              <a:defRPr sz="1400" b="1"/>
            </a:lvl8pPr>
            <a:lvl9pPr marL="3291840" indent="0">
              <a:buNone/>
              <a:defRPr sz="14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32038" y="1826996"/>
            <a:ext cx="3817838" cy="3319265"/>
          </a:xfrm>
        </p:spPr>
        <p:txBody>
          <a:bodyPr/>
          <a:lstStyle>
            <a:lvl1pPr>
              <a:defRPr sz="22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389388" y="1289566"/>
            <a:ext cx="3819337" cy="537430"/>
          </a:xfrm>
        </p:spPr>
        <p:txBody>
          <a:bodyPr anchor="b"/>
          <a:lstStyle>
            <a:lvl1pPr marL="0" indent="0">
              <a:buNone/>
              <a:defRPr sz="2200" b="1"/>
            </a:lvl1pPr>
            <a:lvl2pPr marL="411480" indent="0">
              <a:buNone/>
              <a:defRPr sz="1800" b="1"/>
            </a:lvl2pPr>
            <a:lvl3pPr marL="822960" indent="0">
              <a:buNone/>
              <a:defRPr sz="1600" b="1"/>
            </a:lvl3pPr>
            <a:lvl4pPr marL="1234440" indent="0">
              <a:buNone/>
              <a:defRPr sz="1400" b="1"/>
            </a:lvl4pPr>
            <a:lvl5pPr marL="1645920" indent="0">
              <a:buNone/>
              <a:defRPr sz="1400" b="1"/>
            </a:lvl5pPr>
            <a:lvl6pPr marL="2057400" indent="0">
              <a:buNone/>
              <a:defRPr sz="1400" b="1"/>
            </a:lvl6pPr>
            <a:lvl7pPr marL="2468880" indent="0">
              <a:buNone/>
              <a:defRPr sz="1400" b="1"/>
            </a:lvl7pPr>
            <a:lvl8pPr marL="2880360" indent="0">
              <a:buNone/>
              <a:defRPr sz="1400" b="1"/>
            </a:lvl8pPr>
            <a:lvl9pPr marL="3291840" indent="0">
              <a:buNone/>
              <a:defRPr sz="14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389388" y="1826996"/>
            <a:ext cx="3819337" cy="3319265"/>
          </a:xfrm>
        </p:spPr>
        <p:txBody>
          <a:bodyPr/>
          <a:lstStyle>
            <a:lvl1pPr>
              <a:defRPr sz="22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A75839-D538-4D9A-8F0F-1EE4CE66BCFB}" type="datetimeFigureOut">
              <a:rPr lang="zh-CN" altLang="en-US" smtClean="0"/>
              <a:t>2016-07-17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ECBA53E-6286-4099-8AFE-F3E01B11D54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01331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A75839-D538-4D9A-8F0F-1EE4CE66BCFB}" type="datetimeFigureOut">
              <a:rPr lang="zh-CN" altLang="en-US" smtClean="0"/>
              <a:t>2016-07-17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ECBA53E-6286-4099-8AFE-F3E01B11D54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616293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A75839-D538-4D9A-8F0F-1EE4CE66BCFB}" type="datetimeFigureOut">
              <a:rPr lang="zh-CN" altLang="en-US" smtClean="0"/>
              <a:t>2016-07-17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ECBA53E-6286-4099-8AFE-F3E01B11D54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711334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32039" y="229375"/>
            <a:ext cx="2842751" cy="976176"/>
          </a:xfrm>
        </p:spPr>
        <p:txBody>
          <a:bodyPr anchor="b"/>
          <a:lstStyle>
            <a:lvl1pPr algn="l">
              <a:defRPr sz="18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378298" y="229375"/>
            <a:ext cx="4830427" cy="4916886"/>
          </a:xfrm>
        </p:spPr>
        <p:txBody>
          <a:bodyPr/>
          <a:lstStyle>
            <a:lvl1pPr>
              <a:defRPr sz="2900"/>
            </a:lvl1pPr>
            <a:lvl2pPr>
              <a:defRPr sz="2500"/>
            </a:lvl2pPr>
            <a:lvl3pPr>
              <a:defRPr sz="22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32039" y="1205551"/>
            <a:ext cx="2842751" cy="3940710"/>
          </a:xfrm>
        </p:spPr>
        <p:txBody>
          <a:bodyPr/>
          <a:lstStyle>
            <a:lvl1pPr marL="0" indent="0">
              <a:buNone/>
              <a:defRPr sz="1300"/>
            </a:lvl1pPr>
            <a:lvl2pPr marL="411480" indent="0">
              <a:buNone/>
              <a:defRPr sz="1100"/>
            </a:lvl2pPr>
            <a:lvl3pPr marL="822960" indent="0">
              <a:buNone/>
              <a:defRPr sz="900"/>
            </a:lvl3pPr>
            <a:lvl4pPr marL="1234440" indent="0">
              <a:buNone/>
              <a:defRPr sz="800"/>
            </a:lvl4pPr>
            <a:lvl5pPr marL="1645920" indent="0">
              <a:buNone/>
              <a:defRPr sz="800"/>
            </a:lvl5pPr>
            <a:lvl6pPr marL="2057400" indent="0">
              <a:buNone/>
              <a:defRPr sz="800"/>
            </a:lvl6pPr>
            <a:lvl7pPr marL="2468880" indent="0">
              <a:buNone/>
              <a:defRPr sz="800"/>
            </a:lvl7pPr>
            <a:lvl8pPr marL="2880360" indent="0">
              <a:buNone/>
              <a:defRPr sz="800"/>
            </a:lvl8pPr>
            <a:lvl9pPr marL="3291840" indent="0">
              <a:buNone/>
              <a:defRPr sz="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A75839-D538-4D9A-8F0F-1EE4CE66BCFB}" type="datetimeFigureOut">
              <a:rPr lang="zh-CN" altLang="en-US" smtClean="0"/>
              <a:t>2016-07-17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ECBA53E-6286-4099-8AFE-F3E01B11D54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404975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693650" y="4032727"/>
            <a:ext cx="5184458" cy="476086"/>
          </a:xfrm>
        </p:spPr>
        <p:txBody>
          <a:bodyPr anchor="b"/>
          <a:lstStyle>
            <a:lvl1pPr algn="l">
              <a:defRPr sz="18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693650" y="514759"/>
            <a:ext cx="5184458" cy="3456623"/>
          </a:xfrm>
        </p:spPr>
        <p:txBody>
          <a:bodyPr/>
          <a:lstStyle>
            <a:lvl1pPr marL="0" indent="0">
              <a:buNone/>
              <a:defRPr sz="2900"/>
            </a:lvl1pPr>
            <a:lvl2pPr marL="411480" indent="0">
              <a:buNone/>
              <a:defRPr sz="2500"/>
            </a:lvl2pPr>
            <a:lvl3pPr marL="822960" indent="0">
              <a:buNone/>
              <a:defRPr sz="2200"/>
            </a:lvl3pPr>
            <a:lvl4pPr marL="1234440" indent="0">
              <a:buNone/>
              <a:defRPr sz="1800"/>
            </a:lvl4pPr>
            <a:lvl5pPr marL="1645920" indent="0">
              <a:buNone/>
              <a:defRPr sz="1800"/>
            </a:lvl5pPr>
            <a:lvl6pPr marL="2057400" indent="0">
              <a:buNone/>
              <a:defRPr sz="1800"/>
            </a:lvl6pPr>
            <a:lvl7pPr marL="2468880" indent="0">
              <a:buNone/>
              <a:defRPr sz="1800"/>
            </a:lvl7pPr>
            <a:lvl8pPr marL="2880360" indent="0">
              <a:buNone/>
              <a:defRPr sz="1800"/>
            </a:lvl8pPr>
            <a:lvl9pPr marL="3291840" indent="0">
              <a:buNone/>
              <a:defRPr sz="18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693650" y="4508813"/>
            <a:ext cx="5184458" cy="676121"/>
          </a:xfrm>
        </p:spPr>
        <p:txBody>
          <a:bodyPr/>
          <a:lstStyle>
            <a:lvl1pPr marL="0" indent="0">
              <a:buNone/>
              <a:defRPr sz="1300"/>
            </a:lvl1pPr>
            <a:lvl2pPr marL="411480" indent="0">
              <a:buNone/>
              <a:defRPr sz="1100"/>
            </a:lvl2pPr>
            <a:lvl3pPr marL="822960" indent="0">
              <a:buNone/>
              <a:defRPr sz="900"/>
            </a:lvl3pPr>
            <a:lvl4pPr marL="1234440" indent="0">
              <a:buNone/>
              <a:defRPr sz="800"/>
            </a:lvl4pPr>
            <a:lvl5pPr marL="1645920" indent="0">
              <a:buNone/>
              <a:defRPr sz="800"/>
            </a:lvl5pPr>
            <a:lvl6pPr marL="2057400" indent="0">
              <a:buNone/>
              <a:defRPr sz="800"/>
            </a:lvl6pPr>
            <a:lvl7pPr marL="2468880" indent="0">
              <a:buNone/>
              <a:defRPr sz="800"/>
            </a:lvl7pPr>
            <a:lvl8pPr marL="2880360" indent="0">
              <a:buNone/>
              <a:defRPr sz="800"/>
            </a:lvl8pPr>
            <a:lvl9pPr marL="3291840" indent="0">
              <a:buNone/>
              <a:defRPr sz="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A75839-D538-4D9A-8F0F-1EE4CE66BCFB}" type="datetimeFigureOut">
              <a:rPr lang="zh-CN" altLang="en-US" smtClean="0"/>
              <a:t>2016-07-17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ECBA53E-6286-4099-8AFE-F3E01B11D54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42404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A75839-D538-4D9A-8F0F-1EE4CE66BCFB}" type="datetimeFigureOut">
              <a:rPr lang="zh-CN" altLang="en-US" smtClean="0"/>
              <a:t>2016-07-17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ECBA53E-6286-4099-8AFE-F3E01B11D54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437768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5921023" y="193369"/>
            <a:ext cx="1836162" cy="4130077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08036" y="193369"/>
            <a:ext cx="5368975" cy="4130077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A75839-D538-4D9A-8F0F-1EE4CE66BCFB}" type="datetimeFigureOut">
              <a:rPr lang="zh-CN" altLang="en-US" smtClean="0"/>
              <a:t>2016-07-17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ECBA53E-6286-4099-8AFE-F3E01B11D54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23448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432038" y="230709"/>
            <a:ext cx="7776687" cy="960173"/>
          </a:xfrm>
          <a:prstGeom prst="rect">
            <a:avLst/>
          </a:prstGeom>
        </p:spPr>
        <p:txBody>
          <a:bodyPr vert="horz" lIns="82296" tIns="41148" rIns="82296" bIns="41148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32038" y="1344243"/>
            <a:ext cx="7776687" cy="3802019"/>
          </a:xfrm>
          <a:prstGeom prst="rect">
            <a:avLst/>
          </a:prstGeom>
        </p:spPr>
        <p:txBody>
          <a:bodyPr vert="horz" lIns="82296" tIns="41148" rIns="82296" bIns="41148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432038" y="5339629"/>
            <a:ext cx="2016178" cy="306722"/>
          </a:xfrm>
          <a:prstGeom prst="rect">
            <a:avLst/>
          </a:prstGeom>
        </p:spPr>
        <p:txBody>
          <a:bodyPr vert="horz" lIns="82296" tIns="41148" rIns="82296" bIns="41148" rtlCol="0" anchor="ctr"/>
          <a:lstStyle>
            <a:lvl1pPr algn="l">
              <a:defRPr sz="11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BA75839-D538-4D9A-8F0F-1EE4CE66BCFB}" type="datetimeFigureOut">
              <a:rPr lang="zh-CN" altLang="en-US" smtClean="0"/>
              <a:t>2016-07-17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2952261" y="5339629"/>
            <a:ext cx="2736242" cy="306722"/>
          </a:xfrm>
          <a:prstGeom prst="rect">
            <a:avLst/>
          </a:prstGeom>
        </p:spPr>
        <p:txBody>
          <a:bodyPr vert="horz" lIns="82296" tIns="41148" rIns="82296" bIns="41148" rtlCol="0" anchor="ctr"/>
          <a:lstStyle>
            <a:lvl1pPr algn="ctr">
              <a:defRPr sz="11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6192547" y="5339629"/>
            <a:ext cx="2016178" cy="306722"/>
          </a:xfrm>
          <a:prstGeom prst="rect">
            <a:avLst/>
          </a:prstGeom>
        </p:spPr>
        <p:txBody>
          <a:bodyPr vert="horz" lIns="82296" tIns="41148" rIns="82296" bIns="41148" rtlCol="0" anchor="ctr"/>
          <a:lstStyle>
            <a:lvl1pPr algn="r">
              <a:defRPr sz="11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ECBA53E-6286-4099-8AFE-F3E01B11D54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856233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xStyles>
    <p:titleStyle>
      <a:lvl1pPr algn="ctr" defTabSz="822960" rtl="0" eaLnBrk="1" latinLnBrk="0" hangingPunct="1">
        <a:spcBef>
          <a:spcPct val="0"/>
        </a:spcBef>
        <a:buNone/>
        <a:defRPr sz="40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08610" indent="-308610" algn="l" defTabSz="822960" rtl="0" eaLnBrk="1" latinLnBrk="0" hangingPunct="1">
        <a:spcBef>
          <a:spcPct val="20000"/>
        </a:spcBef>
        <a:buFont typeface="Arial" pitchFamily="34" charset="0"/>
        <a:buChar char="•"/>
        <a:defRPr sz="2900" kern="1200">
          <a:solidFill>
            <a:schemeClr val="tx1"/>
          </a:solidFill>
          <a:latin typeface="+mn-lt"/>
          <a:ea typeface="+mn-ea"/>
          <a:cs typeface="+mn-cs"/>
        </a:defRPr>
      </a:lvl1pPr>
      <a:lvl2pPr marL="668655" indent="-257175" algn="l" defTabSz="822960" rtl="0" eaLnBrk="1" latinLnBrk="0" hangingPunct="1">
        <a:spcBef>
          <a:spcPct val="20000"/>
        </a:spcBef>
        <a:buFont typeface="Arial" pitchFamily="34" charset="0"/>
        <a:buChar char="–"/>
        <a:defRPr sz="2500" kern="1200">
          <a:solidFill>
            <a:schemeClr val="tx1"/>
          </a:solidFill>
          <a:latin typeface="+mn-lt"/>
          <a:ea typeface="+mn-ea"/>
          <a:cs typeface="+mn-cs"/>
        </a:defRPr>
      </a:lvl2pPr>
      <a:lvl3pPr marL="1028700" indent="-205740" algn="l" defTabSz="822960" rtl="0" eaLnBrk="1" latinLnBrk="0" hangingPunct="1">
        <a:spcBef>
          <a:spcPct val="20000"/>
        </a:spcBef>
        <a:buFont typeface="Arial" pitchFamily="34" charset="0"/>
        <a:buChar char="•"/>
        <a:defRPr sz="2200" kern="1200">
          <a:solidFill>
            <a:schemeClr val="tx1"/>
          </a:solidFill>
          <a:latin typeface="+mn-lt"/>
          <a:ea typeface="+mn-ea"/>
          <a:cs typeface="+mn-cs"/>
        </a:defRPr>
      </a:lvl3pPr>
      <a:lvl4pPr marL="1440180" indent="-205740" algn="l" defTabSz="822960" rtl="0" eaLnBrk="1" latinLnBrk="0" hangingPunct="1">
        <a:spcBef>
          <a:spcPct val="20000"/>
        </a:spcBef>
        <a:buFont typeface="Arial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51660" indent="-205740" algn="l" defTabSz="822960" rtl="0" eaLnBrk="1" latinLnBrk="0" hangingPunct="1">
        <a:spcBef>
          <a:spcPct val="20000"/>
        </a:spcBef>
        <a:buFont typeface="Arial" pitchFamily="34" charset="0"/>
        <a:buChar char="»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63140" indent="-205740" algn="l" defTabSz="822960" rtl="0" eaLnBrk="1" latinLnBrk="0" hangingPunct="1">
        <a:spcBef>
          <a:spcPct val="20000"/>
        </a:spcBef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674620" indent="-205740" algn="l" defTabSz="822960" rtl="0" eaLnBrk="1" latinLnBrk="0" hangingPunct="1">
        <a:spcBef>
          <a:spcPct val="20000"/>
        </a:spcBef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086100" indent="-205740" algn="l" defTabSz="822960" rtl="0" eaLnBrk="1" latinLnBrk="0" hangingPunct="1">
        <a:spcBef>
          <a:spcPct val="20000"/>
        </a:spcBef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497580" indent="-205740" algn="l" defTabSz="822960" rtl="0" eaLnBrk="1" latinLnBrk="0" hangingPunct="1">
        <a:spcBef>
          <a:spcPct val="20000"/>
        </a:spcBef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822960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411480" algn="l" defTabSz="822960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822960" algn="l" defTabSz="822960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234440" algn="l" defTabSz="822960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645920" algn="l" defTabSz="822960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057400" algn="l" defTabSz="822960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2468880" algn="l" defTabSz="822960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2880360" algn="l" defTabSz="822960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3291840" algn="l" defTabSz="822960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4" Type="http://schemas.openxmlformats.org/officeDocument/2006/relationships/audio" Target="../media/audio1.wav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image" Target="../media/image15.jpg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image" Target="../media/image19.jpg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image" Target="../media/image24.jpg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image" Target="../media/image26.jpg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image" Target="../media/image27.jpg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image" Target="../media/image31.jpg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image" Target="../media/image32.jpg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image" Target="../media/image33.jpg"/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image" Target="../media/image34.jpg"/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image" Target="../media/image35.jpg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pg"/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g"/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jp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47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077"/>
            <a:ext cx="8640763" cy="5754883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2880221" y="1821885"/>
            <a:ext cx="288893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b="1" dirty="0" smtClean="0">
                <a:latin typeface="Georgia" pitchFamily="18" charset="0"/>
              </a:rPr>
              <a:t>Hunan China  2015.08.06</a:t>
            </a:r>
            <a:endParaRPr lang="zh-CN" altLang="en-US" b="1" dirty="0">
              <a:latin typeface="Georgia" pitchFamily="18" charset="0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7284323" y="648271"/>
            <a:ext cx="492443" cy="2592288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akuyoxingshu7000" pitchFamily="2" charset="-122"/>
                <a:ea typeface="hakuyoxingshu7000" pitchFamily="2" charset="-122"/>
                <a:cs typeface="hakuyoxingshu7000" pitchFamily="2" charset="-122"/>
              </a:rPr>
              <a:t>天若有情天亦</a:t>
            </a:r>
            <a:r>
              <a:rPr lang="zh-CN" altLang="en-US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akuyoxingshu7000" pitchFamily="2" charset="-122"/>
                <a:ea typeface="hakuyoxingshu7000" pitchFamily="2" charset="-122"/>
                <a:cs typeface="hakuyoxingshu7000" pitchFamily="2" charset="-122"/>
              </a:rPr>
              <a:t>老</a:t>
            </a:r>
            <a:endParaRPr lang="en-US" altLang="zh-CN" sz="20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akuyoxingshu7000" pitchFamily="2" charset="-122"/>
              <a:ea typeface="hakuyoxingshu7000" pitchFamily="2" charset="-122"/>
              <a:cs typeface="hakuyoxingshu7000" pitchFamily="2" charset="-122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6912669" y="936303"/>
            <a:ext cx="492443" cy="2592288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akuyoxingshu7000" pitchFamily="2" charset="-122"/>
                <a:ea typeface="hakuyoxingshu7000" pitchFamily="2" charset="-122"/>
                <a:cs typeface="hakuyoxingshu7000" pitchFamily="2" charset="-122"/>
              </a:rPr>
              <a:t>月</a:t>
            </a:r>
            <a:r>
              <a:rPr lang="zh-CN" alt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akuyoxingshu7000" pitchFamily="2" charset="-122"/>
                <a:ea typeface="hakuyoxingshu7000" pitchFamily="2" charset="-122"/>
                <a:cs typeface="hakuyoxingshu7000" pitchFamily="2" charset="-122"/>
              </a:rPr>
              <a:t>如无恨月长圆</a:t>
            </a:r>
          </a:p>
        </p:txBody>
      </p:sp>
      <p:sp>
        <p:nvSpPr>
          <p:cNvPr id="6" name="任意多边形 5"/>
          <p:cNvSpPr/>
          <p:nvPr/>
        </p:nvSpPr>
        <p:spPr>
          <a:xfrm>
            <a:off x="2922270" y="925830"/>
            <a:ext cx="2686050" cy="811530"/>
          </a:xfrm>
          <a:custGeom>
            <a:avLst/>
            <a:gdLst>
              <a:gd name="connsiteX0" fmla="*/ 182880 w 2686050"/>
              <a:gd name="connsiteY0" fmla="*/ 0 h 811530"/>
              <a:gd name="connsiteX1" fmla="*/ 304800 w 2686050"/>
              <a:gd name="connsiteY1" fmla="*/ 49530 h 811530"/>
              <a:gd name="connsiteX2" fmla="*/ 1424940 w 2686050"/>
              <a:gd name="connsiteY2" fmla="*/ 49530 h 811530"/>
              <a:gd name="connsiteX3" fmla="*/ 1577340 w 2686050"/>
              <a:gd name="connsiteY3" fmla="*/ 11430 h 811530"/>
              <a:gd name="connsiteX4" fmla="*/ 1543050 w 2686050"/>
              <a:gd name="connsiteY4" fmla="*/ 87630 h 811530"/>
              <a:gd name="connsiteX5" fmla="*/ 1497330 w 2686050"/>
              <a:gd name="connsiteY5" fmla="*/ 114300 h 811530"/>
              <a:gd name="connsiteX6" fmla="*/ 1535430 w 2686050"/>
              <a:gd name="connsiteY6" fmla="*/ 110490 h 811530"/>
              <a:gd name="connsiteX7" fmla="*/ 1546860 w 2686050"/>
              <a:gd name="connsiteY7" fmla="*/ 198120 h 811530"/>
              <a:gd name="connsiteX8" fmla="*/ 1672590 w 2686050"/>
              <a:gd name="connsiteY8" fmla="*/ 198120 h 811530"/>
              <a:gd name="connsiteX9" fmla="*/ 1680210 w 2686050"/>
              <a:gd name="connsiteY9" fmla="*/ 167640 h 811530"/>
              <a:gd name="connsiteX10" fmla="*/ 1832610 w 2686050"/>
              <a:gd name="connsiteY10" fmla="*/ 179070 h 811530"/>
              <a:gd name="connsiteX11" fmla="*/ 1836420 w 2686050"/>
              <a:gd name="connsiteY11" fmla="*/ 144780 h 811530"/>
              <a:gd name="connsiteX12" fmla="*/ 2232660 w 2686050"/>
              <a:gd name="connsiteY12" fmla="*/ 144780 h 811530"/>
              <a:gd name="connsiteX13" fmla="*/ 2236470 w 2686050"/>
              <a:gd name="connsiteY13" fmla="*/ 198120 h 811530"/>
              <a:gd name="connsiteX14" fmla="*/ 2442210 w 2686050"/>
              <a:gd name="connsiteY14" fmla="*/ 163830 h 811530"/>
              <a:gd name="connsiteX15" fmla="*/ 2400300 w 2686050"/>
              <a:gd name="connsiteY15" fmla="*/ 240030 h 811530"/>
              <a:gd name="connsiteX16" fmla="*/ 2312670 w 2686050"/>
              <a:gd name="connsiteY16" fmla="*/ 293370 h 811530"/>
              <a:gd name="connsiteX17" fmla="*/ 2148840 w 2686050"/>
              <a:gd name="connsiteY17" fmla="*/ 293370 h 811530"/>
              <a:gd name="connsiteX18" fmla="*/ 2152650 w 2686050"/>
              <a:gd name="connsiteY18" fmla="*/ 373380 h 811530"/>
              <a:gd name="connsiteX19" fmla="*/ 2392680 w 2686050"/>
              <a:gd name="connsiteY19" fmla="*/ 350520 h 811530"/>
              <a:gd name="connsiteX20" fmla="*/ 2362200 w 2686050"/>
              <a:gd name="connsiteY20" fmla="*/ 430530 h 811530"/>
              <a:gd name="connsiteX21" fmla="*/ 2442210 w 2686050"/>
              <a:gd name="connsiteY21" fmla="*/ 453390 h 811530"/>
              <a:gd name="connsiteX22" fmla="*/ 2442210 w 2686050"/>
              <a:gd name="connsiteY22" fmla="*/ 670560 h 811530"/>
              <a:gd name="connsiteX23" fmla="*/ 2686050 w 2686050"/>
              <a:gd name="connsiteY23" fmla="*/ 670560 h 811530"/>
              <a:gd name="connsiteX24" fmla="*/ 2655570 w 2686050"/>
              <a:gd name="connsiteY24" fmla="*/ 803910 h 811530"/>
              <a:gd name="connsiteX25" fmla="*/ 1127760 w 2686050"/>
              <a:gd name="connsiteY25" fmla="*/ 811530 h 811530"/>
              <a:gd name="connsiteX26" fmla="*/ 1143000 w 2686050"/>
              <a:gd name="connsiteY26" fmla="*/ 674370 h 811530"/>
              <a:gd name="connsiteX27" fmla="*/ 1836420 w 2686050"/>
              <a:gd name="connsiteY27" fmla="*/ 666750 h 811530"/>
              <a:gd name="connsiteX28" fmla="*/ 1836420 w 2686050"/>
              <a:gd name="connsiteY28" fmla="*/ 579120 h 811530"/>
              <a:gd name="connsiteX29" fmla="*/ 441960 w 2686050"/>
              <a:gd name="connsiteY29" fmla="*/ 579120 h 811530"/>
              <a:gd name="connsiteX30" fmla="*/ 445770 w 2686050"/>
              <a:gd name="connsiteY30" fmla="*/ 689610 h 811530"/>
              <a:gd name="connsiteX31" fmla="*/ 339090 w 2686050"/>
              <a:gd name="connsiteY31" fmla="*/ 689610 h 811530"/>
              <a:gd name="connsiteX32" fmla="*/ 342900 w 2686050"/>
              <a:gd name="connsiteY32" fmla="*/ 300990 h 811530"/>
              <a:gd name="connsiteX33" fmla="*/ 114300 w 2686050"/>
              <a:gd name="connsiteY33" fmla="*/ 297180 h 811530"/>
              <a:gd name="connsiteX34" fmla="*/ 15240 w 2686050"/>
              <a:gd name="connsiteY34" fmla="*/ 217170 h 811530"/>
              <a:gd name="connsiteX35" fmla="*/ 0 w 2686050"/>
              <a:gd name="connsiteY35" fmla="*/ 160020 h 811530"/>
              <a:gd name="connsiteX36" fmla="*/ 91440 w 2686050"/>
              <a:gd name="connsiteY36" fmla="*/ 194310 h 811530"/>
              <a:gd name="connsiteX37" fmla="*/ 720090 w 2686050"/>
              <a:gd name="connsiteY37" fmla="*/ 205740 h 811530"/>
              <a:gd name="connsiteX38" fmla="*/ 716280 w 2686050"/>
              <a:gd name="connsiteY38" fmla="*/ 148590 h 811530"/>
              <a:gd name="connsiteX39" fmla="*/ 308610 w 2686050"/>
              <a:gd name="connsiteY39" fmla="*/ 148590 h 811530"/>
              <a:gd name="connsiteX40" fmla="*/ 220980 w 2686050"/>
              <a:gd name="connsiteY40" fmla="*/ 95250 h 811530"/>
              <a:gd name="connsiteX41" fmla="*/ 182880 w 2686050"/>
              <a:gd name="connsiteY41" fmla="*/ 0 h 811530"/>
              <a:gd name="connsiteX0" fmla="*/ 182880 w 2686050"/>
              <a:gd name="connsiteY0" fmla="*/ 0 h 811530"/>
              <a:gd name="connsiteX1" fmla="*/ 304800 w 2686050"/>
              <a:gd name="connsiteY1" fmla="*/ 49530 h 811530"/>
              <a:gd name="connsiteX2" fmla="*/ 1424940 w 2686050"/>
              <a:gd name="connsiteY2" fmla="*/ 49530 h 811530"/>
              <a:gd name="connsiteX3" fmla="*/ 1577340 w 2686050"/>
              <a:gd name="connsiteY3" fmla="*/ 11430 h 811530"/>
              <a:gd name="connsiteX4" fmla="*/ 1543050 w 2686050"/>
              <a:gd name="connsiteY4" fmla="*/ 87630 h 811530"/>
              <a:gd name="connsiteX5" fmla="*/ 1497330 w 2686050"/>
              <a:gd name="connsiteY5" fmla="*/ 114300 h 811530"/>
              <a:gd name="connsiteX6" fmla="*/ 1535430 w 2686050"/>
              <a:gd name="connsiteY6" fmla="*/ 110490 h 811530"/>
              <a:gd name="connsiteX7" fmla="*/ 1546860 w 2686050"/>
              <a:gd name="connsiteY7" fmla="*/ 198120 h 811530"/>
              <a:gd name="connsiteX8" fmla="*/ 1672590 w 2686050"/>
              <a:gd name="connsiteY8" fmla="*/ 198120 h 811530"/>
              <a:gd name="connsiteX9" fmla="*/ 1680210 w 2686050"/>
              <a:gd name="connsiteY9" fmla="*/ 167640 h 811530"/>
              <a:gd name="connsiteX10" fmla="*/ 1832610 w 2686050"/>
              <a:gd name="connsiteY10" fmla="*/ 179070 h 811530"/>
              <a:gd name="connsiteX11" fmla="*/ 1836420 w 2686050"/>
              <a:gd name="connsiteY11" fmla="*/ 144780 h 811530"/>
              <a:gd name="connsiteX12" fmla="*/ 2232660 w 2686050"/>
              <a:gd name="connsiteY12" fmla="*/ 144780 h 811530"/>
              <a:gd name="connsiteX13" fmla="*/ 2236470 w 2686050"/>
              <a:gd name="connsiteY13" fmla="*/ 198120 h 811530"/>
              <a:gd name="connsiteX14" fmla="*/ 2442210 w 2686050"/>
              <a:gd name="connsiteY14" fmla="*/ 163830 h 811530"/>
              <a:gd name="connsiteX15" fmla="*/ 2400300 w 2686050"/>
              <a:gd name="connsiteY15" fmla="*/ 240030 h 811530"/>
              <a:gd name="connsiteX16" fmla="*/ 2312670 w 2686050"/>
              <a:gd name="connsiteY16" fmla="*/ 293370 h 811530"/>
              <a:gd name="connsiteX17" fmla="*/ 2148840 w 2686050"/>
              <a:gd name="connsiteY17" fmla="*/ 293370 h 811530"/>
              <a:gd name="connsiteX18" fmla="*/ 2152650 w 2686050"/>
              <a:gd name="connsiteY18" fmla="*/ 373380 h 811530"/>
              <a:gd name="connsiteX19" fmla="*/ 2392680 w 2686050"/>
              <a:gd name="connsiteY19" fmla="*/ 350520 h 811530"/>
              <a:gd name="connsiteX20" fmla="*/ 2362200 w 2686050"/>
              <a:gd name="connsiteY20" fmla="*/ 430530 h 811530"/>
              <a:gd name="connsiteX21" fmla="*/ 2442210 w 2686050"/>
              <a:gd name="connsiteY21" fmla="*/ 453390 h 811530"/>
              <a:gd name="connsiteX22" fmla="*/ 2442210 w 2686050"/>
              <a:gd name="connsiteY22" fmla="*/ 670560 h 811530"/>
              <a:gd name="connsiteX23" fmla="*/ 2686050 w 2686050"/>
              <a:gd name="connsiteY23" fmla="*/ 670560 h 811530"/>
              <a:gd name="connsiteX24" fmla="*/ 2655570 w 2686050"/>
              <a:gd name="connsiteY24" fmla="*/ 803910 h 811530"/>
              <a:gd name="connsiteX25" fmla="*/ 1127760 w 2686050"/>
              <a:gd name="connsiteY25" fmla="*/ 811530 h 811530"/>
              <a:gd name="connsiteX26" fmla="*/ 1143000 w 2686050"/>
              <a:gd name="connsiteY26" fmla="*/ 674370 h 811530"/>
              <a:gd name="connsiteX27" fmla="*/ 1836420 w 2686050"/>
              <a:gd name="connsiteY27" fmla="*/ 579120 h 811530"/>
              <a:gd name="connsiteX28" fmla="*/ 441960 w 2686050"/>
              <a:gd name="connsiteY28" fmla="*/ 579120 h 811530"/>
              <a:gd name="connsiteX29" fmla="*/ 445770 w 2686050"/>
              <a:gd name="connsiteY29" fmla="*/ 689610 h 811530"/>
              <a:gd name="connsiteX30" fmla="*/ 339090 w 2686050"/>
              <a:gd name="connsiteY30" fmla="*/ 689610 h 811530"/>
              <a:gd name="connsiteX31" fmla="*/ 342900 w 2686050"/>
              <a:gd name="connsiteY31" fmla="*/ 300990 h 811530"/>
              <a:gd name="connsiteX32" fmla="*/ 114300 w 2686050"/>
              <a:gd name="connsiteY32" fmla="*/ 297180 h 811530"/>
              <a:gd name="connsiteX33" fmla="*/ 15240 w 2686050"/>
              <a:gd name="connsiteY33" fmla="*/ 217170 h 811530"/>
              <a:gd name="connsiteX34" fmla="*/ 0 w 2686050"/>
              <a:gd name="connsiteY34" fmla="*/ 160020 h 811530"/>
              <a:gd name="connsiteX35" fmla="*/ 91440 w 2686050"/>
              <a:gd name="connsiteY35" fmla="*/ 194310 h 811530"/>
              <a:gd name="connsiteX36" fmla="*/ 720090 w 2686050"/>
              <a:gd name="connsiteY36" fmla="*/ 205740 h 811530"/>
              <a:gd name="connsiteX37" fmla="*/ 716280 w 2686050"/>
              <a:gd name="connsiteY37" fmla="*/ 148590 h 811530"/>
              <a:gd name="connsiteX38" fmla="*/ 308610 w 2686050"/>
              <a:gd name="connsiteY38" fmla="*/ 148590 h 811530"/>
              <a:gd name="connsiteX39" fmla="*/ 220980 w 2686050"/>
              <a:gd name="connsiteY39" fmla="*/ 95250 h 811530"/>
              <a:gd name="connsiteX40" fmla="*/ 182880 w 2686050"/>
              <a:gd name="connsiteY40" fmla="*/ 0 h 811530"/>
              <a:gd name="connsiteX0" fmla="*/ 182880 w 2686050"/>
              <a:gd name="connsiteY0" fmla="*/ 0 h 811530"/>
              <a:gd name="connsiteX1" fmla="*/ 304800 w 2686050"/>
              <a:gd name="connsiteY1" fmla="*/ 49530 h 811530"/>
              <a:gd name="connsiteX2" fmla="*/ 1424940 w 2686050"/>
              <a:gd name="connsiteY2" fmla="*/ 49530 h 811530"/>
              <a:gd name="connsiteX3" fmla="*/ 1577340 w 2686050"/>
              <a:gd name="connsiteY3" fmla="*/ 11430 h 811530"/>
              <a:gd name="connsiteX4" fmla="*/ 1543050 w 2686050"/>
              <a:gd name="connsiteY4" fmla="*/ 87630 h 811530"/>
              <a:gd name="connsiteX5" fmla="*/ 1497330 w 2686050"/>
              <a:gd name="connsiteY5" fmla="*/ 114300 h 811530"/>
              <a:gd name="connsiteX6" fmla="*/ 1535430 w 2686050"/>
              <a:gd name="connsiteY6" fmla="*/ 110490 h 811530"/>
              <a:gd name="connsiteX7" fmla="*/ 1546860 w 2686050"/>
              <a:gd name="connsiteY7" fmla="*/ 198120 h 811530"/>
              <a:gd name="connsiteX8" fmla="*/ 1672590 w 2686050"/>
              <a:gd name="connsiteY8" fmla="*/ 198120 h 811530"/>
              <a:gd name="connsiteX9" fmla="*/ 1680210 w 2686050"/>
              <a:gd name="connsiteY9" fmla="*/ 167640 h 811530"/>
              <a:gd name="connsiteX10" fmla="*/ 1832610 w 2686050"/>
              <a:gd name="connsiteY10" fmla="*/ 179070 h 811530"/>
              <a:gd name="connsiteX11" fmla="*/ 1836420 w 2686050"/>
              <a:gd name="connsiteY11" fmla="*/ 144780 h 811530"/>
              <a:gd name="connsiteX12" fmla="*/ 2232660 w 2686050"/>
              <a:gd name="connsiteY12" fmla="*/ 144780 h 811530"/>
              <a:gd name="connsiteX13" fmla="*/ 2236470 w 2686050"/>
              <a:gd name="connsiteY13" fmla="*/ 198120 h 811530"/>
              <a:gd name="connsiteX14" fmla="*/ 2442210 w 2686050"/>
              <a:gd name="connsiteY14" fmla="*/ 163830 h 811530"/>
              <a:gd name="connsiteX15" fmla="*/ 2400300 w 2686050"/>
              <a:gd name="connsiteY15" fmla="*/ 240030 h 811530"/>
              <a:gd name="connsiteX16" fmla="*/ 2312670 w 2686050"/>
              <a:gd name="connsiteY16" fmla="*/ 293370 h 811530"/>
              <a:gd name="connsiteX17" fmla="*/ 2148840 w 2686050"/>
              <a:gd name="connsiteY17" fmla="*/ 293370 h 811530"/>
              <a:gd name="connsiteX18" fmla="*/ 2152650 w 2686050"/>
              <a:gd name="connsiteY18" fmla="*/ 373380 h 811530"/>
              <a:gd name="connsiteX19" fmla="*/ 2392680 w 2686050"/>
              <a:gd name="connsiteY19" fmla="*/ 350520 h 811530"/>
              <a:gd name="connsiteX20" fmla="*/ 2362200 w 2686050"/>
              <a:gd name="connsiteY20" fmla="*/ 430530 h 811530"/>
              <a:gd name="connsiteX21" fmla="*/ 2442210 w 2686050"/>
              <a:gd name="connsiteY21" fmla="*/ 453390 h 811530"/>
              <a:gd name="connsiteX22" fmla="*/ 2442210 w 2686050"/>
              <a:gd name="connsiteY22" fmla="*/ 670560 h 811530"/>
              <a:gd name="connsiteX23" fmla="*/ 2686050 w 2686050"/>
              <a:gd name="connsiteY23" fmla="*/ 670560 h 811530"/>
              <a:gd name="connsiteX24" fmla="*/ 2655570 w 2686050"/>
              <a:gd name="connsiteY24" fmla="*/ 803910 h 811530"/>
              <a:gd name="connsiteX25" fmla="*/ 1127760 w 2686050"/>
              <a:gd name="connsiteY25" fmla="*/ 811530 h 811530"/>
              <a:gd name="connsiteX26" fmla="*/ 1143000 w 2686050"/>
              <a:gd name="connsiteY26" fmla="*/ 674370 h 811530"/>
              <a:gd name="connsiteX27" fmla="*/ 441960 w 2686050"/>
              <a:gd name="connsiteY27" fmla="*/ 579120 h 811530"/>
              <a:gd name="connsiteX28" fmla="*/ 445770 w 2686050"/>
              <a:gd name="connsiteY28" fmla="*/ 689610 h 811530"/>
              <a:gd name="connsiteX29" fmla="*/ 339090 w 2686050"/>
              <a:gd name="connsiteY29" fmla="*/ 689610 h 811530"/>
              <a:gd name="connsiteX30" fmla="*/ 342900 w 2686050"/>
              <a:gd name="connsiteY30" fmla="*/ 300990 h 811530"/>
              <a:gd name="connsiteX31" fmla="*/ 114300 w 2686050"/>
              <a:gd name="connsiteY31" fmla="*/ 297180 h 811530"/>
              <a:gd name="connsiteX32" fmla="*/ 15240 w 2686050"/>
              <a:gd name="connsiteY32" fmla="*/ 217170 h 811530"/>
              <a:gd name="connsiteX33" fmla="*/ 0 w 2686050"/>
              <a:gd name="connsiteY33" fmla="*/ 160020 h 811530"/>
              <a:gd name="connsiteX34" fmla="*/ 91440 w 2686050"/>
              <a:gd name="connsiteY34" fmla="*/ 194310 h 811530"/>
              <a:gd name="connsiteX35" fmla="*/ 720090 w 2686050"/>
              <a:gd name="connsiteY35" fmla="*/ 205740 h 811530"/>
              <a:gd name="connsiteX36" fmla="*/ 716280 w 2686050"/>
              <a:gd name="connsiteY36" fmla="*/ 148590 h 811530"/>
              <a:gd name="connsiteX37" fmla="*/ 308610 w 2686050"/>
              <a:gd name="connsiteY37" fmla="*/ 148590 h 811530"/>
              <a:gd name="connsiteX38" fmla="*/ 220980 w 2686050"/>
              <a:gd name="connsiteY38" fmla="*/ 95250 h 811530"/>
              <a:gd name="connsiteX39" fmla="*/ 182880 w 2686050"/>
              <a:gd name="connsiteY39" fmla="*/ 0 h 811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2686050" h="811530">
                <a:moveTo>
                  <a:pt x="182880" y="0"/>
                </a:moveTo>
                <a:lnTo>
                  <a:pt x="304800" y="49530"/>
                </a:lnTo>
                <a:lnTo>
                  <a:pt x="1424940" y="49530"/>
                </a:lnTo>
                <a:lnTo>
                  <a:pt x="1577340" y="11430"/>
                </a:lnTo>
                <a:lnTo>
                  <a:pt x="1543050" y="87630"/>
                </a:lnTo>
                <a:lnTo>
                  <a:pt x="1497330" y="114300"/>
                </a:lnTo>
                <a:lnTo>
                  <a:pt x="1535430" y="110490"/>
                </a:lnTo>
                <a:lnTo>
                  <a:pt x="1546860" y="198120"/>
                </a:lnTo>
                <a:lnTo>
                  <a:pt x="1672590" y="198120"/>
                </a:lnTo>
                <a:lnTo>
                  <a:pt x="1680210" y="167640"/>
                </a:lnTo>
                <a:lnTo>
                  <a:pt x="1832610" y="179070"/>
                </a:lnTo>
                <a:lnTo>
                  <a:pt x="1836420" y="144780"/>
                </a:lnTo>
                <a:lnTo>
                  <a:pt x="2232660" y="144780"/>
                </a:lnTo>
                <a:lnTo>
                  <a:pt x="2236470" y="198120"/>
                </a:lnTo>
                <a:lnTo>
                  <a:pt x="2442210" y="163830"/>
                </a:lnTo>
                <a:lnTo>
                  <a:pt x="2400300" y="240030"/>
                </a:lnTo>
                <a:lnTo>
                  <a:pt x="2312670" y="293370"/>
                </a:lnTo>
                <a:lnTo>
                  <a:pt x="2148840" y="293370"/>
                </a:lnTo>
                <a:lnTo>
                  <a:pt x="2152650" y="373380"/>
                </a:lnTo>
                <a:lnTo>
                  <a:pt x="2392680" y="350520"/>
                </a:lnTo>
                <a:lnTo>
                  <a:pt x="2362200" y="430530"/>
                </a:lnTo>
                <a:lnTo>
                  <a:pt x="2442210" y="453390"/>
                </a:lnTo>
                <a:lnTo>
                  <a:pt x="2442210" y="670560"/>
                </a:lnTo>
                <a:lnTo>
                  <a:pt x="2686050" y="670560"/>
                </a:lnTo>
                <a:lnTo>
                  <a:pt x="2655570" y="803910"/>
                </a:lnTo>
                <a:lnTo>
                  <a:pt x="1127760" y="811530"/>
                </a:lnTo>
                <a:lnTo>
                  <a:pt x="1143000" y="674370"/>
                </a:lnTo>
                <a:lnTo>
                  <a:pt x="441960" y="579120"/>
                </a:lnTo>
                <a:lnTo>
                  <a:pt x="445770" y="689610"/>
                </a:lnTo>
                <a:lnTo>
                  <a:pt x="339090" y="689610"/>
                </a:lnTo>
                <a:lnTo>
                  <a:pt x="342900" y="300990"/>
                </a:lnTo>
                <a:lnTo>
                  <a:pt x="114300" y="297180"/>
                </a:lnTo>
                <a:lnTo>
                  <a:pt x="15240" y="217170"/>
                </a:lnTo>
                <a:lnTo>
                  <a:pt x="0" y="160020"/>
                </a:lnTo>
                <a:lnTo>
                  <a:pt x="91440" y="194310"/>
                </a:lnTo>
                <a:lnTo>
                  <a:pt x="720090" y="205740"/>
                </a:lnTo>
                <a:lnTo>
                  <a:pt x="716280" y="148590"/>
                </a:lnTo>
                <a:lnTo>
                  <a:pt x="308610" y="148590"/>
                </a:lnTo>
                <a:lnTo>
                  <a:pt x="220980" y="95250"/>
                </a:lnTo>
                <a:lnTo>
                  <a:pt x="18288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970523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16000">
        <p:sndAc>
          <p:stSnd loop="1">
            <p:snd r:embed="rId2" name="Robert Haig Coxon-Angelic Love; Section 1.wav"/>
          </p:stSnd>
        </p:sndAc>
      </p:transition>
    </mc:Choice>
    <mc:Fallback xmlns="">
      <p:transition advTm="16000">
        <p:sndAc>
          <p:stSnd loop="1">
            <p:snd r:embed="rId4" name="Robert Haig Coxon-Angelic Love; Section 1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9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9000"/>
                            </p:stCondLst>
                            <p:childTnLst>
                              <p:par>
                                <p:cTn id="15" presetID="22" presetClass="exit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6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" grpId="0"/>
      <p:bldP spid="4" grpId="0"/>
      <p:bldP spid="6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337955" y="310297"/>
            <a:ext cx="5134553" cy="64633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游弋，在</a:t>
            </a:r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盛满天空的</a:t>
            </a:r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湖面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Swimming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in the lake full of the sky.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5760541" y="2954268"/>
            <a:ext cx="144623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雪桥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The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Snow bridge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2379563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任意多边形 5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2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  <p:sp>
        <p:nvSpPr>
          <p:cNvPr id="7" name="矩形 6"/>
          <p:cNvSpPr/>
          <p:nvPr/>
        </p:nvSpPr>
        <p:spPr>
          <a:xfrm rot="21380352">
            <a:off x="256563" y="4050281"/>
            <a:ext cx="3507000" cy="1138773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入</a:t>
            </a:r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一刻世外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度一时逍遥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Idyllic waters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1303597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337955" y="310297"/>
            <a:ext cx="5134553" cy="64633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也想，载</a:t>
            </a:r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一叶扁舟，随波逐流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Sometimes, just want to go with the flow.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6166478" y="4608711"/>
            <a:ext cx="129554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沱江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pPr algn="ctr"/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The Tuo river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9232693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337955" y="310297"/>
            <a:ext cx="5134553" cy="64633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不分前后，不离左右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Always together, like peas and carrots.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6836578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 rot="21380352">
            <a:off x="203224" y="3141690"/>
            <a:ext cx="3507000" cy="2246769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多年以前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这里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栖息过一只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凤凰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Many years ago</a:t>
            </a: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here</a:t>
            </a: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Inhabit a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phoenix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8" name="任意多边形 7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2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87701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337955" y="310297"/>
            <a:ext cx="5350578" cy="64633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一个在岸上，一个在水里，</a:t>
            </a:r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可望</a:t>
            </a:r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不可及</a:t>
            </a:r>
            <a:endParaRPr lang="zh-CN" altLang="en-US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You on the shore, I am in the water, we can see but not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touch.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740173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" name="任意多边形 8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2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  <p:sp>
        <p:nvSpPr>
          <p:cNvPr id="8" name="矩形 7"/>
          <p:cNvSpPr/>
          <p:nvPr/>
        </p:nvSpPr>
        <p:spPr>
          <a:xfrm rot="21279963">
            <a:off x="1944507" y="5077164"/>
            <a:ext cx="58864" cy="216024"/>
          </a:xfrm>
          <a:prstGeom prst="rect">
            <a:avLst/>
          </a:prstGeom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 rot="21380352">
            <a:off x="118443" y="3710831"/>
            <a:ext cx="3507000" cy="169277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那些静静流过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我们</a:t>
            </a:r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身边的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时光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Those days </a:t>
            </a: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what quietly flow past us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924291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" name="矩形 6"/>
          <p:cNvSpPr/>
          <p:nvPr/>
        </p:nvSpPr>
        <p:spPr>
          <a:xfrm>
            <a:off x="337954" y="216223"/>
            <a:ext cx="5134553" cy="954107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有花的</a:t>
            </a:r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地方就</a:t>
            </a:r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有</a:t>
            </a:r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阳光，有你的地方就是</a:t>
            </a:r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天堂</a:t>
            </a: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Where there are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flowers, there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is a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sunshine. </a:t>
            </a:r>
          </a:p>
          <a:p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Where you stay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is heaven.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274017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" name="矩形 6"/>
          <p:cNvSpPr/>
          <p:nvPr/>
        </p:nvSpPr>
        <p:spPr>
          <a:xfrm>
            <a:off x="337954" y="310297"/>
            <a:ext cx="5134553" cy="64633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千里迢迢只为一见，其他的都是馈赠</a:t>
            </a:r>
            <a:endParaRPr lang="zh-CN" altLang="en-US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All the way just to see you, the others are all gifts.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592094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337955" y="310297"/>
            <a:ext cx="5278570" cy="64633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炊烟又起，飘来了远方的腊肉香</a:t>
            </a:r>
            <a:endParaRPr lang="zh-CN" altLang="en-US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Smoke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rises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,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I smelled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a smell of long-lost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bacon.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5976565" y="4139788"/>
            <a:ext cx="172194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吊脚楼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The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stilted building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7140101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" name="任意多边形 7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2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  <p:sp>
        <p:nvSpPr>
          <p:cNvPr id="4" name="矩形 3"/>
          <p:cNvSpPr/>
          <p:nvPr/>
        </p:nvSpPr>
        <p:spPr>
          <a:xfrm rot="21279963">
            <a:off x="1930221" y="4846052"/>
            <a:ext cx="58864" cy="216024"/>
          </a:xfrm>
          <a:prstGeom prst="rect">
            <a:avLst/>
          </a:prstGeom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 rot="21380352">
            <a:off x="96866" y="3494526"/>
            <a:ext cx="3507000" cy="1969770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哪</a:t>
            </a:r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一条船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可以呆上一辈子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不用中途上岸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sz="14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宋体" pitchFamily="2" charset="-122"/>
              <a:ea typeface="宋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Which ship </a:t>
            </a: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can stay for a lifetime</a:t>
            </a: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don't leave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1962732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" name="矩形 7"/>
          <p:cNvSpPr/>
          <p:nvPr/>
        </p:nvSpPr>
        <p:spPr>
          <a:xfrm rot="21380352">
            <a:off x="247720" y="4215487"/>
            <a:ext cx="3507000" cy="1107996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   遇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   见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sz="14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宋体" pitchFamily="2" charset="-122"/>
              <a:ea typeface="宋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Meet by chance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7" name="任意多边形 6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2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91202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337955" y="310297"/>
            <a:ext cx="5134553" cy="64633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边城小镇</a:t>
            </a:r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，不会忘记，它原来的样子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A border town,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don't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forget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its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original appearance.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0523505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337955" y="216223"/>
            <a:ext cx="5134553" cy="954107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千回百转，只</a:t>
            </a:r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为途中与你</a:t>
            </a:r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相见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Water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wheel like a rotational magnetic tape, recording the story of one thousand.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063159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337955" y="310297"/>
            <a:ext cx="5350578" cy="64633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邂逅，另一种艳遇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Occasionally, will also meet the beautiful indigenous girls.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744405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" name="矩形 7"/>
          <p:cNvSpPr/>
          <p:nvPr/>
        </p:nvSpPr>
        <p:spPr>
          <a:xfrm rot="1215355">
            <a:off x="2014197" y="2383988"/>
            <a:ext cx="156440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dirty="0">
                <a:solidFill>
                  <a:schemeClr val="bg1"/>
                </a:solidFill>
              </a:rPr>
              <a:t>Impression </a:t>
            </a:r>
            <a:r>
              <a:rPr lang="en-US" altLang="zh-CN" sz="1200" dirty="0" smtClean="0">
                <a:solidFill>
                  <a:schemeClr val="bg1"/>
                </a:solidFill>
              </a:rPr>
              <a:t>Hunan Bar</a:t>
            </a:r>
            <a:endParaRPr lang="en-US" altLang="zh-CN" sz="1200" dirty="0">
              <a:solidFill>
                <a:schemeClr val="bg1"/>
              </a:solidFill>
            </a:endParaRPr>
          </a:p>
        </p:txBody>
      </p:sp>
      <p:sp>
        <p:nvSpPr>
          <p:cNvPr id="9" name="矩形 8"/>
          <p:cNvSpPr/>
          <p:nvPr/>
        </p:nvSpPr>
        <p:spPr>
          <a:xfrm rot="21380352">
            <a:off x="63616" y="4215487"/>
            <a:ext cx="3507000" cy="1107996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        湘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        音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sz="14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宋体" pitchFamily="2" charset="-122"/>
              <a:ea typeface="宋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The style of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Hunan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11" name="任意多边形 10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2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3374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337955" y="289972"/>
            <a:ext cx="5278570" cy="64633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风情街，留下过，我的足迹</a:t>
            </a:r>
            <a:endParaRPr lang="zh-CN" altLang="en-US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Amorous feelings street, left my footprints.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500602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337955" y="310297"/>
            <a:ext cx="5278570" cy="64633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休闲，就是在这样的地方，走走停停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Leisure will be in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such a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place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walking.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2724437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" name="矩形 7"/>
          <p:cNvSpPr/>
          <p:nvPr/>
        </p:nvSpPr>
        <p:spPr>
          <a:xfrm rot="21380352">
            <a:off x="244612" y="3134235"/>
            <a:ext cx="3507000" cy="221599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老字号的店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有着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老字号的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惦念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sz="14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宋体" pitchFamily="2" charset="-122"/>
              <a:ea typeface="宋体" pitchFamily="2" charset="-122"/>
              <a:cs typeface="HAKUYOGuiFanZi3500" pitchFamily="2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The old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shop </a:t>
            </a:r>
            <a:endParaRPr lang="en-US" altLang="zh-CN" sz="2000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has </a:t>
            </a:r>
          </a:p>
          <a:p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the deeply miss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7" name="矩形 6"/>
          <p:cNvSpPr/>
          <p:nvPr/>
        </p:nvSpPr>
        <p:spPr>
          <a:xfrm rot="21357473">
            <a:off x="1808833" y="417381"/>
            <a:ext cx="16353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An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old silver shop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9" name="任意多边形 8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2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03597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337955" y="310297"/>
            <a:ext cx="5134553" cy="64633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思念，不过是一次飘过河面的</a:t>
            </a:r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风</a:t>
            </a:r>
            <a:endParaRPr lang="zh-CN" altLang="en-US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Miss you, like a wind across the river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舒体" pitchFamily="2" charset="-122"/>
                <a:ea typeface="方正舒体" pitchFamily="2" charset="-122"/>
              </a:rPr>
              <a:t>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舒体" pitchFamily="2" charset="-122"/>
              <a:ea typeface="方正舒体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1030279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 rot="21380352">
            <a:off x="204206" y="4325189"/>
            <a:ext cx="3507000" cy="892552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多年以后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After many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years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8" name="任意多边形 7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2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864437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" name="矩形 8"/>
          <p:cNvSpPr/>
          <p:nvPr/>
        </p:nvSpPr>
        <p:spPr>
          <a:xfrm rot="21357473">
            <a:off x="1738800" y="383961"/>
            <a:ext cx="273023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Temple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of the Queen of Heaven</a:t>
            </a:r>
          </a:p>
        </p:txBody>
      </p:sp>
      <p:sp>
        <p:nvSpPr>
          <p:cNvPr id="11" name="任意多边形 10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2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  <p:sp>
        <p:nvSpPr>
          <p:cNvPr id="8" name="矩形 7"/>
          <p:cNvSpPr/>
          <p:nvPr/>
        </p:nvSpPr>
        <p:spPr>
          <a:xfrm rot="21380352">
            <a:off x="-29171" y="3669802"/>
            <a:ext cx="3507000" cy="169277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    时过境迁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    唯有阳光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    依旧</a:t>
            </a:r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在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Times have changed</a:t>
            </a:r>
          </a:p>
          <a:p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only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the sun is still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on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1303597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 rot="21380352">
            <a:off x="167202" y="3126885"/>
            <a:ext cx="3507000" cy="2308324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多少悲欢离合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在戏曲之外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续演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How many </a:t>
            </a:r>
            <a:endParaRPr lang="en-US" altLang="zh-CN" sz="2000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vicissitudes of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life </a:t>
            </a: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continue </a:t>
            </a:r>
            <a:endParaRPr lang="en-US" altLang="zh-CN" sz="2000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outside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the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opera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8" name="任意多边形 7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2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2433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 rot="21380352">
            <a:off x="220910" y="3989809"/>
            <a:ext cx="3507000" cy="1200329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静待花</a:t>
            </a:r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开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Waiting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for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you</a:t>
            </a: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flowering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8" name="任意多边形 7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2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3374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337955" y="310297"/>
            <a:ext cx="5134553" cy="64633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凤凰夜色，</a:t>
            </a:r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正</a:t>
            </a:r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在</a:t>
            </a:r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白</a:t>
            </a:r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日里酣睡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Fenghuang's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night, sleeping in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daytime.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528293" y="3312567"/>
            <a:ext cx="1797415" cy="338554"/>
          </a:xfrm>
          <a:prstGeom prst="rect">
            <a:avLst/>
          </a:prstGeom>
        </p:spPr>
        <p:txBody>
          <a:bodyPr wrap="none">
            <a:spAutoFit/>
            <a:scene3d>
              <a:camera prst="orthographicFront"/>
              <a:lightRig rig="balanced" dir="t">
                <a:rot lat="0" lon="0" rev="2100000"/>
              </a:lightRig>
            </a:scene3d>
            <a:sp3d extrusionH="57150" prstMaterial="metal">
              <a:bevelT w="38100" h="25400"/>
              <a:contourClr>
                <a:schemeClr val="bg2"/>
              </a:contourClr>
            </a:sp3d>
          </a:bodyPr>
          <a:lstStyle/>
          <a:p>
            <a:r>
              <a:rPr lang="en-US" altLang="zh-CN" b="1" dirty="0" smtClean="0">
                <a:ln w="50800"/>
                <a:solidFill>
                  <a:schemeClr val="bg1">
                    <a:shade val="50000"/>
                  </a:schemeClr>
                </a:solidFill>
              </a:rPr>
              <a:t>Feng Huang’s night</a:t>
            </a:r>
            <a:endParaRPr lang="en-US" altLang="zh-CN" b="1" dirty="0">
              <a:ln w="50800"/>
              <a:solidFill>
                <a:schemeClr val="bg1">
                  <a:shade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70839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 rot="19927904">
            <a:off x="3420687" y="3072996"/>
            <a:ext cx="1376980" cy="338554"/>
          </a:xfrm>
          <a:prstGeom prst="rect">
            <a:avLst/>
          </a:prstGeom>
        </p:spPr>
        <p:txBody>
          <a:bodyPr wrap="none">
            <a:spAutoFit/>
            <a:scene3d>
              <a:camera prst="orthographicFront"/>
              <a:lightRig rig="balanced" dir="t">
                <a:rot lat="0" lon="0" rev="2100000"/>
              </a:lightRig>
            </a:scene3d>
            <a:sp3d extrusionH="57150" prstMaterial="metal">
              <a:bevelT w="38100" h="25400"/>
              <a:contourClr>
                <a:schemeClr val="bg2"/>
              </a:contourClr>
            </a:sp3d>
          </a:bodyPr>
          <a:lstStyle/>
          <a:p>
            <a:r>
              <a:rPr lang="en-US" altLang="zh-CN" b="1" dirty="0" smtClean="0">
                <a:ln w="50800"/>
                <a:solidFill>
                  <a:schemeClr val="bg1">
                    <a:shade val="50000"/>
                  </a:schemeClr>
                </a:solidFill>
              </a:rPr>
              <a:t>Primitive</a:t>
            </a:r>
            <a:r>
              <a:rPr lang="en-US" altLang="zh-CN" b="1" dirty="0">
                <a:ln w="50800"/>
                <a:solidFill>
                  <a:schemeClr val="bg1">
                    <a:shade val="50000"/>
                  </a:schemeClr>
                </a:solidFill>
              </a:rPr>
              <a:t> man</a:t>
            </a:r>
          </a:p>
        </p:txBody>
      </p:sp>
      <p:sp>
        <p:nvSpPr>
          <p:cNvPr id="7" name="矩形 6"/>
          <p:cNvSpPr/>
          <p:nvPr/>
        </p:nvSpPr>
        <p:spPr>
          <a:xfrm rot="20625925">
            <a:off x="4590919" y="4166658"/>
            <a:ext cx="830292" cy="338554"/>
          </a:xfrm>
          <a:prstGeom prst="rect">
            <a:avLst/>
          </a:prstGeom>
        </p:spPr>
        <p:txBody>
          <a:bodyPr wrap="none">
            <a:spAutoFit/>
            <a:scene3d>
              <a:camera prst="orthographicFront"/>
              <a:lightRig rig="balanced" dir="t">
                <a:rot lat="0" lon="0" rev="2100000"/>
              </a:lightRig>
            </a:scene3d>
            <a:sp3d extrusionH="57150" prstMaterial="metal">
              <a:bevelT w="38100" h="25400"/>
              <a:contourClr>
                <a:schemeClr val="bg2"/>
              </a:contourClr>
            </a:sp3d>
          </a:bodyPr>
          <a:lstStyle/>
          <a:p>
            <a:r>
              <a:rPr lang="en-US" altLang="zh-CN" b="1" dirty="0" smtClean="0">
                <a:ln w="50800"/>
                <a:solidFill>
                  <a:schemeClr val="bg1">
                    <a:shade val="50000"/>
                  </a:schemeClr>
                </a:solidFill>
              </a:rPr>
              <a:t>Coffee  </a:t>
            </a:r>
            <a:endParaRPr lang="en-US" altLang="zh-CN" b="1" dirty="0">
              <a:ln w="50800"/>
              <a:solidFill>
                <a:schemeClr val="bg1">
                  <a:shade val="50000"/>
                </a:schemeClr>
              </a:solidFill>
            </a:endParaRPr>
          </a:p>
        </p:txBody>
      </p:sp>
      <p:sp>
        <p:nvSpPr>
          <p:cNvPr id="9" name="矩形 8"/>
          <p:cNvSpPr/>
          <p:nvPr/>
        </p:nvSpPr>
        <p:spPr>
          <a:xfrm rot="20723551">
            <a:off x="5480562" y="3853185"/>
            <a:ext cx="805029" cy="338554"/>
          </a:xfrm>
          <a:prstGeom prst="rect">
            <a:avLst/>
          </a:prstGeom>
        </p:spPr>
        <p:txBody>
          <a:bodyPr wrap="none">
            <a:spAutoFit/>
            <a:scene3d>
              <a:camera prst="orthographicFront"/>
              <a:lightRig rig="balanced" dir="t">
                <a:rot lat="0" lon="0" rev="2100000"/>
              </a:lightRig>
            </a:scene3d>
            <a:sp3d extrusionH="57150" prstMaterial="metal">
              <a:bevelT w="38100" h="25400"/>
              <a:contourClr>
                <a:schemeClr val="bg2"/>
              </a:contourClr>
            </a:sp3d>
          </a:bodyPr>
          <a:lstStyle/>
          <a:p>
            <a:r>
              <a:rPr lang="en-US" altLang="zh-CN" b="1" dirty="0" smtClean="0">
                <a:ln w="50800"/>
                <a:solidFill>
                  <a:schemeClr val="bg1">
                    <a:shade val="50000"/>
                  </a:schemeClr>
                </a:solidFill>
              </a:rPr>
              <a:t>Ballad  </a:t>
            </a:r>
            <a:endParaRPr lang="en-US" altLang="zh-CN" b="1" dirty="0">
              <a:ln w="50800"/>
              <a:solidFill>
                <a:schemeClr val="bg1">
                  <a:shade val="50000"/>
                </a:schemeClr>
              </a:solidFill>
            </a:endParaRPr>
          </a:p>
        </p:txBody>
      </p:sp>
      <p:sp>
        <p:nvSpPr>
          <p:cNvPr id="10" name="矩形 9"/>
          <p:cNvSpPr/>
          <p:nvPr/>
        </p:nvSpPr>
        <p:spPr>
          <a:xfrm>
            <a:off x="337955" y="310297"/>
            <a:ext cx="5278570" cy="64633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野性，也在昏暗中养精蓄锐</a:t>
            </a:r>
            <a:endParaRPr lang="zh-CN" altLang="en-US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The nature of the original, save your strength in the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dark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662397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 rot="21380352">
            <a:off x="391735" y="3999461"/>
            <a:ext cx="3507000" cy="1107996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   飘 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   过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sz="14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宋体" pitchFamily="2" charset="-122"/>
              <a:ea typeface="宋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A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breeze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8" name="任意多边形 7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2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3374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 rot="21380352">
            <a:off x="321693" y="4071405"/>
            <a:ext cx="3507000" cy="116955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速度</a:t>
            </a:r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与激情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sz="14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宋体" pitchFamily="2" charset="-122"/>
              <a:ea typeface="宋体" pitchFamily="2" charset="-122"/>
              <a:cs typeface="HAKUYOGuiFanZi3500" pitchFamily="2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The fast and </a:t>
            </a:r>
          </a:p>
          <a:p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the furious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8" name="任意多边形 7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2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3374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 rot="21380352">
            <a:off x="231219" y="4164603"/>
            <a:ext cx="3507000" cy="1138773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     花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     遇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Blooming for you</a:t>
            </a:r>
            <a:endParaRPr lang="en-US" altLang="zh-CN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8" name="任意多边形 7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2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3374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" name="矩形 7"/>
          <p:cNvSpPr/>
          <p:nvPr/>
        </p:nvSpPr>
        <p:spPr>
          <a:xfrm rot="21380352">
            <a:off x="247720" y="4176303"/>
            <a:ext cx="3507000" cy="1107996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再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多</a:t>
            </a:r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呆一会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sz="1400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宋体" pitchFamily="2" charset="-122"/>
              <a:ea typeface="宋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S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tay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for a while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7" name="任意多边形 6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2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3374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" name="任意多边形 7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2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  <p:sp>
        <p:nvSpPr>
          <p:cNvPr id="9" name="矩形 8"/>
          <p:cNvSpPr/>
          <p:nvPr/>
        </p:nvSpPr>
        <p:spPr>
          <a:xfrm rot="21279963">
            <a:off x="1939745" y="5115260"/>
            <a:ext cx="58864" cy="216024"/>
          </a:xfrm>
          <a:prstGeom prst="rect">
            <a:avLst/>
          </a:prstGeom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 rot="21380352">
            <a:off x="255022" y="3977202"/>
            <a:ext cx="3507000" cy="1446550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时光不驻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记忆不</a:t>
            </a:r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度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The time goes</a:t>
            </a: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memory is not to leave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743374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 rot="21380352">
            <a:off x="193398" y="4048473"/>
            <a:ext cx="3507000" cy="116955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石墙印记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sz="14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The silhouette </a:t>
            </a:r>
            <a:endParaRPr lang="en-US" altLang="zh-CN" sz="2000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o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n the stone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wall</a:t>
            </a:r>
          </a:p>
        </p:txBody>
      </p:sp>
      <p:sp>
        <p:nvSpPr>
          <p:cNvPr id="7" name="任意多边形 6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2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3374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" name="矩形 12"/>
          <p:cNvSpPr/>
          <p:nvPr/>
        </p:nvSpPr>
        <p:spPr>
          <a:xfrm rot="21357473">
            <a:off x="1837481" y="503061"/>
            <a:ext cx="143020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万名塔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Wan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Ming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Tower</a:t>
            </a:r>
            <a:endParaRPr lang="en-US" altLang="zh-CN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9" name="任意多边形 8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矩形 10"/>
          <p:cNvSpPr/>
          <p:nvPr/>
        </p:nvSpPr>
        <p:spPr>
          <a:xfrm rot="21279963">
            <a:off x="1930221" y="4850814"/>
            <a:ext cx="58864" cy="216024"/>
          </a:xfrm>
          <a:prstGeom prst="rect">
            <a:avLst/>
          </a:prstGeom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 rot="21380352">
            <a:off x="42504" y="4009692"/>
            <a:ext cx="3507000" cy="1446550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   始</a:t>
            </a:r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于</a:t>
            </a:r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初见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   止</a:t>
            </a:r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于</a:t>
            </a:r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终老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Starting from the first meeting, </a:t>
            </a:r>
            <a:endParaRPr lang="en-US" altLang="zh-CN" sz="2000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until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the end of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life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743374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6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矩形 9"/>
          <p:cNvSpPr/>
          <p:nvPr/>
        </p:nvSpPr>
        <p:spPr>
          <a:xfrm>
            <a:off x="337955" y="310297"/>
            <a:ext cx="5134553" cy="64633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浅浅遇，默默念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Meet quietly, silently miss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舒体" pitchFamily="2" charset="-122"/>
                <a:ea typeface="方正舒体" pitchFamily="2" charset="-122"/>
              </a:rPr>
              <a:t>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舒体" pitchFamily="2" charset="-122"/>
              <a:ea typeface="方正舒体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1450147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337955" y="310297"/>
            <a:ext cx="5134553" cy="64633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守着一束阳光，等你如约</a:t>
            </a:r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而</a:t>
            </a:r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至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With a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bunch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of sunshine, waiting for you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舒体" pitchFamily="2" charset="-122"/>
                <a:ea typeface="方正舒体" pitchFamily="2" charset="-122"/>
              </a:rPr>
              <a:t>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舒体" pitchFamily="2" charset="-122"/>
              <a:ea typeface="方正舒体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2724437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 rot="21380352">
            <a:off x="168184" y="3216052"/>
            <a:ext cx="3507000" cy="1969770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角落里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仍有一丝微光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点着希望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sz="14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宋体" pitchFamily="2" charset="-122"/>
              <a:ea typeface="宋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In the corner </a:t>
            </a: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a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glimmer of light</a:t>
            </a:r>
          </a:p>
          <a:p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light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up hope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8" name="任意多边形 7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2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3374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" name="矩形 7"/>
          <p:cNvSpPr/>
          <p:nvPr/>
        </p:nvSpPr>
        <p:spPr>
          <a:xfrm rot="21380352">
            <a:off x="42504" y="3927108"/>
            <a:ext cx="3507000" cy="1446550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  身披幽蓝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  独自</a:t>
            </a:r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静舞</a:t>
            </a:r>
            <a:endParaRPr lang="en-US" altLang="zh-CN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舒体" pitchFamily="2" charset="-122"/>
              <a:ea typeface="方正舒体" pitchFamily="2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Wearing the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deep blue</a:t>
            </a: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quietly dance alone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11" name="矩形 10"/>
          <p:cNvSpPr/>
          <p:nvPr/>
        </p:nvSpPr>
        <p:spPr>
          <a:xfrm rot="21357473">
            <a:off x="3909430" y="250093"/>
            <a:ext cx="135325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南华桥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pPr algn="ctr"/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Nan Hua bridge</a:t>
            </a:r>
          </a:p>
        </p:txBody>
      </p:sp>
      <p:sp>
        <p:nvSpPr>
          <p:cNvPr id="9" name="任意多边形 8"/>
          <p:cNvSpPr/>
          <p:nvPr/>
        </p:nvSpPr>
        <p:spPr>
          <a:xfrm>
            <a:off x="-228349" y="203201"/>
            <a:ext cx="6188881" cy="2218117"/>
          </a:xfrm>
          <a:custGeom>
            <a:avLst/>
            <a:gdLst>
              <a:gd name="connsiteX0" fmla="*/ 5918200 w 6087533"/>
              <a:gd name="connsiteY0" fmla="*/ 1413933 h 2201333"/>
              <a:gd name="connsiteX1" fmla="*/ 5858933 w 6087533"/>
              <a:gd name="connsiteY1" fmla="*/ 1405467 h 2201333"/>
              <a:gd name="connsiteX2" fmla="*/ 5833533 w 6087533"/>
              <a:gd name="connsiteY2" fmla="*/ 1397000 h 2201333"/>
              <a:gd name="connsiteX3" fmla="*/ 5782733 w 6087533"/>
              <a:gd name="connsiteY3" fmla="*/ 1388533 h 2201333"/>
              <a:gd name="connsiteX4" fmla="*/ 5748867 w 6087533"/>
              <a:gd name="connsiteY4" fmla="*/ 1380067 h 2201333"/>
              <a:gd name="connsiteX5" fmla="*/ 5706533 w 6087533"/>
              <a:gd name="connsiteY5" fmla="*/ 1371600 h 2201333"/>
              <a:gd name="connsiteX6" fmla="*/ 5630333 w 6087533"/>
              <a:gd name="connsiteY6" fmla="*/ 1346200 h 2201333"/>
              <a:gd name="connsiteX7" fmla="*/ 5604933 w 6087533"/>
              <a:gd name="connsiteY7" fmla="*/ 1337733 h 2201333"/>
              <a:gd name="connsiteX8" fmla="*/ 5579533 w 6087533"/>
              <a:gd name="connsiteY8" fmla="*/ 1329267 h 2201333"/>
              <a:gd name="connsiteX9" fmla="*/ 5537200 w 6087533"/>
              <a:gd name="connsiteY9" fmla="*/ 1303867 h 2201333"/>
              <a:gd name="connsiteX10" fmla="*/ 5494867 w 6087533"/>
              <a:gd name="connsiteY10" fmla="*/ 1278467 h 2201333"/>
              <a:gd name="connsiteX11" fmla="*/ 5444067 w 6087533"/>
              <a:gd name="connsiteY11" fmla="*/ 1244600 h 2201333"/>
              <a:gd name="connsiteX12" fmla="*/ 5393267 w 6087533"/>
              <a:gd name="connsiteY12" fmla="*/ 1227667 h 2201333"/>
              <a:gd name="connsiteX13" fmla="*/ 5350933 w 6087533"/>
              <a:gd name="connsiteY13" fmla="*/ 1202267 h 2201333"/>
              <a:gd name="connsiteX14" fmla="*/ 5334000 w 6087533"/>
              <a:gd name="connsiteY14" fmla="*/ 1185333 h 2201333"/>
              <a:gd name="connsiteX15" fmla="*/ 5283200 w 6087533"/>
              <a:gd name="connsiteY15" fmla="*/ 1168400 h 2201333"/>
              <a:gd name="connsiteX16" fmla="*/ 5232400 w 6087533"/>
              <a:gd name="connsiteY16" fmla="*/ 1143000 h 2201333"/>
              <a:gd name="connsiteX17" fmla="*/ 5207000 w 6087533"/>
              <a:gd name="connsiteY17" fmla="*/ 1126067 h 2201333"/>
              <a:gd name="connsiteX18" fmla="*/ 5181600 w 6087533"/>
              <a:gd name="connsiteY18" fmla="*/ 1117600 h 2201333"/>
              <a:gd name="connsiteX19" fmla="*/ 5156200 w 6087533"/>
              <a:gd name="connsiteY19" fmla="*/ 1100667 h 2201333"/>
              <a:gd name="connsiteX20" fmla="*/ 5130800 w 6087533"/>
              <a:gd name="connsiteY20" fmla="*/ 1092200 h 2201333"/>
              <a:gd name="connsiteX21" fmla="*/ 5105400 w 6087533"/>
              <a:gd name="connsiteY21" fmla="*/ 1075267 h 2201333"/>
              <a:gd name="connsiteX22" fmla="*/ 5080000 w 6087533"/>
              <a:gd name="connsiteY22" fmla="*/ 1066800 h 2201333"/>
              <a:gd name="connsiteX23" fmla="*/ 5054600 w 6087533"/>
              <a:gd name="connsiteY23" fmla="*/ 1049867 h 2201333"/>
              <a:gd name="connsiteX24" fmla="*/ 5037667 w 6087533"/>
              <a:gd name="connsiteY24" fmla="*/ 1032933 h 2201333"/>
              <a:gd name="connsiteX25" fmla="*/ 5012267 w 6087533"/>
              <a:gd name="connsiteY25" fmla="*/ 1024467 h 2201333"/>
              <a:gd name="connsiteX26" fmla="*/ 4986867 w 6087533"/>
              <a:gd name="connsiteY26" fmla="*/ 1007533 h 2201333"/>
              <a:gd name="connsiteX27" fmla="*/ 4969933 w 6087533"/>
              <a:gd name="connsiteY27" fmla="*/ 990600 h 2201333"/>
              <a:gd name="connsiteX28" fmla="*/ 4944533 w 6087533"/>
              <a:gd name="connsiteY28" fmla="*/ 982133 h 2201333"/>
              <a:gd name="connsiteX29" fmla="*/ 4868333 w 6087533"/>
              <a:gd name="connsiteY29" fmla="*/ 931333 h 2201333"/>
              <a:gd name="connsiteX30" fmla="*/ 4817533 w 6087533"/>
              <a:gd name="connsiteY30" fmla="*/ 897467 h 2201333"/>
              <a:gd name="connsiteX31" fmla="*/ 4792133 w 6087533"/>
              <a:gd name="connsiteY31" fmla="*/ 880533 h 2201333"/>
              <a:gd name="connsiteX32" fmla="*/ 4766733 w 6087533"/>
              <a:gd name="connsiteY32" fmla="*/ 872067 h 2201333"/>
              <a:gd name="connsiteX33" fmla="*/ 4699000 w 6087533"/>
              <a:gd name="connsiteY33" fmla="*/ 838200 h 2201333"/>
              <a:gd name="connsiteX34" fmla="*/ 4648200 w 6087533"/>
              <a:gd name="connsiteY34" fmla="*/ 821267 h 2201333"/>
              <a:gd name="connsiteX35" fmla="*/ 4597400 w 6087533"/>
              <a:gd name="connsiteY35" fmla="*/ 795867 h 2201333"/>
              <a:gd name="connsiteX36" fmla="*/ 4538133 w 6087533"/>
              <a:gd name="connsiteY36" fmla="*/ 770467 h 2201333"/>
              <a:gd name="connsiteX37" fmla="*/ 4487333 w 6087533"/>
              <a:gd name="connsiteY37" fmla="*/ 736600 h 2201333"/>
              <a:gd name="connsiteX38" fmla="*/ 4436533 w 6087533"/>
              <a:gd name="connsiteY38" fmla="*/ 711200 h 2201333"/>
              <a:gd name="connsiteX39" fmla="*/ 4411133 w 6087533"/>
              <a:gd name="connsiteY39" fmla="*/ 685800 h 2201333"/>
              <a:gd name="connsiteX40" fmla="*/ 4326467 w 6087533"/>
              <a:gd name="connsiteY40" fmla="*/ 626533 h 2201333"/>
              <a:gd name="connsiteX41" fmla="*/ 4309533 w 6087533"/>
              <a:gd name="connsiteY41" fmla="*/ 609600 h 2201333"/>
              <a:gd name="connsiteX42" fmla="*/ 4275667 w 6087533"/>
              <a:gd name="connsiteY42" fmla="*/ 592667 h 2201333"/>
              <a:gd name="connsiteX43" fmla="*/ 4233333 w 6087533"/>
              <a:gd name="connsiteY43" fmla="*/ 550333 h 2201333"/>
              <a:gd name="connsiteX44" fmla="*/ 4182533 w 6087533"/>
              <a:gd name="connsiteY44" fmla="*/ 516467 h 2201333"/>
              <a:gd name="connsiteX45" fmla="*/ 4157133 w 6087533"/>
              <a:gd name="connsiteY45" fmla="*/ 499533 h 2201333"/>
              <a:gd name="connsiteX46" fmla="*/ 4106333 w 6087533"/>
              <a:gd name="connsiteY46" fmla="*/ 465667 h 2201333"/>
              <a:gd name="connsiteX47" fmla="*/ 4080933 w 6087533"/>
              <a:gd name="connsiteY47" fmla="*/ 448733 h 2201333"/>
              <a:gd name="connsiteX48" fmla="*/ 4055533 w 6087533"/>
              <a:gd name="connsiteY48" fmla="*/ 440267 h 2201333"/>
              <a:gd name="connsiteX49" fmla="*/ 4030133 w 6087533"/>
              <a:gd name="connsiteY49" fmla="*/ 414867 h 2201333"/>
              <a:gd name="connsiteX50" fmla="*/ 4004733 w 6087533"/>
              <a:gd name="connsiteY50" fmla="*/ 406400 h 2201333"/>
              <a:gd name="connsiteX51" fmla="*/ 3970867 w 6087533"/>
              <a:gd name="connsiteY51" fmla="*/ 389467 h 2201333"/>
              <a:gd name="connsiteX52" fmla="*/ 3920067 w 6087533"/>
              <a:gd name="connsiteY52" fmla="*/ 372533 h 2201333"/>
              <a:gd name="connsiteX53" fmla="*/ 3860800 w 6087533"/>
              <a:gd name="connsiteY53" fmla="*/ 347133 h 2201333"/>
              <a:gd name="connsiteX54" fmla="*/ 3835400 w 6087533"/>
              <a:gd name="connsiteY54" fmla="*/ 330200 h 2201333"/>
              <a:gd name="connsiteX55" fmla="*/ 3784600 w 6087533"/>
              <a:gd name="connsiteY55" fmla="*/ 313267 h 2201333"/>
              <a:gd name="connsiteX56" fmla="*/ 3716867 w 6087533"/>
              <a:gd name="connsiteY56" fmla="*/ 279400 h 2201333"/>
              <a:gd name="connsiteX57" fmla="*/ 3716867 w 6087533"/>
              <a:gd name="connsiteY57" fmla="*/ 279400 h 2201333"/>
              <a:gd name="connsiteX58" fmla="*/ 3691467 w 6087533"/>
              <a:gd name="connsiteY58" fmla="*/ 262467 h 2201333"/>
              <a:gd name="connsiteX59" fmla="*/ 3674533 w 6087533"/>
              <a:gd name="connsiteY59" fmla="*/ 245533 h 2201333"/>
              <a:gd name="connsiteX60" fmla="*/ 3649133 w 6087533"/>
              <a:gd name="connsiteY60" fmla="*/ 237067 h 2201333"/>
              <a:gd name="connsiteX61" fmla="*/ 3632200 w 6087533"/>
              <a:gd name="connsiteY61" fmla="*/ 220133 h 2201333"/>
              <a:gd name="connsiteX62" fmla="*/ 3581400 w 6087533"/>
              <a:gd name="connsiteY62" fmla="*/ 203200 h 2201333"/>
              <a:gd name="connsiteX63" fmla="*/ 3556000 w 6087533"/>
              <a:gd name="connsiteY63" fmla="*/ 194733 h 2201333"/>
              <a:gd name="connsiteX64" fmla="*/ 3530600 w 6087533"/>
              <a:gd name="connsiteY64" fmla="*/ 186267 h 2201333"/>
              <a:gd name="connsiteX65" fmla="*/ 3496733 w 6087533"/>
              <a:gd name="connsiteY65" fmla="*/ 169333 h 2201333"/>
              <a:gd name="connsiteX66" fmla="*/ 3471333 w 6087533"/>
              <a:gd name="connsiteY66" fmla="*/ 152400 h 2201333"/>
              <a:gd name="connsiteX67" fmla="*/ 3437467 w 6087533"/>
              <a:gd name="connsiteY67" fmla="*/ 143933 h 2201333"/>
              <a:gd name="connsiteX68" fmla="*/ 3344333 w 6087533"/>
              <a:gd name="connsiteY68" fmla="*/ 127000 h 2201333"/>
              <a:gd name="connsiteX69" fmla="*/ 3302000 w 6087533"/>
              <a:gd name="connsiteY69" fmla="*/ 118533 h 2201333"/>
              <a:gd name="connsiteX70" fmla="*/ 3166533 w 6087533"/>
              <a:gd name="connsiteY70" fmla="*/ 101600 h 2201333"/>
              <a:gd name="connsiteX71" fmla="*/ 3132667 w 6087533"/>
              <a:gd name="connsiteY71" fmla="*/ 93133 h 2201333"/>
              <a:gd name="connsiteX72" fmla="*/ 3005667 w 6087533"/>
              <a:gd name="connsiteY72" fmla="*/ 76200 h 2201333"/>
              <a:gd name="connsiteX73" fmla="*/ 2971800 w 6087533"/>
              <a:gd name="connsiteY73" fmla="*/ 67733 h 2201333"/>
              <a:gd name="connsiteX74" fmla="*/ 2861733 w 6087533"/>
              <a:gd name="connsiteY74" fmla="*/ 59267 h 2201333"/>
              <a:gd name="connsiteX75" fmla="*/ 2692400 w 6087533"/>
              <a:gd name="connsiteY75" fmla="*/ 33867 h 2201333"/>
              <a:gd name="connsiteX76" fmla="*/ 2514600 w 6087533"/>
              <a:gd name="connsiteY76" fmla="*/ 16933 h 2201333"/>
              <a:gd name="connsiteX77" fmla="*/ 2353733 w 6087533"/>
              <a:gd name="connsiteY77" fmla="*/ 0 h 2201333"/>
              <a:gd name="connsiteX78" fmla="*/ 1642533 w 6087533"/>
              <a:gd name="connsiteY78" fmla="*/ 8467 h 2201333"/>
              <a:gd name="connsiteX79" fmla="*/ 1549400 w 6087533"/>
              <a:gd name="connsiteY79" fmla="*/ 33867 h 2201333"/>
              <a:gd name="connsiteX80" fmla="*/ 1498600 w 6087533"/>
              <a:gd name="connsiteY80" fmla="*/ 42333 h 2201333"/>
              <a:gd name="connsiteX81" fmla="*/ 1430867 w 6087533"/>
              <a:gd name="connsiteY81" fmla="*/ 59267 h 2201333"/>
              <a:gd name="connsiteX82" fmla="*/ 1354667 w 6087533"/>
              <a:gd name="connsiteY82" fmla="*/ 67733 h 2201333"/>
              <a:gd name="connsiteX83" fmla="*/ 1312333 w 6087533"/>
              <a:gd name="connsiteY83" fmla="*/ 76200 h 2201333"/>
              <a:gd name="connsiteX84" fmla="*/ 1227667 w 6087533"/>
              <a:gd name="connsiteY84" fmla="*/ 84667 h 2201333"/>
              <a:gd name="connsiteX85" fmla="*/ 1151467 w 6087533"/>
              <a:gd name="connsiteY85" fmla="*/ 101600 h 2201333"/>
              <a:gd name="connsiteX86" fmla="*/ 1075267 w 6087533"/>
              <a:gd name="connsiteY86" fmla="*/ 110067 h 2201333"/>
              <a:gd name="connsiteX87" fmla="*/ 1024467 w 6087533"/>
              <a:gd name="connsiteY87" fmla="*/ 118533 h 2201333"/>
              <a:gd name="connsiteX88" fmla="*/ 990600 w 6087533"/>
              <a:gd name="connsiteY88" fmla="*/ 127000 h 2201333"/>
              <a:gd name="connsiteX89" fmla="*/ 905933 w 6087533"/>
              <a:gd name="connsiteY89" fmla="*/ 135467 h 2201333"/>
              <a:gd name="connsiteX90" fmla="*/ 795867 w 6087533"/>
              <a:gd name="connsiteY90" fmla="*/ 152400 h 2201333"/>
              <a:gd name="connsiteX91" fmla="*/ 770467 w 6087533"/>
              <a:gd name="connsiteY91" fmla="*/ 160867 h 2201333"/>
              <a:gd name="connsiteX92" fmla="*/ 728133 w 6087533"/>
              <a:gd name="connsiteY92" fmla="*/ 169333 h 2201333"/>
              <a:gd name="connsiteX93" fmla="*/ 677333 w 6087533"/>
              <a:gd name="connsiteY93" fmla="*/ 186267 h 2201333"/>
              <a:gd name="connsiteX94" fmla="*/ 651933 w 6087533"/>
              <a:gd name="connsiteY94" fmla="*/ 194733 h 2201333"/>
              <a:gd name="connsiteX95" fmla="*/ 618067 w 6087533"/>
              <a:gd name="connsiteY95" fmla="*/ 203200 h 2201333"/>
              <a:gd name="connsiteX96" fmla="*/ 541867 w 6087533"/>
              <a:gd name="connsiteY96" fmla="*/ 228600 h 2201333"/>
              <a:gd name="connsiteX97" fmla="*/ 440267 w 6087533"/>
              <a:gd name="connsiteY97" fmla="*/ 262467 h 2201333"/>
              <a:gd name="connsiteX98" fmla="*/ 381000 w 6087533"/>
              <a:gd name="connsiteY98" fmla="*/ 287867 h 2201333"/>
              <a:gd name="connsiteX99" fmla="*/ 321733 w 6087533"/>
              <a:gd name="connsiteY99" fmla="*/ 304800 h 2201333"/>
              <a:gd name="connsiteX100" fmla="*/ 287867 w 6087533"/>
              <a:gd name="connsiteY100" fmla="*/ 321733 h 2201333"/>
              <a:gd name="connsiteX101" fmla="*/ 237067 w 6087533"/>
              <a:gd name="connsiteY101" fmla="*/ 338667 h 2201333"/>
              <a:gd name="connsiteX102" fmla="*/ 211667 w 6087533"/>
              <a:gd name="connsiteY102" fmla="*/ 347133 h 2201333"/>
              <a:gd name="connsiteX103" fmla="*/ 160867 w 6087533"/>
              <a:gd name="connsiteY103" fmla="*/ 372533 h 2201333"/>
              <a:gd name="connsiteX104" fmla="*/ 110067 w 6087533"/>
              <a:gd name="connsiteY104" fmla="*/ 389467 h 2201333"/>
              <a:gd name="connsiteX105" fmla="*/ 84667 w 6087533"/>
              <a:gd name="connsiteY105" fmla="*/ 440267 h 2201333"/>
              <a:gd name="connsiteX106" fmla="*/ 67733 w 6087533"/>
              <a:gd name="connsiteY106" fmla="*/ 491067 h 2201333"/>
              <a:gd name="connsiteX107" fmla="*/ 50800 w 6087533"/>
              <a:gd name="connsiteY107" fmla="*/ 516467 h 2201333"/>
              <a:gd name="connsiteX108" fmla="*/ 33867 w 6087533"/>
              <a:gd name="connsiteY108" fmla="*/ 567267 h 2201333"/>
              <a:gd name="connsiteX109" fmla="*/ 16933 w 6087533"/>
              <a:gd name="connsiteY109" fmla="*/ 618067 h 2201333"/>
              <a:gd name="connsiteX110" fmla="*/ 8467 w 6087533"/>
              <a:gd name="connsiteY110" fmla="*/ 643467 h 2201333"/>
              <a:gd name="connsiteX111" fmla="*/ 0 w 6087533"/>
              <a:gd name="connsiteY111" fmla="*/ 677333 h 2201333"/>
              <a:gd name="connsiteX112" fmla="*/ 8467 w 6087533"/>
              <a:gd name="connsiteY112" fmla="*/ 1117600 h 2201333"/>
              <a:gd name="connsiteX113" fmla="*/ 33867 w 6087533"/>
              <a:gd name="connsiteY113" fmla="*/ 1193800 h 2201333"/>
              <a:gd name="connsiteX114" fmla="*/ 42333 w 6087533"/>
              <a:gd name="connsiteY114" fmla="*/ 1219200 h 2201333"/>
              <a:gd name="connsiteX115" fmla="*/ 76200 w 6087533"/>
              <a:gd name="connsiteY115" fmla="*/ 1270000 h 2201333"/>
              <a:gd name="connsiteX116" fmla="*/ 118533 w 6087533"/>
              <a:gd name="connsiteY116" fmla="*/ 1346200 h 2201333"/>
              <a:gd name="connsiteX117" fmla="*/ 152400 w 6087533"/>
              <a:gd name="connsiteY117" fmla="*/ 1380067 h 2201333"/>
              <a:gd name="connsiteX118" fmla="*/ 194733 w 6087533"/>
              <a:gd name="connsiteY118" fmla="*/ 1413933 h 2201333"/>
              <a:gd name="connsiteX119" fmla="*/ 270933 w 6087533"/>
              <a:gd name="connsiteY119" fmla="*/ 1447800 h 2201333"/>
              <a:gd name="connsiteX120" fmla="*/ 321733 w 6087533"/>
              <a:gd name="connsiteY120" fmla="*/ 1464733 h 2201333"/>
              <a:gd name="connsiteX121" fmla="*/ 482600 w 6087533"/>
              <a:gd name="connsiteY121" fmla="*/ 1481667 h 2201333"/>
              <a:gd name="connsiteX122" fmla="*/ 558800 w 6087533"/>
              <a:gd name="connsiteY122" fmla="*/ 1473200 h 2201333"/>
              <a:gd name="connsiteX123" fmla="*/ 584200 w 6087533"/>
              <a:gd name="connsiteY123" fmla="*/ 1464733 h 2201333"/>
              <a:gd name="connsiteX124" fmla="*/ 626533 w 6087533"/>
              <a:gd name="connsiteY124" fmla="*/ 1456267 h 2201333"/>
              <a:gd name="connsiteX125" fmla="*/ 651933 w 6087533"/>
              <a:gd name="connsiteY125" fmla="*/ 1447800 h 2201333"/>
              <a:gd name="connsiteX126" fmla="*/ 694267 w 6087533"/>
              <a:gd name="connsiteY126" fmla="*/ 1439333 h 2201333"/>
              <a:gd name="connsiteX127" fmla="*/ 728133 w 6087533"/>
              <a:gd name="connsiteY127" fmla="*/ 1430867 h 2201333"/>
              <a:gd name="connsiteX128" fmla="*/ 778933 w 6087533"/>
              <a:gd name="connsiteY128" fmla="*/ 1422400 h 2201333"/>
              <a:gd name="connsiteX129" fmla="*/ 821267 w 6087533"/>
              <a:gd name="connsiteY129" fmla="*/ 1413933 h 2201333"/>
              <a:gd name="connsiteX130" fmla="*/ 956733 w 6087533"/>
              <a:gd name="connsiteY130" fmla="*/ 1397000 h 2201333"/>
              <a:gd name="connsiteX131" fmla="*/ 999067 w 6087533"/>
              <a:gd name="connsiteY131" fmla="*/ 1388533 h 2201333"/>
              <a:gd name="connsiteX132" fmla="*/ 1066800 w 6087533"/>
              <a:gd name="connsiteY132" fmla="*/ 1371600 h 2201333"/>
              <a:gd name="connsiteX133" fmla="*/ 1151467 w 6087533"/>
              <a:gd name="connsiteY133" fmla="*/ 1363133 h 2201333"/>
              <a:gd name="connsiteX134" fmla="*/ 1219200 w 6087533"/>
              <a:gd name="connsiteY134" fmla="*/ 1346200 h 2201333"/>
              <a:gd name="connsiteX135" fmla="*/ 1303867 w 6087533"/>
              <a:gd name="connsiteY135" fmla="*/ 1320800 h 2201333"/>
              <a:gd name="connsiteX136" fmla="*/ 1329267 w 6087533"/>
              <a:gd name="connsiteY136" fmla="*/ 1312333 h 2201333"/>
              <a:gd name="connsiteX137" fmla="*/ 1422400 w 6087533"/>
              <a:gd name="connsiteY137" fmla="*/ 1295400 h 2201333"/>
              <a:gd name="connsiteX138" fmla="*/ 1447800 w 6087533"/>
              <a:gd name="connsiteY138" fmla="*/ 1286933 h 2201333"/>
              <a:gd name="connsiteX139" fmla="*/ 1532467 w 6087533"/>
              <a:gd name="connsiteY139" fmla="*/ 1278467 h 2201333"/>
              <a:gd name="connsiteX140" fmla="*/ 1794933 w 6087533"/>
              <a:gd name="connsiteY140" fmla="*/ 1261533 h 2201333"/>
              <a:gd name="connsiteX141" fmla="*/ 1871133 w 6087533"/>
              <a:gd name="connsiteY141" fmla="*/ 1253067 h 2201333"/>
              <a:gd name="connsiteX142" fmla="*/ 2895600 w 6087533"/>
              <a:gd name="connsiteY142" fmla="*/ 1261533 h 2201333"/>
              <a:gd name="connsiteX143" fmla="*/ 2929467 w 6087533"/>
              <a:gd name="connsiteY143" fmla="*/ 1270000 h 2201333"/>
              <a:gd name="connsiteX144" fmla="*/ 3022600 w 6087533"/>
              <a:gd name="connsiteY144" fmla="*/ 1278467 h 2201333"/>
              <a:gd name="connsiteX145" fmla="*/ 3132667 w 6087533"/>
              <a:gd name="connsiteY145" fmla="*/ 1295400 h 2201333"/>
              <a:gd name="connsiteX146" fmla="*/ 3166533 w 6087533"/>
              <a:gd name="connsiteY146" fmla="*/ 1303867 h 2201333"/>
              <a:gd name="connsiteX147" fmla="*/ 3242733 w 6087533"/>
              <a:gd name="connsiteY147" fmla="*/ 1312333 h 2201333"/>
              <a:gd name="connsiteX148" fmla="*/ 3293533 w 6087533"/>
              <a:gd name="connsiteY148" fmla="*/ 1320800 h 2201333"/>
              <a:gd name="connsiteX149" fmla="*/ 3369733 w 6087533"/>
              <a:gd name="connsiteY149" fmla="*/ 1329267 h 2201333"/>
              <a:gd name="connsiteX150" fmla="*/ 3488267 w 6087533"/>
              <a:gd name="connsiteY150" fmla="*/ 1346200 h 2201333"/>
              <a:gd name="connsiteX151" fmla="*/ 3522133 w 6087533"/>
              <a:gd name="connsiteY151" fmla="*/ 1354667 h 2201333"/>
              <a:gd name="connsiteX152" fmla="*/ 3589867 w 6087533"/>
              <a:gd name="connsiteY152" fmla="*/ 1363133 h 2201333"/>
              <a:gd name="connsiteX153" fmla="*/ 3623733 w 6087533"/>
              <a:gd name="connsiteY153" fmla="*/ 1371600 h 2201333"/>
              <a:gd name="connsiteX154" fmla="*/ 3708400 w 6087533"/>
              <a:gd name="connsiteY154" fmla="*/ 1388533 h 2201333"/>
              <a:gd name="connsiteX155" fmla="*/ 3733800 w 6087533"/>
              <a:gd name="connsiteY155" fmla="*/ 1397000 h 2201333"/>
              <a:gd name="connsiteX156" fmla="*/ 3776133 w 6087533"/>
              <a:gd name="connsiteY156" fmla="*/ 1405467 h 2201333"/>
              <a:gd name="connsiteX157" fmla="*/ 3826933 w 6087533"/>
              <a:gd name="connsiteY157" fmla="*/ 1422400 h 2201333"/>
              <a:gd name="connsiteX158" fmla="*/ 3852333 w 6087533"/>
              <a:gd name="connsiteY158" fmla="*/ 1430867 h 2201333"/>
              <a:gd name="connsiteX159" fmla="*/ 3928533 w 6087533"/>
              <a:gd name="connsiteY159" fmla="*/ 1447800 h 2201333"/>
              <a:gd name="connsiteX160" fmla="*/ 3979333 w 6087533"/>
              <a:gd name="connsiteY160" fmla="*/ 1464733 h 2201333"/>
              <a:gd name="connsiteX161" fmla="*/ 4013200 w 6087533"/>
              <a:gd name="connsiteY161" fmla="*/ 1473200 h 2201333"/>
              <a:gd name="connsiteX162" fmla="*/ 4038600 w 6087533"/>
              <a:gd name="connsiteY162" fmla="*/ 1481667 h 2201333"/>
              <a:gd name="connsiteX163" fmla="*/ 4097867 w 6087533"/>
              <a:gd name="connsiteY163" fmla="*/ 1490133 h 2201333"/>
              <a:gd name="connsiteX164" fmla="*/ 4123267 w 6087533"/>
              <a:gd name="connsiteY164" fmla="*/ 1498600 h 2201333"/>
              <a:gd name="connsiteX165" fmla="*/ 4157133 w 6087533"/>
              <a:gd name="connsiteY165" fmla="*/ 1507067 h 2201333"/>
              <a:gd name="connsiteX166" fmla="*/ 4207933 w 6087533"/>
              <a:gd name="connsiteY166" fmla="*/ 1532467 h 2201333"/>
              <a:gd name="connsiteX167" fmla="*/ 4275667 w 6087533"/>
              <a:gd name="connsiteY167" fmla="*/ 1549400 h 2201333"/>
              <a:gd name="connsiteX168" fmla="*/ 4334933 w 6087533"/>
              <a:gd name="connsiteY168" fmla="*/ 1566333 h 2201333"/>
              <a:gd name="connsiteX169" fmla="*/ 4360333 w 6087533"/>
              <a:gd name="connsiteY169" fmla="*/ 1574800 h 2201333"/>
              <a:gd name="connsiteX170" fmla="*/ 4402667 w 6087533"/>
              <a:gd name="connsiteY170" fmla="*/ 1583267 h 2201333"/>
              <a:gd name="connsiteX171" fmla="*/ 4495800 w 6087533"/>
              <a:gd name="connsiteY171" fmla="*/ 1617133 h 2201333"/>
              <a:gd name="connsiteX172" fmla="*/ 4529667 w 6087533"/>
              <a:gd name="connsiteY172" fmla="*/ 1625600 h 2201333"/>
              <a:gd name="connsiteX173" fmla="*/ 4580467 w 6087533"/>
              <a:gd name="connsiteY173" fmla="*/ 1642533 h 2201333"/>
              <a:gd name="connsiteX174" fmla="*/ 4622800 w 6087533"/>
              <a:gd name="connsiteY174" fmla="*/ 1651000 h 2201333"/>
              <a:gd name="connsiteX175" fmla="*/ 4673600 w 6087533"/>
              <a:gd name="connsiteY175" fmla="*/ 1667933 h 2201333"/>
              <a:gd name="connsiteX176" fmla="*/ 4732867 w 6087533"/>
              <a:gd name="connsiteY176" fmla="*/ 1684867 h 2201333"/>
              <a:gd name="connsiteX177" fmla="*/ 4766733 w 6087533"/>
              <a:gd name="connsiteY177" fmla="*/ 1693333 h 2201333"/>
              <a:gd name="connsiteX178" fmla="*/ 4792133 w 6087533"/>
              <a:gd name="connsiteY178" fmla="*/ 1701800 h 2201333"/>
              <a:gd name="connsiteX179" fmla="*/ 4817533 w 6087533"/>
              <a:gd name="connsiteY179" fmla="*/ 1718733 h 2201333"/>
              <a:gd name="connsiteX180" fmla="*/ 4885267 w 6087533"/>
              <a:gd name="connsiteY180" fmla="*/ 1735667 h 2201333"/>
              <a:gd name="connsiteX181" fmla="*/ 4936067 w 6087533"/>
              <a:gd name="connsiteY181" fmla="*/ 1752600 h 2201333"/>
              <a:gd name="connsiteX182" fmla="*/ 4961467 w 6087533"/>
              <a:gd name="connsiteY182" fmla="*/ 1761067 h 2201333"/>
              <a:gd name="connsiteX183" fmla="*/ 5012267 w 6087533"/>
              <a:gd name="connsiteY183" fmla="*/ 1786467 h 2201333"/>
              <a:gd name="connsiteX184" fmla="*/ 5071533 w 6087533"/>
              <a:gd name="connsiteY184" fmla="*/ 1811867 h 2201333"/>
              <a:gd name="connsiteX185" fmla="*/ 5122333 w 6087533"/>
              <a:gd name="connsiteY185" fmla="*/ 1837267 h 2201333"/>
              <a:gd name="connsiteX186" fmla="*/ 5139267 w 6087533"/>
              <a:gd name="connsiteY186" fmla="*/ 1854200 h 2201333"/>
              <a:gd name="connsiteX187" fmla="*/ 5198533 w 6087533"/>
              <a:gd name="connsiteY187" fmla="*/ 1871133 h 2201333"/>
              <a:gd name="connsiteX188" fmla="*/ 5215467 w 6087533"/>
              <a:gd name="connsiteY188" fmla="*/ 1888067 h 2201333"/>
              <a:gd name="connsiteX189" fmla="*/ 5249333 w 6087533"/>
              <a:gd name="connsiteY189" fmla="*/ 1896533 h 2201333"/>
              <a:gd name="connsiteX190" fmla="*/ 5300133 w 6087533"/>
              <a:gd name="connsiteY190" fmla="*/ 1913467 h 2201333"/>
              <a:gd name="connsiteX191" fmla="*/ 5401733 w 6087533"/>
              <a:gd name="connsiteY191" fmla="*/ 1947333 h 2201333"/>
              <a:gd name="connsiteX192" fmla="*/ 5427133 w 6087533"/>
              <a:gd name="connsiteY192" fmla="*/ 1955800 h 2201333"/>
              <a:gd name="connsiteX193" fmla="*/ 5452533 w 6087533"/>
              <a:gd name="connsiteY193" fmla="*/ 1964267 h 2201333"/>
              <a:gd name="connsiteX194" fmla="*/ 5537200 w 6087533"/>
              <a:gd name="connsiteY194" fmla="*/ 1989667 h 2201333"/>
              <a:gd name="connsiteX195" fmla="*/ 5562600 w 6087533"/>
              <a:gd name="connsiteY195" fmla="*/ 1998133 h 2201333"/>
              <a:gd name="connsiteX196" fmla="*/ 5604933 w 6087533"/>
              <a:gd name="connsiteY196" fmla="*/ 2032000 h 2201333"/>
              <a:gd name="connsiteX197" fmla="*/ 5630333 w 6087533"/>
              <a:gd name="connsiteY197" fmla="*/ 2040467 h 2201333"/>
              <a:gd name="connsiteX198" fmla="*/ 5672667 w 6087533"/>
              <a:gd name="connsiteY198" fmla="*/ 2065867 h 2201333"/>
              <a:gd name="connsiteX199" fmla="*/ 5723467 w 6087533"/>
              <a:gd name="connsiteY199" fmla="*/ 2099733 h 2201333"/>
              <a:gd name="connsiteX200" fmla="*/ 5748867 w 6087533"/>
              <a:gd name="connsiteY200" fmla="*/ 2116667 h 2201333"/>
              <a:gd name="connsiteX201" fmla="*/ 5799667 w 6087533"/>
              <a:gd name="connsiteY201" fmla="*/ 2133600 h 2201333"/>
              <a:gd name="connsiteX202" fmla="*/ 5825067 w 6087533"/>
              <a:gd name="connsiteY202" fmla="*/ 2142067 h 2201333"/>
              <a:gd name="connsiteX203" fmla="*/ 5850467 w 6087533"/>
              <a:gd name="connsiteY203" fmla="*/ 2159000 h 2201333"/>
              <a:gd name="connsiteX204" fmla="*/ 5875867 w 6087533"/>
              <a:gd name="connsiteY204" fmla="*/ 2167467 h 2201333"/>
              <a:gd name="connsiteX205" fmla="*/ 5926667 w 6087533"/>
              <a:gd name="connsiteY205" fmla="*/ 2201333 h 2201333"/>
              <a:gd name="connsiteX206" fmla="*/ 5977467 w 6087533"/>
              <a:gd name="connsiteY206" fmla="*/ 2192867 h 2201333"/>
              <a:gd name="connsiteX207" fmla="*/ 5994400 w 6087533"/>
              <a:gd name="connsiteY207" fmla="*/ 2175933 h 2201333"/>
              <a:gd name="connsiteX208" fmla="*/ 6028267 w 6087533"/>
              <a:gd name="connsiteY208" fmla="*/ 2133600 h 2201333"/>
              <a:gd name="connsiteX209" fmla="*/ 6045200 w 6087533"/>
              <a:gd name="connsiteY209" fmla="*/ 2074333 h 2201333"/>
              <a:gd name="connsiteX210" fmla="*/ 6062133 w 6087533"/>
              <a:gd name="connsiteY210" fmla="*/ 1998133 h 2201333"/>
              <a:gd name="connsiteX211" fmla="*/ 6070600 w 6087533"/>
              <a:gd name="connsiteY211" fmla="*/ 1930400 h 2201333"/>
              <a:gd name="connsiteX212" fmla="*/ 6079067 w 6087533"/>
              <a:gd name="connsiteY212" fmla="*/ 1871133 h 2201333"/>
              <a:gd name="connsiteX213" fmla="*/ 6087533 w 6087533"/>
              <a:gd name="connsiteY213" fmla="*/ 1769533 h 2201333"/>
              <a:gd name="connsiteX214" fmla="*/ 6079067 w 6087533"/>
              <a:gd name="connsiteY214" fmla="*/ 1583267 h 2201333"/>
              <a:gd name="connsiteX215" fmla="*/ 6070600 w 6087533"/>
              <a:gd name="connsiteY215" fmla="*/ 1557867 h 2201333"/>
              <a:gd name="connsiteX216" fmla="*/ 6036733 w 6087533"/>
              <a:gd name="connsiteY216" fmla="*/ 1524000 h 2201333"/>
              <a:gd name="connsiteX217" fmla="*/ 6002867 w 6087533"/>
              <a:gd name="connsiteY217" fmla="*/ 1473200 h 2201333"/>
              <a:gd name="connsiteX218" fmla="*/ 5985933 w 6087533"/>
              <a:gd name="connsiteY218" fmla="*/ 1456267 h 2201333"/>
              <a:gd name="connsiteX219" fmla="*/ 5969000 w 6087533"/>
              <a:gd name="connsiteY219" fmla="*/ 1430867 h 2201333"/>
              <a:gd name="connsiteX220" fmla="*/ 5918200 w 6087533"/>
              <a:gd name="connsiteY220" fmla="*/ 1413933 h 2201333"/>
              <a:gd name="connsiteX0" fmla="*/ 6011333 w 6180666"/>
              <a:gd name="connsiteY0" fmla="*/ 1413933 h 2201333"/>
              <a:gd name="connsiteX1" fmla="*/ 5952066 w 6180666"/>
              <a:gd name="connsiteY1" fmla="*/ 1405467 h 2201333"/>
              <a:gd name="connsiteX2" fmla="*/ 5926666 w 6180666"/>
              <a:gd name="connsiteY2" fmla="*/ 1397000 h 2201333"/>
              <a:gd name="connsiteX3" fmla="*/ 5875866 w 6180666"/>
              <a:gd name="connsiteY3" fmla="*/ 1388533 h 2201333"/>
              <a:gd name="connsiteX4" fmla="*/ 5842000 w 6180666"/>
              <a:gd name="connsiteY4" fmla="*/ 1380067 h 2201333"/>
              <a:gd name="connsiteX5" fmla="*/ 5799666 w 6180666"/>
              <a:gd name="connsiteY5" fmla="*/ 1371600 h 2201333"/>
              <a:gd name="connsiteX6" fmla="*/ 5723466 w 6180666"/>
              <a:gd name="connsiteY6" fmla="*/ 1346200 h 2201333"/>
              <a:gd name="connsiteX7" fmla="*/ 5698066 w 6180666"/>
              <a:gd name="connsiteY7" fmla="*/ 1337733 h 2201333"/>
              <a:gd name="connsiteX8" fmla="*/ 5672666 w 6180666"/>
              <a:gd name="connsiteY8" fmla="*/ 1329267 h 2201333"/>
              <a:gd name="connsiteX9" fmla="*/ 5630333 w 6180666"/>
              <a:gd name="connsiteY9" fmla="*/ 1303867 h 2201333"/>
              <a:gd name="connsiteX10" fmla="*/ 5588000 w 6180666"/>
              <a:gd name="connsiteY10" fmla="*/ 1278467 h 2201333"/>
              <a:gd name="connsiteX11" fmla="*/ 5537200 w 6180666"/>
              <a:gd name="connsiteY11" fmla="*/ 1244600 h 2201333"/>
              <a:gd name="connsiteX12" fmla="*/ 5486400 w 6180666"/>
              <a:gd name="connsiteY12" fmla="*/ 1227667 h 2201333"/>
              <a:gd name="connsiteX13" fmla="*/ 5444066 w 6180666"/>
              <a:gd name="connsiteY13" fmla="*/ 1202267 h 2201333"/>
              <a:gd name="connsiteX14" fmla="*/ 5427133 w 6180666"/>
              <a:gd name="connsiteY14" fmla="*/ 1185333 h 2201333"/>
              <a:gd name="connsiteX15" fmla="*/ 5376333 w 6180666"/>
              <a:gd name="connsiteY15" fmla="*/ 1168400 h 2201333"/>
              <a:gd name="connsiteX16" fmla="*/ 5325533 w 6180666"/>
              <a:gd name="connsiteY16" fmla="*/ 1143000 h 2201333"/>
              <a:gd name="connsiteX17" fmla="*/ 5300133 w 6180666"/>
              <a:gd name="connsiteY17" fmla="*/ 1126067 h 2201333"/>
              <a:gd name="connsiteX18" fmla="*/ 5274733 w 6180666"/>
              <a:gd name="connsiteY18" fmla="*/ 1117600 h 2201333"/>
              <a:gd name="connsiteX19" fmla="*/ 5249333 w 6180666"/>
              <a:gd name="connsiteY19" fmla="*/ 1100667 h 2201333"/>
              <a:gd name="connsiteX20" fmla="*/ 5223933 w 6180666"/>
              <a:gd name="connsiteY20" fmla="*/ 1092200 h 2201333"/>
              <a:gd name="connsiteX21" fmla="*/ 5198533 w 6180666"/>
              <a:gd name="connsiteY21" fmla="*/ 1075267 h 2201333"/>
              <a:gd name="connsiteX22" fmla="*/ 5173133 w 6180666"/>
              <a:gd name="connsiteY22" fmla="*/ 1066800 h 2201333"/>
              <a:gd name="connsiteX23" fmla="*/ 5147733 w 6180666"/>
              <a:gd name="connsiteY23" fmla="*/ 1049867 h 2201333"/>
              <a:gd name="connsiteX24" fmla="*/ 5130800 w 6180666"/>
              <a:gd name="connsiteY24" fmla="*/ 1032933 h 2201333"/>
              <a:gd name="connsiteX25" fmla="*/ 5105400 w 6180666"/>
              <a:gd name="connsiteY25" fmla="*/ 1024467 h 2201333"/>
              <a:gd name="connsiteX26" fmla="*/ 5080000 w 6180666"/>
              <a:gd name="connsiteY26" fmla="*/ 1007533 h 2201333"/>
              <a:gd name="connsiteX27" fmla="*/ 5063066 w 6180666"/>
              <a:gd name="connsiteY27" fmla="*/ 990600 h 2201333"/>
              <a:gd name="connsiteX28" fmla="*/ 5037666 w 6180666"/>
              <a:gd name="connsiteY28" fmla="*/ 982133 h 2201333"/>
              <a:gd name="connsiteX29" fmla="*/ 4961466 w 6180666"/>
              <a:gd name="connsiteY29" fmla="*/ 931333 h 2201333"/>
              <a:gd name="connsiteX30" fmla="*/ 4910666 w 6180666"/>
              <a:gd name="connsiteY30" fmla="*/ 897467 h 2201333"/>
              <a:gd name="connsiteX31" fmla="*/ 4885266 w 6180666"/>
              <a:gd name="connsiteY31" fmla="*/ 880533 h 2201333"/>
              <a:gd name="connsiteX32" fmla="*/ 4859866 w 6180666"/>
              <a:gd name="connsiteY32" fmla="*/ 872067 h 2201333"/>
              <a:gd name="connsiteX33" fmla="*/ 4792133 w 6180666"/>
              <a:gd name="connsiteY33" fmla="*/ 838200 h 2201333"/>
              <a:gd name="connsiteX34" fmla="*/ 4741333 w 6180666"/>
              <a:gd name="connsiteY34" fmla="*/ 821267 h 2201333"/>
              <a:gd name="connsiteX35" fmla="*/ 4690533 w 6180666"/>
              <a:gd name="connsiteY35" fmla="*/ 795867 h 2201333"/>
              <a:gd name="connsiteX36" fmla="*/ 4631266 w 6180666"/>
              <a:gd name="connsiteY36" fmla="*/ 770467 h 2201333"/>
              <a:gd name="connsiteX37" fmla="*/ 4580466 w 6180666"/>
              <a:gd name="connsiteY37" fmla="*/ 736600 h 2201333"/>
              <a:gd name="connsiteX38" fmla="*/ 4529666 w 6180666"/>
              <a:gd name="connsiteY38" fmla="*/ 711200 h 2201333"/>
              <a:gd name="connsiteX39" fmla="*/ 4504266 w 6180666"/>
              <a:gd name="connsiteY39" fmla="*/ 685800 h 2201333"/>
              <a:gd name="connsiteX40" fmla="*/ 4419600 w 6180666"/>
              <a:gd name="connsiteY40" fmla="*/ 626533 h 2201333"/>
              <a:gd name="connsiteX41" fmla="*/ 4402666 w 6180666"/>
              <a:gd name="connsiteY41" fmla="*/ 609600 h 2201333"/>
              <a:gd name="connsiteX42" fmla="*/ 4368800 w 6180666"/>
              <a:gd name="connsiteY42" fmla="*/ 592667 h 2201333"/>
              <a:gd name="connsiteX43" fmla="*/ 4326466 w 6180666"/>
              <a:gd name="connsiteY43" fmla="*/ 550333 h 2201333"/>
              <a:gd name="connsiteX44" fmla="*/ 4275666 w 6180666"/>
              <a:gd name="connsiteY44" fmla="*/ 516467 h 2201333"/>
              <a:gd name="connsiteX45" fmla="*/ 4250266 w 6180666"/>
              <a:gd name="connsiteY45" fmla="*/ 499533 h 2201333"/>
              <a:gd name="connsiteX46" fmla="*/ 4199466 w 6180666"/>
              <a:gd name="connsiteY46" fmla="*/ 465667 h 2201333"/>
              <a:gd name="connsiteX47" fmla="*/ 4174066 w 6180666"/>
              <a:gd name="connsiteY47" fmla="*/ 448733 h 2201333"/>
              <a:gd name="connsiteX48" fmla="*/ 4148666 w 6180666"/>
              <a:gd name="connsiteY48" fmla="*/ 440267 h 2201333"/>
              <a:gd name="connsiteX49" fmla="*/ 4123266 w 6180666"/>
              <a:gd name="connsiteY49" fmla="*/ 414867 h 2201333"/>
              <a:gd name="connsiteX50" fmla="*/ 4097866 w 6180666"/>
              <a:gd name="connsiteY50" fmla="*/ 406400 h 2201333"/>
              <a:gd name="connsiteX51" fmla="*/ 4064000 w 6180666"/>
              <a:gd name="connsiteY51" fmla="*/ 389467 h 2201333"/>
              <a:gd name="connsiteX52" fmla="*/ 4013200 w 6180666"/>
              <a:gd name="connsiteY52" fmla="*/ 372533 h 2201333"/>
              <a:gd name="connsiteX53" fmla="*/ 3953933 w 6180666"/>
              <a:gd name="connsiteY53" fmla="*/ 347133 h 2201333"/>
              <a:gd name="connsiteX54" fmla="*/ 3928533 w 6180666"/>
              <a:gd name="connsiteY54" fmla="*/ 330200 h 2201333"/>
              <a:gd name="connsiteX55" fmla="*/ 3877733 w 6180666"/>
              <a:gd name="connsiteY55" fmla="*/ 313267 h 2201333"/>
              <a:gd name="connsiteX56" fmla="*/ 3810000 w 6180666"/>
              <a:gd name="connsiteY56" fmla="*/ 279400 h 2201333"/>
              <a:gd name="connsiteX57" fmla="*/ 3810000 w 6180666"/>
              <a:gd name="connsiteY57" fmla="*/ 279400 h 2201333"/>
              <a:gd name="connsiteX58" fmla="*/ 3784600 w 6180666"/>
              <a:gd name="connsiteY58" fmla="*/ 262467 h 2201333"/>
              <a:gd name="connsiteX59" fmla="*/ 3767666 w 6180666"/>
              <a:gd name="connsiteY59" fmla="*/ 245533 h 2201333"/>
              <a:gd name="connsiteX60" fmla="*/ 3742266 w 6180666"/>
              <a:gd name="connsiteY60" fmla="*/ 237067 h 2201333"/>
              <a:gd name="connsiteX61" fmla="*/ 3725333 w 6180666"/>
              <a:gd name="connsiteY61" fmla="*/ 220133 h 2201333"/>
              <a:gd name="connsiteX62" fmla="*/ 3674533 w 6180666"/>
              <a:gd name="connsiteY62" fmla="*/ 203200 h 2201333"/>
              <a:gd name="connsiteX63" fmla="*/ 3649133 w 6180666"/>
              <a:gd name="connsiteY63" fmla="*/ 194733 h 2201333"/>
              <a:gd name="connsiteX64" fmla="*/ 3623733 w 6180666"/>
              <a:gd name="connsiteY64" fmla="*/ 186267 h 2201333"/>
              <a:gd name="connsiteX65" fmla="*/ 3589866 w 6180666"/>
              <a:gd name="connsiteY65" fmla="*/ 169333 h 2201333"/>
              <a:gd name="connsiteX66" fmla="*/ 3564466 w 6180666"/>
              <a:gd name="connsiteY66" fmla="*/ 152400 h 2201333"/>
              <a:gd name="connsiteX67" fmla="*/ 3530600 w 6180666"/>
              <a:gd name="connsiteY67" fmla="*/ 143933 h 2201333"/>
              <a:gd name="connsiteX68" fmla="*/ 3437466 w 6180666"/>
              <a:gd name="connsiteY68" fmla="*/ 127000 h 2201333"/>
              <a:gd name="connsiteX69" fmla="*/ 3395133 w 6180666"/>
              <a:gd name="connsiteY69" fmla="*/ 118533 h 2201333"/>
              <a:gd name="connsiteX70" fmla="*/ 3259666 w 6180666"/>
              <a:gd name="connsiteY70" fmla="*/ 101600 h 2201333"/>
              <a:gd name="connsiteX71" fmla="*/ 3225800 w 6180666"/>
              <a:gd name="connsiteY71" fmla="*/ 93133 h 2201333"/>
              <a:gd name="connsiteX72" fmla="*/ 3098800 w 6180666"/>
              <a:gd name="connsiteY72" fmla="*/ 76200 h 2201333"/>
              <a:gd name="connsiteX73" fmla="*/ 3064933 w 6180666"/>
              <a:gd name="connsiteY73" fmla="*/ 67733 h 2201333"/>
              <a:gd name="connsiteX74" fmla="*/ 2954866 w 6180666"/>
              <a:gd name="connsiteY74" fmla="*/ 59267 h 2201333"/>
              <a:gd name="connsiteX75" fmla="*/ 2785533 w 6180666"/>
              <a:gd name="connsiteY75" fmla="*/ 33867 h 2201333"/>
              <a:gd name="connsiteX76" fmla="*/ 2607733 w 6180666"/>
              <a:gd name="connsiteY76" fmla="*/ 16933 h 2201333"/>
              <a:gd name="connsiteX77" fmla="*/ 2446866 w 6180666"/>
              <a:gd name="connsiteY77" fmla="*/ 0 h 2201333"/>
              <a:gd name="connsiteX78" fmla="*/ 1735666 w 6180666"/>
              <a:gd name="connsiteY78" fmla="*/ 8467 h 2201333"/>
              <a:gd name="connsiteX79" fmla="*/ 1642533 w 6180666"/>
              <a:gd name="connsiteY79" fmla="*/ 33867 h 2201333"/>
              <a:gd name="connsiteX80" fmla="*/ 1591733 w 6180666"/>
              <a:gd name="connsiteY80" fmla="*/ 42333 h 2201333"/>
              <a:gd name="connsiteX81" fmla="*/ 1524000 w 6180666"/>
              <a:gd name="connsiteY81" fmla="*/ 59267 h 2201333"/>
              <a:gd name="connsiteX82" fmla="*/ 1447800 w 6180666"/>
              <a:gd name="connsiteY82" fmla="*/ 67733 h 2201333"/>
              <a:gd name="connsiteX83" fmla="*/ 1405466 w 6180666"/>
              <a:gd name="connsiteY83" fmla="*/ 76200 h 2201333"/>
              <a:gd name="connsiteX84" fmla="*/ 1320800 w 6180666"/>
              <a:gd name="connsiteY84" fmla="*/ 84667 h 2201333"/>
              <a:gd name="connsiteX85" fmla="*/ 1244600 w 6180666"/>
              <a:gd name="connsiteY85" fmla="*/ 101600 h 2201333"/>
              <a:gd name="connsiteX86" fmla="*/ 1168400 w 6180666"/>
              <a:gd name="connsiteY86" fmla="*/ 110067 h 2201333"/>
              <a:gd name="connsiteX87" fmla="*/ 1117600 w 6180666"/>
              <a:gd name="connsiteY87" fmla="*/ 118533 h 2201333"/>
              <a:gd name="connsiteX88" fmla="*/ 1083733 w 6180666"/>
              <a:gd name="connsiteY88" fmla="*/ 127000 h 2201333"/>
              <a:gd name="connsiteX89" fmla="*/ 999066 w 6180666"/>
              <a:gd name="connsiteY89" fmla="*/ 135467 h 2201333"/>
              <a:gd name="connsiteX90" fmla="*/ 889000 w 6180666"/>
              <a:gd name="connsiteY90" fmla="*/ 152400 h 2201333"/>
              <a:gd name="connsiteX91" fmla="*/ 863600 w 6180666"/>
              <a:gd name="connsiteY91" fmla="*/ 160867 h 2201333"/>
              <a:gd name="connsiteX92" fmla="*/ 821266 w 6180666"/>
              <a:gd name="connsiteY92" fmla="*/ 169333 h 2201333"/>
              <a:gd name="connsiteX93" fmla="*/ 770466 w 6180666"/>
              <a:gd name="connsiteY93" fmla="*/ 186267 h 2201333"/>
              <a:gd name="connsiteX94" fmla="*/ 745066 w 6180666"/>
              <a:gd name="connsiteY94" fmla="*/ 194733 h 2201333"/>
              <a:gd name="connsiteX95" fmla="*/ 711200 w 6180666"/>
              <a:gd name="connsiteY95" fmla="*/ 203200 h 2201333"/>
              <a:gd name="connsiteX96" fmla="*/ 635000 w 6180666"/>
              <a:gd name="connsiteY96" fmla="*/ 228600 h 2201333"/>
              <a:gd name="connsiteX97" fmla="*/ 533400 w 6180666"/>
              <a:gd name="connsiteY97" fmla="*/ 262467 h 2201333"/>
              <a:gd name="connsiteX98" fmla="*/ 474133 w 6180666"/>
              <a:gd name="connsiteY98" fmla="*/ 287867 h 2201333"/>
              <a:gd name="connsiteX99" fmla="*/ 414866 w 6180666"/>
              <a:gd name="connsiteY99" fmla="*/ 304800 h 2201333"/>
              <a:gd name="connsiteX100" fmla="*/ 381000 w 6180666"/>
              <a:gd name="connsiteY100" fmla="*/ 321733 h 2201333"/>
              <a:gd name="connsiteX101" fmla="*/ 330200 w 6180666"/>
              <a:gd name="connsiteY101" fmla="*/ 338667 h 2201333"/>
              <a:gd name="connsiteX102" fmla="*/ 304800 w 6180666"/>
              <a:gd name="connsiteY102" fmla="*/ 347133 h 2201333"/>
              <a:gd name="connsiteX103" fmla="*/ 254000 w 6180666"/>
              <a:gd name="connsiteY103" fmla="*/ 372533 h 2201333"/>
              <a:gd name="connsiteX104" fmla="*/ 203200 w 6180666"/>
              <a:gd name="connsiteY104" fmla="*/ 389467 h 2201333"/>
              <a:gd name="connsiteX105" fmla="*/ 177800 w 6180666"/>
              <a:gd name="connsiteY105" fmla="*/ 440267 h 2201333"/>
              <a:gd name="connsiteX106" fmla="*/ 160866 w 6180666"/>
              <a:gd name="connsiteY106" fmla="*/ 491067 h 2201333"/>
              <a:gd name="connsiteX107" fmla="*/ 143933 w 6180666"/>
              <a:gd name="connsiteY107" fmla="*/ 516467 h 2201333"/>
              <a:gd name="connsiteX108" fmla="*/ 127000 w 6180666"/>
              <a:gd name="connsiteY108" fmla="*/ 567267 h 2201333"/>
              <a:gd name="connsiteX109" fmla="*/ 110066 w 6180666"/>
              <a:gd name="connsiteY109" fmla="*/ 618067 h 2201333"/>
              <a:gd name="connsiteX110" fmla="*/ 101600 w 6180666"/>
              <a:gd name="connsiteY110" fmla="*/ 643467 h 2201333"/>
              <a:gd name="connsiteX111" fmla="*/ 93133 w 6180666"/>
              <a:gd name="connsiteY111" fmla="*/ 677333 h 2201333"/>
              <a:gd name="connsiteX112" fmla="*/ 101600 w 6180666"/>
              <a:gd name="connsiteY112" fmla="*/ 1117600 h 2201333"/>
              <a:gd name="connsiteX113" fmla="*/ 127000 w 6180666"/>
              <a:gd name="connsiteY113" fmla="*/ 1193800 h 2201333"/>
              <a:gd name="connsiteX114" fmla="*/ 135466 w 6180666"/>
              <a:gd name="connsiteY114" fmla="*/ 1219200 h 2201333"/>
              <a:gd name="connsiteX115" fmla="*/ 169333 w 6180666"/>
              <a:gd name="connsiteY115" fmla="*/ 1270000 h 2201333"/>
              <a:gd name="connsiteX116" fmla="*/ 211666 w 6180666"/>
              <a:gd name="connsiteY116" fmla="*/ 1346200 h 2201333"/>
              <a:gd name="connsiteX117" fmla="*/ 245533 w 6180666"/>
              <a:gd name="connsiteY117" fmla="*/ 1380067 h 2201333"/>
              <a:gd name="connsiteX118" fmla="*/ 287866 w 6180666"/>
              <a:gd name="connsiteY118" fmla="*/ 1413933 h 2201333"/>
              <a:gd name="connsiteX119" fmla="*/ 364066 w 6180666"/>
              <a:gd name="connsiteY119" fmla="*/ 1447800 h 2201333"/>
              <a:gd name="connsiteX120" fmla="*/ 0 w 6180666"/>
              <a:gd name="connsiteY120" fmla="*/ 1591733 h 2201333"/>
              <a:gd name="connsiteX121" fmla="*/ 575733 w 6180666"/>
              <a:gd name="connsiteY121" fmla="*/ 1481667 h 2201333"/>
              <a:gd name="connsiteX122" fmla="*/ 651933 w 6180666"/>
              <a:gd name="connsiteY122" fmla="*/ 1473200 h 2201333"/>
              <a:gd name="connsiteX123" fmla="*/ 677333 w 6180666"/>
              <a:gd name="connsiteY123" fmla="*/ 1464733 h 2201333"/>
              <a:gd name="connsiteX124" fmla="*/ 719666 w 6180666"/>
              <a:gd name="connsiteY124" fmla="*/ 1456267 h 2201333"/>
              <a:gd name="connsiteX125" fmla="*/ 745066 w 6180666"/>
              <a:gd name="connsiteY125" fmla="*/ 1447800 h 2201333"/>
              <a:gd name="connsiteX126" fmla="*/ 787400 w 6180666"/>
              <a:gd name="connsiteY126" fmla="*/ 1439333 h 2201333"/>
              <a:gd name="connsiteX127" fmla="*/ 821266 w 6180666"/>
              <a:gd name="connsiteY127" fmla="*/ 1430867 h 2201333"/>
              <a:gd name="connsiteX128" fmla="*/ 872066 w 6180666"/>
              <a:gd name="connsiteY128" fmla="*/ 1422400 h 2201333"/>
              <a:gd name="connsiteX129" fmla="*/ 914400 w 6180666"/>
              <a:gd name="connsiteY129" fmla="*/ 1413933 h 2201333"/>
              <a:gd name="connsiteX130" fmla="*/ 1049866 w 6180666"/>
              <a:gd name="connsiteY130" fmla="*/ 1397000 h 2201333"/>
              <a:gd name="connsiteX131" fmla="*/ 1092200 w 6180666"/>
              <a:gd name="connsiteY131" fmla="*/ 1388533 h 2201333"/>
              <a:gd name="connsiteX132" fmla="*/ 1159933 w 6180666"/>
              <a:gd name="connsiteY132" fmla="*/ 1371600 h 2201333"/>
              <a:gd name="connsiteX133" fmla="*/ 1244600 w 6180666"/>
              <a:gd name="connsiteY133" fmla="*/ 1363133 h 2201333"/>
              <a:gd name="connsiteX134" fmla="*/ 1312333 w 6180666"/>
              <a:gd name="connsiteY134" fmla="*/ 1346200 h 2201333"/>
              <a:gd name="connsiteX135" fmla="*/ 1397000 w 6180666"/>
              <a:gd name="connsiteY135" fmla="*/ 1320800 h 2201333"/>
              <a:gd name="connsiteX136" fmla="*/ 1422400 w 6180666"/>
              <a:gd name="connsiteY136" fmla="*/ 1312333 h 2201333"/>
              <a:gd name="connsiteX137" fmla="*/ 1515533 w 6180666"/>
              <a:gd name="connsiteY137" fmla="*/ 1295400 h 2201333"/>
              <a:gd name="connsiteX138" fmla="*/ 1540933 w 6180666"/>
              <a:gd name="connsiteY138" fmla="*/ 1286933 h 2201333"/>
              <a:gd name="connsiteX139" fmla="*/ 1625600 w 6180666"/>
              <a:gd name="connsiteY139" fmla="*/ 1278467 h 2201333"/>
              <a:gd name="connsiteX140" fmla="*/ 1888066 w 6180666"/>
              <a:gd name="connsiteY140" fmla="*/ 1261533 h 2201333"/>
              <a:gd name="connsiteX141" fmla="*/ 1964266 w 6180666"/>
              <a:gd name="connsiteY141" fmla="*/ 1253067 h 2201333"/>
              <a:gd name="connsiteX142" fmla="*/ 2988733 w 6180666"/>
              <a:gd name="connsiteY142" fmla="*/ 1261533 h 2201333"/>
              <a:gd name="connsiteX143" fmla="*/ 3022600 w 6180666"/>
              <a:gd name="connsiteY143" fmla="*/ 1270000 h 2201333"/>
              <a:gd name="connsiteX144" fmla="*/ 3115733 w 6180666"/>
              <a:gd name="connsiteY144" fmla="*/ 1278467 h 2201333"/>
              <a:gd name="connsiteX145" fmla="*/ 3225800 w 6180666"/>
              <a:gd name="connsiteY145" fmla="*/ 1295400 h 2201333"/>
              <a:gd name="connsiteX146" fmla="*/ 3259666 w 6180666"/>
              <a:gd name="connsiteY146" fmla="*/ 1303867 h 2201333"/>
              <a:gd name="connsiteX147" fmla="*/ 3335866 w 6180666"/>
              <a:gd name="connsiteY147" fmla="*/ 1312333 h 2201333"/>
              <a:gd name="connsiteX148" fmla="*/ 3386666 w 6180666"/>
              <a:gd name="connsiteY148" fmla="*/ 1320800 h 2201333"/>
              <a:gd name="connsiteX149" fmla="*/ 3462866 w 6180666"/>
              <a:gd name="connsiteY149" fmla="*/ 1329267 h 2201333"/>
              <a:gd name="connsiteX150" fmla="*/ 3581400 w 6180666"/>
              <a:gd name="connsiteY150" fmla="*/ 1346200 h 2201333"/>
              <a:gd name="connsiteX151" fmla="*/ 3615266 w 6180666"/>
              <a:gd name="connsiteY151" fmla="*/ 1354667 h 2201333"/>
              <a:gd name="connsiteX152" fmla="*/ 3683000 w 6180666"/>
              <a:gd name="connsiteY152" fmla="*/ 1363133 h 2201333"/>
              <a:gd name="connsiteX153" fmla="*/ 3716866 w 6180666"/>
              <a:gd name="connsiteY153" fmla="*/ 1371600 h 2201333"/>
              <a:gd name="connsiteX154" fmla="*/ 3801533 w 6180666"/>
              <a:gd name="connsiteY154" fmla="*/ 1388533 h 2201333"/>
              <a:gd name="connsiteX155" fmla="*/ 3826933 w 6180666"/>
              <a:gd name="connsiteY155" fmla="*/ 1397000 h 2201333"/>
              <a:gd name="connsiteX156" fmla="*/ 3869266 w 6180666"/>
              <a:gd name="connsiteY156" fmla="*/ 1405467 h 2201333"/>
              <a:gd name="connsiteX157" fmla="*/ 3920066 w 6180666"/>
              <a:gd name="connsiteY157" fmla="*/ 1422400 h 2201333"/>
              <a:gd name="connsiteX158" fmla="*/ 3945466 w 6180666"/>
              <a:gd name="connsiteY158" fmla="*/ 1430867 h 2201333"/>
              <a:gd name="connsiteX159" fmla="*/ 4021666 w 6180666"/>
              <a:gd name="connsiteY159" fmla="*/ 1447800 h 2201333"/>
              <a:gd name="connsiteX160" fmla="*/ 4072466 w 6180666"/>
              <a:gd name="connsiteY160" fmla="*/ 1464733 h 2201333"/>
              <a:gd name="connsiteX161" fmla="*/ 4106333 w 6180666"/>
              <a:gd name="connsiteY161" fmla="*/ 1473200 h 2201333"/>
              <a:gd name="connsiteX162" fmla="*/ 4131733 w 6180666"/>
              <a:gd name="connsiteY162" fmla="*/ 1481667 h 2201333"/>
              <a:gd name="connsiteX163" fmla="*/ 4191000 w 6180666"/>
              <a:gd name="connsiteY163" fmla="*/ 1490133 h 2201333"/>
              <a:gd name="connsiteX164" fmla="*/ 4216400 w 6180666"/>
              <a:gd name="connsiteY164" fmla="*/ 1498600 h 2201333"/>
              <a:gd name="connsiteX165" fmla="*/ 4250266 w 6180666"/>
              <a:gd name="connsiteY165" fmla="*/ 1507067 h 2201333"/>
              <a:gd name="connsiteX166" fmla="*/ 4301066 w 6180666"/>
              <a:gd name="connsiteY166" fmla="*/ 1532467 h 2201333"/>
              <a:gd name="connsiteX167" fmla="*/ 4368800 w 6180666"/>
              <a:gd name="connsiteY167" fmla="*/ 1549400 h 2201333"/>
              <a:gd name="connsiteX168" fmla="*/ 4428066 w 6180666"/>
              <a:gd name="connsiteY168" fmla="*/ 1566333 h 2201333"/>
              <a:gd name="connsiteX169" fmla="*/ 4453466 w 6180666"/>
              <a:gd name="connsiteY169" fmla="*/ 1574800 h 2201333"/>
              <a:gd name="connsiteX170" fmla="*/ 4495800 w 6180666"/>
              <a:gd name="connsiteY170" fmla="*/ 1583267 h 2201333"/>
              <a:gd name="connsiteX171" fmla="*/ 4588933 w 6180666"/>
              <a:gd name="connsiteY171" fmla="*/ 1617133 h 2201333"/>
              <a:gd name="connsiteX172" fmla="*/ 4622800 w 6180666"/>
              <a:gd name="connsiteY172" fmla="*/ 1625600 h 2201333"/>
              <a:gd name="connsiteX173" fmla="*/ 4673600 w 6180666"/>
              <a:gd name="connsiteY173" fmla="*/ 1642533 h 2201333"/>
              <a:gd name="connsiteX174" fmla="*/ 4715933 w 6180666"/>
              <a:gd name="connsiteY174" fmla="*/ 1651000 h 2201333"/>
              <a:gd name="connsiteX175" fmla="*/ 4766733 w 6180666"/>
              <a:gd name="connsiteY175" fmla="*/ 1667933 h 2201333"/>
              <a:gd name="connsiteX176" fmla="*/ 4826000 w 6180666"/>
              <a:gd name="connsiteY176" fmla="*/ 1684867 h 2201333"/>
              <a:gd name="connsiteX177" fmla="*/ 4859866 w 6180666"/>
              <a:gd name="connsiteY177" fmla="*/ 1693333 h 2201333"/>
              <a:gd name="connsiteX178" fmla="*/ 4885266 w 6180666"/>
              <a:gd name="connsiteY178" fmla="*/ 1701800 h 2201333"/>
              <a:gd name="connsiteX179" fmla="*/ 4910666 w 6180666"/>
              <a:gd name="connsiteY179" fmla="*/ 1718733 h 2201333"/>
              <a:gd name="connsiteX180" fmla="*/ 4978400 w 6180666"/>
              <a:gd name="connsiteY180" fmla="*/ 1735667 h 2201333"/>
              <a:gd name="connsiteX181" fmla="*/ 5029200 w 6180666"/>
              <a:gd name="connsiteY181" fmla="*/ 1752600 h 2201333"/>
              <a:gd name="connsiteX182" fmla="*/ 5054600 w 6180666"/>
              <a:gd name="connsiteY182" fmla="*/ 1761067 h 2201333"/>
              <a:gd name="connsiteX183" fmla="*/ 5105400 w 6180666"/>
              <a:gd name="connsiteY183" fmla="*/ 1786467 h 2201333"/>
              <a:gd name="connsiteX184" fmla="*/ 5164666 w 6180666"/>
              <a:gd name="connsiteY184" fmla="*/ 1811867 h 2201333"/>
              <a:gd name="connsiteX185" fmla="*/ 5215466 w 6180666"/>
              <a:gd name="connsiteY185" fmla="*/ 1837267 h 2201333"/>
              <a:gd name="connsiteX186" fmla="*/ 5232400 w 6180666"/>
              <a:gd name="connsiteY186" fmla="*/ 1854200 h 2201333"/>
              <a:gd name="connsiteX187" fmla="*/ 5291666 w 6180666"/>
              <a:gd name="connsiteY187" fmla="*/ 1871133 h 2201333"/>
              <a:gd name="connsiteX188" fmla="*/ 5308600 w 6180666"/>
              <a:gd name="connsiteY188" fmla="*/ 1888067 h 2201333"/>
              <a:gd name="connsiteX189" fmla="*/ 5342466 w 6180666"/>
              <a:gd name="connsiteY189" fmla="*/ 1896533 h 2201333"/>
              <a:gd name="connsiteX190" fmla="*/ 5393266 w 6180666"/>
              <a:gd name="connsiteY190" fmla="*/ 1913467 h 2201333"/>
              <a:gd name="connsiteX191" fmla="*/ 5494866 w 6180666"/>
              <a:gd name="connsiteY191" fmla="*/ 1947333 h 2201333"/>
              <a:gd name="connsiteX192" fmla="*/ 5520266 w 6180666"/>
              <a:gd name="connsiteY192" fmla="*/ 1955800 h 2201333"/>
              <a:gd name="connsiteX193" fmla="*/ 5545666 w 6180666"/>
              <a:gd name="connsiteY193" fmla="*/ 1964267 h 2201333"/>
              <a:gd name="connsiteX194" fmla="*/ 5630333 w 6180666"/>
              <a:gd name="connsiteY194" fmla="*/ 1989667 h 2201333"/>
              <a:gd name="connsiteX195" fmla="*/ 5655733 w 6180666"/>
              <a:gd name="connsiteY195" fmla="*/ 1998133 h 2201333"/>
              <a:gd name="connsiteX196" fmla="*/ 5698066 w 6180666"/>
              <a:gd name="connsiteY196" fmla="*/ 2032000 h 2201333"/>
              <a:gd name="connsiteX197" fmla="*/ 5723466 w 6180666"/>
              <a:gd name="connsiteY197" fmla="*/ 2040467 h 2201333"/>
              <a:gd name="connsiteX198" fmla="*/ 5765800 w 6180666"/>
              <a:gd name="connsiteY198" fmla="*/ 2065867 h 2201333"/>
              <a:gd name="connsiteX199" fmla="*/ 5816600 w 6180666"/>
              <a:gd name="connsiteY199" fmla="*/ 2099733 h 2201333"/>
              <a:gd name="connsiteX200" fmla="*/ 5842000 w 6180666"/>
              <a:gd name="connsiteY200" fmla="*/ 2116667 h 2201333"/>
              <a:gd name="connsiteX201" fmla="*/ 5892800 w 6180666"/>
              <a:gd name="connsiteY201" fmla="*/ 2133600 h 2201333"/>
              <a:gd name="connsiteX202" fmla="*/ 5918200 w 6180666"/>
              <a:gd name="connsiteY202" fmla="*/ 2142067 h 2201333"/>
              <a:gd name="connsiteX203" fmla="*/ 5943600 w 6180666"/>
              <a:gd name="connsiteY203" fmla="*/ 2159000 h 2201333"/>
              <a:gd name="connsiteX204" fmla="*/ 5969000 w 6180666"/>
              <a:gd name="connsiteY204" fmla="*/ 2167467 h 2201333"/>
              <a:gd name="connsiteX205" fmla="*/ 6019800 w 6180666"/>
              <a:gd name="connsiteY205" fmla="*/ 2201333 h 2201333"/>
              <a:gd name="connsiteX206" fmla="*/ 6070600 w 6180666"/>
              <a:gd name="connsiteY206" fmla="*/ 2192867 h 2201333"/>
              <a:gd name="connsiteX207" fmla="*/ 6087533 w 6180666"/>
              <a:gd name="connsiteY207" fmla="*/ 2175933 h 2201333"/>
              <a:gd name="connsiteX208" fmla="*/ 6121400 w 6180666"/>
              <a:gd name="connsiteY208" fmla="*/ 2133600 h 2201333"/>
              <a:gd name="connsiteX209" fmla="*/ 6138333 w 6180666"/>
              <a:gd name="connsiteY209" fmla="*/ 2074333 h 2201333"/>
              <a:gd name="connsiteX210" fmla="*/ 6155266 w 6180666"/>
              <a:gd name="connsiteY210" fmla="*/ 1998133 h 2201333"/>
              <a:gd name="connsiteX211" fmla="*/ 6163733 w 6180666"/>
              <a:gd name="connsiteY211" fmla="*/ 1930400 h 2201333"/>
              <a:gd name="connsiteX212" fmla="*/ 6172200 w 6180666"/>
              <a:gd name="connsiteY212" fmla="*/ 1871133 h 2201333"/>
              <a:gd name="connsiteX213" fmla="*/ 6180666 w 6180666"/>
              <a:gd name="connsiteY213" fmla="*/ 1769533 h 2201333"/>
              <a:gd name="connsiteX214" fmla="*/ 6172200 w 6180666"/>
              <a:gd name="connsiteY214" fmla="*/ 1583267 h 2201333"/>
              <a:gd name="connsiteX215" fmla="*/ 6163733 w 6180666"/>
              <a:gd name="connsiteY215" fmla="*/ 1557867 h 2201333"/>
              <a:gd name="connsiteX216" fmla="*/ 6129866 w 6180666"/>
              <a:gd name="connsiteY216" fmla="*/ 1524000 h 2201333"/>
              <a:gd name="connsiteX217" fmla="*/ 6096000 w 6180666"/>
              <a:gd name="connsiteY217" fmla="*/ 1473200 h 2201333"/>
              <a:gd name="connsiteX218" fmla="*/ 6079066 w 6180666"/>
              <a:gd name="connsiteY218" fmla="*/ 1456267 h 2201333"/>
              <a:gd name="connsiteX219" fmla="*/ 6062133 w 6180666"/>
              <a:gd name="connsiteY219" fmla="*/ 1430867 h 2201333"/>
              <a:gd name="connsiteX220" fmla="*/ 6011333 w 6180666"/>
              <a:gd name="connsiteY220" fmla="*/ 1413933 h 2201333"/>
              <a:gd name="connsiteX0" fmla="*/ 6016593 w 6185926"/>
              <a:gd name="connsiteY0" fmla="*/ 1413933 h 2201333"/>
              <a:gd name="connsiteX1" fmla="*/ 5957326 w 6185926"/>
              <a:gd name="connsiteY1" fmla="*/ 1405467 h 2201333"/>
              <a:gd name="connsiteX2" fmla="*/ 5931926 w 6185926"/>
              <a:gd name="connsiteY2" fmla="*/ 1397000 h 2201333"/>
              <a:gd name="connsiteX3" fmla="*/ 5881126 w 6185926"/>
              <a:gd name="connsiteY3" fmla="*/ 1388533 h 2201333"/>
              <a:gd name="connsiteX4" fmla="*/ 5847260 w 6185926"/>
              <a:gd name="connsiteY4" fmla="*/ 1380067 h 2201333"/>
              <a:gd name="connsiteX5" fmla="*/ 5804926 w 6185926"/>
              <a:gd name="connsiteY5" fmla="*/ 1371600 h 2201333"/>
              <a:gd name="connsiteX6" fmla="*/ 5728726 w 6185926"/>
              <a:gd name="connsiteY6" fmla="*/ 1346200 h 2201333"/>
              <a:gd name="connsiteX7" fmla="*/ 5703326 w 6185926"/>
              <a:gd name="connsiteY7" fmla="*/ 1337733 h 2201333"/>
              <a:gd name="connsiteX8" fmla="*/ 5677926 w 6185926"/>
              <a:gd name="connsiteY8" fmla="*/ 1329267 h 2201333"/>
              <a:gd name="connsiteX9" fmla="*/ 5635593 w 6185926"/>
              <a:gd name="connsiteY9" fmla="*/ 1303867 h 2201333"/>
              <a:gd name="connsiteX10" fmla="*/ 5593260 w 6185926"/>
              <a:gd name="connsiteY10" fmla="*/ 1278467 h 2201333"/>
              <a:gd name="connsiteX11" fmla="*/ 5542460 w 6185926"/>
              <a:gd name="connsiteY11" fmla="*/ 1244600 h 2201333"/>
              <a:gd name="connsiteX12" fmla="*/ 5491660 w 6185926"/>
              <a:gd name="connsiteY12" fmla="*/ 1227667 h 2201333"/>
              <a:gd name="connsiteX13" fmla="*/ 5449326 w 6185926"/>
              <a:gd name="connsiteY13" fmla="*/ 1202267 h 2201333"/>
              <a:gd name="connsiteX14" fmla="*/ 5432393 w 6185926"/>
              <a:gd name="connsiteY14" fmla="*/ 1185333 h 2201333"/>
              <a:gd name="connsiteX15" fmla="*/ 5381593 w 6185926"/>
              <a:gd name="connsiteY15" fmla="*/ 1168400 h 2201333"/>
              <a:gd name="connsiteX16" fmla="*/ 5330793 w 6185926"/>
              <a:gd name="connsiteY16" fmla="*/ 1143000 h 2201333"/>
              <a:gd name="connsiteX17" fmla="*/ 5305393 w 6185926"/>
              <a:gd name="connsiteY17" fmla="*/ 1126067 h 2201333"/>
              <a:gd name="connsiteX18" fmla="*/ 5279993 w 6185926"/>
              <a:gd name="connsiteY18" fmla="*/ 1117600 h 2201333"/>
              <a:gd name="connsiteX19" fmla="*/ 5254593 w 6185926"/>
              <a:gd name="connsiteY19" fmla="*/ 1100667 h 2201333"/>
              <a:gd name="connsiteX20" fmla="*/ 5229193 w 6185926"/>
              <a:gd name="connsiteY20" fmla="*/ 1092200 h 2201333"/>
              <a:gd name="connsiteX21" fmla="*/ 5203793 w 6185926"/>
              <a:gd name="connsiteY21" fmla="*/ 1075267 h 2201333"/>
              <a:gd name="connsiteX22" fmla="*/ 5178393 w 6185926"/>
              <a:gd name="connsiteY22" fmla="*/ 1066800 h 2201333"/>
              <a:gd name="connsiteX23" fmla="*/ 5152993 w 6185926"/>
              <a:gd name="connsiteY23" fmla="*/ 1049867 h 2201333"/>
              <a:gd name="connsiteX24" fmla="*/ 5136060 w 6185926"/>
              <a:gd name="connsiteY24" fmla="*/ 1032933 h 2201333"/>
              <a:gd name="connsiteX25" fmla="*/ 5110660 w 6185926"/>
              <a:gd name="connsiteY25" fmla="*/ 1024467 h 2201333"/>
              <a:gd name="connsiteX26" fmla="*/ 5085260 w 6185926"/>
              <a:gd name="connsiteY26" fmla="*/ 1007533 h 2201333"/>
              <a:gd name="connsiteX27" fmla="*/ 5068326 w 6185926"/>
              <a:gd name="connsiteY27" fmla="*/ 990600 h 2201333"/>
              <a:gd name="connsiteX28" fmla="*/ 5042926 w 6185926"/>
              <a:gd name="connsiteY28" fmla="*/ 982133 h 2201333"/>
              <a:gd name="connsiteX29" fmla="*/ 4966726 w 6185926"/>
              <a:gd name="connsiteY29" fmla="*/ 931333 h 2201333"/>
              <a:gd name="connsiteX30" fmla="*/ 4915926 w 6185926"/>
              <a:gd name="connsiteY30" fmla="*/ 897467 h 2201333"/>
              <a:gd name="connsiteX31" fmla="*/ 4890526 w 6185926"/>
              <a:gd name="connsiteY31" fmla="*/ 880533 h 2201333"/>
              <a:gd name="connsiteX32" fmla="*/ 4865126 w 6185926"/>
              <a:gd name="connsiteY32" fmla="*/ 872067 h 2201333"/>
              <a:gd name="connsiteX33" fmla="*/ 4797393 w 6185926"/>
              <a:gd name="connsiteY33" fmla="*/ 838200 h 2201333"/>
              <a:gd name="connsiteX34" fmla="*/ 4746593 w 6185926"/>
              <a:gd name="connsiteY34" fmla="*/ 821267 h 2201333"/>
              <a:gd name="connsiteX35" fmla="*/ 4695793 w 6185926"/>
              <a:gd name="connsiteY35" fmla="*/ 795867 h 2201333"/>
              <a:gd name="connsiteX36" fmla="*/ 4636526 w 6185926"/>
              <a:gd name="connsiteY36" fmla="*/ 770467 h 2201333"/>
              <a:gd name="connsiteX37" fmla="*/ 4585726 w 6185926"/>
              <a:gd name="connsiteY37" fmla="*/ 736600 h 2201333"/>
              <a:gd name="connsiteX38" fmla="*/ 4534926 w 6185926"/>
              <a:gd name="connsiteY38" fmla="*/ 711200 h 2201333"/>
              <a:gd name="connsiteX39" fmla="*/ 4509526 w 6185926"/>
              <a:gd name="connsiteY39" fmla="*/ 685800 h 2201333"/>
              <a:gd name="connsiteX40" fmla="*/ 4424860 w 6185926"/>
              <a:gd name="connsiteY40" fmla="*/ 626533 h 2201333"/>
              <a:gd name="connsiteX41" fmla="*/ 4407926 w 6185926"/>
              <a:gd name="connsiteY41" fmla="*/ 609600 h 2201333"/>
              <a:gd name="connsiteX42" fmla="*/ 4374060 w 6185926"/>
              <a:gd name="connsiteY42" fmla="*/ 592667 h 2201333"/>
              <a:gd name="connsiteX43" fmla="*/ 4331726 w 6185926"/>
              <a:gd name="connsiteY43" fmla="*/ 550333 h 2201333"/>
              <a:gd name="connsiteX44" fmla="*/ 4280926 w 6185926"/>
              <a:gd name="connsiteY44" fmla="*/ 516467 h 2201333"/>
              <a:gd name="connsiteX45" fmla="*/ 4255526 w 6185926"/>
              <a:gd name="connsiteY45" fmla="*/ 499533 h 2201333"/>
              <a:gd name="connsiteX46" fmla="*/ 4204726 w 6185926"/>
              <a:gd name="connsiteY46" fmla="*/ 465667 h 2201333"/>
              <a:gd name="connsiteX47" fmla="*/ 4179326 w 6185926"/>
              <a:gd name="connsiteY47" fmla="*/ 448733 h 2201333"/>
              <a:gd name="connsiteX48" fmla="*/ 4153926 w 6185926"/>
              <a:gd name="connsiteY48" fmla="*/ 440267 h 2201333"/>
              <a:gd name="connsiteX49" fmla="*/ 4128526 w 6185926"/>
              <a:gd name="connsiteY49" fmla="*/ 414867 h 2201333"/>
              <a:gd name="connsiteX50" fmla="*/ 4103126 w 6185926"/>
              <a:gd name="connsiteY50" fmla="*/ 406400 h 2201333"/>
              <a:gd name="connsiteX51" fmla="*/ 4069260 w 6185926"/>
              <a:gd name="connsiteY51" fmla="*/ 389467 h 2201333"/>
              <a:gd name="connsiteX52" fmla="*/ 4018460 w 6185926"/>
              <a:gd name="connsiteY52" fmla="*/ 372533 h 2201333"/>
              <a:gd name="connsiteX53" fmla="*/ 3959193 w 6185926"/>
              <a:gd name="connsiteY53" fmla="*/ 347133 h 2201333"/>
              <a:gd name="connsiteX54" fmla="*/ 3933793 w 6185926"/>
              <a:gd name="connsiteY54" fmla="*/ 330200 h 2201333"/>
              <a:gd name="connsiteX55" fmla="*/ 3882993 w 6185926"/>
              <a:gd name="connsiteY55" fmla="*/ 313267 h 2201333"/>
              <a:gd name="connsiteX56" fmla="*/ 3815260 w 6185926"/>
              <a:gd name="connsiteY56" fmla="*/ 279400 h 2201333"/>
              <a:gd name="connsiteX57" fmla="*/ 3815260 w 6185926"/>
              <a:gd name="connsiteY57" fmla="*/ 279400 h 2201333"/>
              <a:gd name="connsiteX58" fmla="*/ 3789860 w 6185926"/>
              <a:gd name="connsiteY58" fmla="*/ 262467 h 2201333"/>
              <a:gd name="connsiteX59" fmla="*/ 3772926 w 6185926"/>
              <a:gd name="connsiteY59" fmla="*/ 245533 h 2201333"/>
              <a:gd name="connsiteX60" fmla="*/ 3747526 w 6185926"/>
              <a:gd name="connsiteY60" fmla="*/ 237067 h 2201333"/>
              <a:gd name="connsiteX61" fmla="*/ 3730593 w 6185926"/>
              <a:gd name="connsiteY61" fmla="*/ 220133 h 2201333"/>
              <a:gd name="connsiteX62" fmla="*/ 3679793 w 6185926"/>
              <a:gd name="connsiteY62" fmla="*/ 203200 h 2201333"/>
              <a:gd name="connsiteX63" fmla="*/ 3654393 w 6185926"/>
              <a:gd name="connsiteY63" fmla="*/ 194733 h 2201333"/>
              <a:gd name="connsiteX64" fmla="*/ 3628993 w 6185926"/>
              <a:gd name="connsiteY64" fmla="*/ 186267 h 2201333"/>
              <a:gd name="connsiteX65" fmla="*/ 3595126 w 6185926"/>
              <a:gd name="connsiteY65" fmla="*/ 169333 h 2201333"/>
              <a:gd name="connsiteX66" fmla="*/ 3569726 w 6185926"/>
              <a:gd name="connsiteY66" fmla="*/ 152400 h 2201333"/>
              <a:gd name="connsiteX67" fmla="*/ 3535860 w 6185926"/>
              <a:gd name="connsiteY67" fmla="*/ 143933 h 2201333"/>
              <a:gd name="connsiteX68" fmla="*/ 3442726 w 6185926"/>
              <a:gd name="connsiteY68" fmla="*/ 127000 h 2201333"/>
              <a:gd name="connsiteX69" fmla="*/ 3400393 w 6185926"/>
              <a:gd name="connsiteY69" fmla="*/ 118533 h 2201333"/>
              <a:gd name="connsiteX70" fmla="*/ 3264926 w 6185926"/>
              <a:gd name="connsiteY70" fmla="*/ 101600 h 2201333"/>
              <a:gd name="connsiteX71" fmla="*/ 3231060 w 6185926"/>
              <a:gd name="connsiteY71" fmla="*/ 93133 h 2201333"/>
              <a:gd name="connsiteX72" fmla="*/ 3104060 w 6185926"/>
              <a:gd name="connsiteY72" fmla="*/ 76200 h 2201333"/>
              <a:gd name="connsiteX73" fmla="*/ 3070193 w 6185926"/>
              <a:gd name="connsiteY73" fmla="*/ 67733 h 2201333"/>
              <a:gd name="connsiteX74" fmla="*/ 2960126 w 6185926"/>
              <a:gd name="connsiteY74" fmla="*/ 59267 h 2201333"/>
              <a:gd name="connsiteX75" fmla="*/ 2790793 w 6185926"/>
              <a:gd name="connsiteY75" fmla="*/ 33867 h 2201333"/>
              <a:gd name="connsiteX76" fmla="*/ 2612993 w 6185926"/>
              <a:gd name="connsiteY76" fmla="*/ 16933 h 2201333"/>
              <a:gd name="connsiteX77" fmla="*/ 2452126 w 6185926"/>
              <a:gd name="connsiteY77" fmla="*/ 0 h 2201333"/>
              <a:gd name="connsiteX78" fmla="*/ 1740926 w 6185926"/>
              <a:gd name="connsiteY78" fmla="*/ 8467 h 2201333"/>
              <a:gd name="connsiteX79" fmla="*/ 1647793 w 6185926"/>
              <a:gd name="connsiteY79" fmla="*/ 33867 h 2201333"/>
              <a:gd name="connsiteX80" fmla="*/ 1596993 w 6185926"/>
              <a:gd name="connsiteY80" fmla="*/ 42333 h 2201333"/>
              <a:gd name="connsiteX81" fmla="*/ 1529260 w 6185926"/>
              <a:gd name="connsiteY81" fmla="*/ 59267 h 2201333"/>
              <a:gd name="connsiteX82" fmla="*/ 1453060 w 6185926"/>
              <a:gd name="connsiteY82" fmla="*/ 67733 h 2201333"/>
              <a:gd name="connsiteX83" fmla="*/ 1410726 w 6185926"/>
              <a:gd name="connsiteY83" fmla="*/ 76200 h 2201333"/>
              <a:gd name="connsiteX84" fmla="*/ 1326060 w 6185926"/>
              <a:gd name="connsiteY84" fmla="*/ 84667 h 2201333"/>
              <a:gd name="connsiteX85" fmla="*/ 1249860 w 6185926"/>
              <a:gd name="connsiteY85" fmla="*/ 101600 h 2201333"/>
              <a:gd name="connsiteX86" fmla="*/ 1173660 w 6185926"/>
              <a:gd name="connsiteY86" fmla="*/ 110067 h 2201333"/>
              <a:gd name="connsiteX87" fmla="*/ 1122860 w 6185926"/>
              <a:gd name="connsiteY87" fmla="*/ 118533 h 2201333"/>
              <a:gd name="connsiteX88" fmla="*/ 1088993 w 6185926"/>
              <a:gd name="connsiteY88" fmla="*/ 127000 h 2201333"/>
              <a:gd name="connsiteX89" fmla="*/ 1004326 w 6185926"/>
              <a:gd name="connsiteY89" fmla="*/ 135467 h 2201333"/>
              <a:gd name="connsiteX90" fmla="*/ 894260 w 6185926"/>
              <a:gd name="connsiteY90" fmla="*/ 152400 h 2201333"/>
              <a:gd name="connsiteX91" fmla="*/ 868860 w 6185926"/>
              <a:gd name="connsiteY91" fmla="*/ 160867 h 2201333"/>
              <a:gd name="connsiteX92" fmla="*/ 826526 w 6185926"/>
              <a:gd name="connsiteY92" fmla="*/ 169333 h 2201333"/>
              <a:gd name="connsiteX93" fmla="*/ 775726 w 6185926"/>
              <a:gd name="connsiteY93" fmla="*/ 186267 h 2201333"/>
              <a:gd name="connsiteX94" fmla="*/ 750326 w 6185926"/>
              <a:gd name="connsiteY94" fmla="*/ 194733 h 2201333"/>
              <a:gd name="connsiteX95" fmla="*/ 716460 w 6185926"/>
              <a:gd name="connsiteY95" fmla="*/ 203200 h 2201333"/>
              <a:gd name="connsiteX96" fmla="*/ 640260 w 6185926"/>
              <a:gd name="connsiteY96" fmla="*/ 228600 h 2201333"/>
              <a:gd name="connsiteX97" fmla="*/ 538660 w 6185926"/>
              <a:gd name="connsiteY97" fmla="*/ 262467 h 2201333"/>
              <a:gd name="connsiteX98" fmla="*/ 479393 w 6185926"/>
              <a:gd name="connsiteY98" fmla="*/ 287867 h 2201333"/>
              <a:gd name="connsiteX99" fmla="*/ 420126 w 6185926"/>
              <a:gd name="connsiteY99" fmla="*/ 304800 h 2201333"/>
              <a:gd name="connsiteX100" fmla="*/ 386260 w 6185926"/>
              <a:gd name="connsiteY100" fmla="*/ 321733 h 2201333"/>
              <a:gd name="connsiteX101" fmla="*/ 335460 w 6185926"/>
              <a:gd name="connsiteY101" fmla="*/ 338667 h 2201333"/>
              <a:gd name="connsiteX102" fmla="*/ 310060 w 6185926"/>
              <a:gd name="connsiteY102" fmla="*/ 347133 h 2201333"/>
              <a:gd name="connsiteX103" fmla="*/ 259260 w 6185926"/>
              <a:gd name="connsiteY103" fmla="*/ 372533 h 2201333"/>
              <a:gd name="connsiteX104" fmla="*/ 208460 w 6185926"/>
              <a:gd name="connsiteY104" fmla="*/ 389467 h 2201333"/>
              <a:gd name="connsiteX105" fmla="*/ 183060 w 6185926"/>
              <a:gd name="connsiteY105" fmla="*/ 440267 h 2201333"/>
              <a:gd name="connsiteX106" fmla="*/ 166126 w 6185926"/>
              <a:gd name="connsiteY106" fmla="*/ 491067 h 2201333"/>
              <a:gd name="connsiteX107" fmla="*/ 149193 w 6185926"/>
              <a:gd name="connsiteY107" fmla="*/ 516467 h 2201333"/>
              <a:gd name="connsiteX108" fmla="*/ 132260 w 6185926"/>
              <a:gd name="connsiteY108" fmla="*/ 567267 h 2201333"/>
              <a:gd name="connsiteX109" fmla="*/ 115326 w 6185926"/>
              <a:gd name="connsiteY109" fmla="*/ 618067 h 2201333"/>
              <a:gd name="connsiteX110" fmla="*/ 106860 w 6185926"/>
              <a:gd name="connsiteY110" fmla="*/ 643467 h 2201333"/>
              <a:gd name="connsiteX111" fmla="*/ 98393 w 6185926"/>
              <a:gd name="connsiteY111" fmla="*/ 677333 h 2201333"/>
              <a:gd name="connsiteX112" fmla="*/ 106860 w 6185926"/>
              <a:gd name="connsiteY112" fmla="*/ 1117600 h 2201333"/>
              <a:gd name="connsiteX113" fmla="*/ 132260 w 6185926"/>
              <a:gd name="connsiteY113" fmla="*/ 1193800 h 2201333"/>
              <a:gd name="connsiteX114" fmla="*/ 140726 w 6185926"/>
              <a:gd name="connsiteY114" fmla="*/ 1219200 h 2201333"/>
              <a:gd name="connsiteX115" fmla="*/ 174593 w 6185926"/>
              <a:gd name="connsiteY115" fmla="*/ 1270000 h 2201333"/>
              <a:gd name="connsiteX116" fmla="*/ 216926 w 6185926"/>
              <a:gd name="connsiteY116" fmla="*/ 1346200 h 2201333"/>
              <a:gd name="connsiteX117" fmla="*/ 250793 w 6185926"/>
              <a:gd name="connsiteY117" fmla="*/ 1380067 h 2201333"/>
              <a:gd name="connsiteX118" fmla="*/ 293126 w 6185926"/>
              <a:gd name="connsiteY118" fmla="*/ 1413933 h 2201333"/>
              <a:gd name="connsiteX119" fmla="*/ 5260 w 6185926"/>
              <a:gd name="connsiteY119" fmla="*/ 1591733 h 2201333"/>
              <a:gd name="connsiteX120" fmla="*/ 580993 w 6185926"/>
              <a:gd name="connsiteY120" fmla="*/ 1481667 h 2201333"/>
              <a:gd name="connsiteX121" fmla="*/ 657193 w 6185926"/>
              <a:gd name="connsiteY121" fmla="*/ 1473200 h 2201333"/>
              <a:gd name="connsiteX122" fmla="*/ 682593 w 6185926"/>
              <a:gd name="connsiteY122" fmla="*/ 1464733 h 2201333"/>
              <a:gd name="connsiteX123" fmla="*/ 724926 w 6185926"/>
              <a:gd name="connsiteY123" fmla="*/ 1456267 h 2201333"/>
              <a:gd name="connsiteX124" fmla="*/ 750326 w 6185926"/>
              <a:gd name="connsiteY124" fmla="*/ 1447800 h 2201333"/>
              <a:gd name="connsiteX125" fmla="*/ 792660 w 6185926"/>
              <a:gd name="connsiteY125" fmla="*/ 1439333 h 2201333"/>
              <a:gd name="connsiteX126" fmla="*/ 826526 w 6185926"/>
              <a:gd name="connsiteY126" fmla="*/ 1430867 h 2201333"/>
              <a:gd name="connsiteX127" fmla="*/ 877326 w 6185926"/>
              <a:gd name="connsiteY127" fmla="*/ 1422400 h 2201333"/>
              <a:gd name="connsiteX128" fmla="*/ 919660 w 6185926"/>
              <a:gd name="connsiteY128" fmla="*/ 1413933 h 2201333"/>
              <a:gd name="connsiteX129" fmla="*/ 1055126 w 6185926"/>
              <a:gd name="connsiteY129" fmla="*/ 1397000 h 2201333"/>
              <a:gd name="connsiteX130" fmla="*/ 1097460 w 6185926"/>
              <a:gd name="connsiteY130" fmla="*/ 1388533 h 2201333"/>
              <a:gd name="connsiteX131" fmla="*/ 1165193 w 6185926"/>
              <a:gd name="connsiteY131" fmla="*/ 1371600 h 2201333"/>
              <a:gd name="connsiteX132" fmla="*/ 1249860 w 6185926"/>
              <a:gd name="connsiteY132" fmla="*/ 1363133 h 2201333"/>
              <a:gd name="connsiteX133" fmla="*/ 1317593 w 6185926"/>
              <a:gd name="connsiteY133" fmla="*/ 1346200 h 2201333"/>
              <a:gd name="connsiteX134" fmla="*/ 1402260 w 6185926"/>
              <a:gd name="connsiteY134" fmla="*/ 1320800 h 2201333"/>
              <a:gd name="connsiteX135" fmla="*/ 1427660 w 6185926"/>
              <a:gd name="connsiteY135" fmla="*/ 1312333 h 2201333"/>
              <a:gd name="connsiteX136" fmla="*/ 1520793 w 6185926"/>
              <a:gd name="connsiteY136" fmla="*/ 1295400 h 2201333"/>
              <a:gd name="connsiteX137" fmla="*/ 1546193 w 6185926"/>
              <a:gd name="connsiteY137" fmla="*/ 1286933 h 2201333"/>
              <a:gd name="connsiteX138" fmla="*/ 1630860 w 6185926"/>
              <a:gd name="connsiteY138" fmla="*/ 1278467 h 2201333"/>
              <a:gd name="connsiteX139" fmla="*/ 1893326 w 6185926"/>
              <a:gd name="connsiteY139" fmla="*/ 1261533 h 2201333"/>
              <a:gd name="connsiteX140" fmla="*/ 1969526 w 6185926"/>
              <a:gd name="connsiteY140" fmla="*/ 1253067 h 2201333"/>
              <a:gd name="connsiteX141" fmla="*/ 2993993 w 6185926"/>
              <a:gd name="connsiteY141" fmla="*/ 1261533 h 2201333"/>
              <a:gd name="connsiteX142" fmla="*/ 3027860 w 6185926"/>
              <a:gd name="connsiteY142" fmla="*/ 1270000 h 2201333"/>
              <a:gd name="connsiteX143" fmla="*/ 3120993 w 6185926"/>
              <a:gd name="connsiteY143" fmla="*/ 1278467 h 2201333"/>
              <a:gd name="connsiteX144" fmla="*/ 3231060 w 6185926"/>
              <a:gd name="connsiteY144" fmla="*/ 1295400 h 2201333"/>
              <a:gd name="connsiteX145" fmla="*/ 3264926 w 6185926"/>
              <a:gd name="connsiteY145" fmla="*/ 1303867 h 2201333"/>
              <a:gd name="connsiteX146" fmla="*/ 3341126 w 6185926"/>
              <a:gd name="connsiteY146" fmla="*/ 1312333 h 2201333"/>
              <a:gd name="connsiteX147" fmla="*/ 3391926 w 6185926"/>
              <a:gd name="connsiteY147" fmla="*/ 1320800 h 2201333"/>
              <a:gd name="connsiteX148" fmla="*/ 3468126 w 6185926"/>
              <a:gd name="connsiteY148" fmla="*/ 1329267 h 2201333"/>
              <a:gd name="connsiteX149" fmla="*/ 3586660 w 6185926"/>
              <a:gd name="connsiteY149" fmla="*/ 1346200 h 2201333"/>
              <a:gd name="connsiteX150" fmla="*/ 3620526 w 6185926"/>
              <a:gd name="connsiteY150" fmla="*/ 1354667 h 2201333"/>
              <a:gd name="connsiteX151" fmla="*/ 3688260 w 6185926"/>
              <a:gd name="connsiteY151" fmla="*/ 1363133 h 2201333"/>
              <a:gd name="connsiteX152" fmla="*/ 3722126 w 6185926"/>
              <a:gd name="connsiteY152" fmla="*/ 1371600 h 2201333"/>
              <a:gd name="connsiteX153" fmla="*/ 3806793 w 6185926"/>
              <a:gd name="connsiteY153" fmla="*/ 1388533 h 2201333"/>
              <a:gd name="connsiteX154" fmla="*/ 3832193 w 6185926"/>
              <a:gd name="connsiteY154" fmla="*/ 1397000 h 2201333"/>
              <a:gd name="connsiteX155" fmla="*/ 3874526 w 6185926"/>
              <a:gd name="connsiteY155" fmla="*/ 1405467 h 2201333"/>
              <a:gd name="connsiteX156" fmla="*/ 3925326 w 6185926"/>
              <a:gd name="connsiteY156" fmla="*/ 1422400 h 2201333"/>
              <a:gd name="connsiteX157" fmla="*/ 3950726 w 6185926"/>
              <a:gd name="connsiteY157" fmla="*/ 1430867 h 2201333"/>
              <a:gd name="connsiteX158" fmla="*/ 4026926 w 6185926"/>
              <a:gd name="connsiteY158" fmla="*/ 1447800 h 2201333"/>
              <a:gd name="connsiteX159" fmla="*/ 4077726 w 6185926"/>
              <a:gd name="connsiteY159" fmla="*/ 1464733 h 2201333"/>
              <a:gd name="connsiteX160" fmla="*/ 4111593 w 6185926"/>
              <a:gd name="connsiteY160" fmla="*/ 1473200 h 2201333"/>
              <a:gd name="connsiteX161" fmla="*/ 4136993 w 6185926"/>
              <a:gd name="connsiteY161" fmla="*/ 1481667 h 2201333"/>
              <a:gd name="connsiteX162" fmla="*/ 4196260 w 6185926"/>
              <a:gd name="connsiteY162" fmla="*/ 1490133 h 2201333"/>
              <a:gd name="connsiteX163" fmla="*/ 4221660 w 6185926"/>
              <a:gd name="connsiteY163" fmla="*/ 1498600 h 2201333"/>
              <a:gd name="connsiteX164" fmla="*/ 4255526 w 6185926"/>
              <a:gd name="connsiteY164" fmla="*/ 1507067 h 2201333"/>
              <a:gd name="connsiteX165" fmla="*/ 4306326 w 6185926"/>
              <a:gd name="connsiteY165" fmla="*/ 1532467 h 2201333"/>
              <a:gd name="connsiteX166" fmla="*/ 4374060 w 6185926"/>
              <a:gd name="connsiteY166" fmla="*/ 1549400 h 2201333"/>
              <a:gd name="connsiteX167" fmla="*/ 4433326 w 6185926"/>
              <a:gd name="connsiteY167" fmla="*/ 1566333 h 2201333"/>
              <a:gd name="connsiteX168" fmla="*/ 4458726 w 6185926"/>
              <a:gd name="connsiteY168" fmla="*/ 1574800 h 2201333"/>
              <a:gd name="connsiteX169" fmla="*/ 4501060 w 6185926"/>
              <a:gd name="connsiteY169" fmla="*/ 1583267 h 2201333"/>
              <a:gd name="connsiteX170" fmla="*/ 4594193 w 6185926"/>
              <a:gd name="connsiteY170" fmla="*/ 1617133 h 2201333"/>
              <a:gd name="connsiteX171" fmla="*/ 4628060 w 6185926"/>
              <a:gd name="connsiteY171" fmla="*/ 1625600 h 2201333"/>
              <a:gd name="connsiteX172" fmla="*/ 4678860 w 6185926"/>
              <a:gd name="connsiteY172" fmla="*/ 1642533 h 2201333"/>
              <a:gd name="connsiteX173" fmla="*/ 4721193 w 6185926"/>
              <a:gd name="connsiteY173" fmla="*/ 1651000 h 2201333"/>
              <a:gd name="connsiteX174" fmla="*/ 4771993 w 6185926"/>
              <a:gd name="connsiteY174" fmla="*/ 1667933 h 2201333"/>
              <a:gd name="connsiteX175" fmla="*/ 4831260 w 6185926"/>
              <a:gd name="connsiteY175" fmla="*/ 1684867 h 2201333"/>
              <a:gd name="connsiteX176" fmla="*/ 4865126 w 6185926"/>
              <a:gd name="connsiteY176" fmla="*/ 1693333 h 2201333"/>
              <a:gd name="connsiteX177" fmla="*/ 4890526 w 6185926"/>
              <a:gd name="connsiteY177" fmla="*/ 1701800 h 2201333"/>
              <a:gd name="connsiteX178" fmla="*/ 4915926 w 6185926"/>
              <a:gd name="connsiteY178" fmla="*/ 1718733 h 2201333"/>
              <a:gd name="connsiteX179" fmla="*/ 4983660 w 6185926"/>
              <a:gd name="connsiteY179" fmla="*/ 1735667 h 2201333"/>
              <a:gd name="connsiteX180" fmla="*/ 5034460 w 6185926"/>
              <a:gd name="connsiteY180" fmla="*/ 1752600 h 2201333"/>
              <a:gd name="connsiteX181" fmla="*/ 5059860 w 6185926"/>
              <a:gd name="connsiteY181" fmla="*/ 1761067 h 2201333"/>
              <a:gd name="connsiteX182" fmla="*/ 5110660 w 6185926"/>
              <a:gd name="connsiteY182" fmla="*/ 1786467 h 2201333"/>
              <a:gd name="connsiteX183" fmla="*/ 5169926 w 6185926"/>
              <a:gd name="connsiteY183" fmla="*/ 1811867 h 2201333"/>
              <a:gd name="connsiteX184" fmla="*/ 5220726 w 6185926"/>
              <a:gd name="connsiteY184" fmla="*/ 1837267 h 2201333"/>
              <a:gd name="connsiteX185" fmla="*/ 5237660 w 6185926"/>
              <a:gd name="connsiteY185" fmla="*/ 1854200 h 2201333"/>
              <a:gd name="connsiteX186" fmla="*/ 5296926 w 6185926"/>
              <a:gd name="connsiteY186" fmla="*/ 1871133 h 2201333"/>
              <a:gd name="connsiteX187" fmla="*/ 5313860 w 6185926"/>
              <a:gd name="connsiteY187" fmla="*/ 1888067 h 2201333"/>
              <a:gd name="connsiteX188" fmla="*/ 5347726 w 6185926"/>
              <a:gd name="connsiteY188" fmla="*/ 1896533 h 2201333"/>
              <a:gd name="connsiteX189" fmla="*/ 5398526 w 6185926"/>
              <a:gd name="connsiteY189" fmla="*/ 1913467 h 2201333"/>
              <a:gd name="connsiteX190" fmla="*/ 5500126 w 6185926"/>
              <a:gd name="connsiteY190" fmla="*/ 1947333 h 2201333"/>
              <a:gd name="connsiteX191" fmla="*/ 5525526 w 6185926"/>
              <a:gd name="connsiteY191" fmla="*/ 1955800 h 2201333"/>
              <a:gd name="connsiteX192" fmla="*/ 5550926 w 6185926"/>
              <a:gd name="connsiteY192" fmla="*/ 1964267 h 2201333"/>
              <a:gd name="connsiteX193" fmla="*/ 5635593 w 6185926"/>
              <a:gd name="connsiteY193" fmla="*/ 1989667 h 2201333"/>
              <a:gd name="connsiteX194" fmla="*/ 5660993 w 6185926"/>
              <a:gd name="connsiteY194" fmla="*/ 1998133 h 2201333"/>
              <a:gd name="connsiteX195" fmla="*/ 5703326 w 6185926"/>
              <a:gd name="connsiteY195" fmla="*/ 2032000 h 2201333"/>
              <a:gd name="connsiteX196" fmla="*/ 5728726 w 6185926"/>
              <a:gd name="connsiteY196" fmla="*/ 2040467 h 2201333"/>
              <a:gd name="connsiteX197" fmla="*/ 5771060 w 6185926"/>
              <a:gd name="connsiteY197" fmla="*/ 2065867 h 2201333"/>
              <a:gd name="connsiteX198" fmla="*/ 5821860 w 6185926"/>
              <a:gd name="connsiteY198" fmla="*/ 2099733 h 2201333"/>
              <a:gd name="connsiteX199" fmla="*/ 5847260 w 6185926"/>
              <a:gd name="connsiteY199" fmla="*/ 2116667 h 2201333"/>
              <a:gd name="connsiteX200" fmla="*/ 5898060 w 6185926"/>
              <a:gd name="connsiteY200" fmla="*/ 2133600 h 2201333"/>
              <a:gd name="connsiteX201" fmla="*/ 5923460 w 6185926"/>
              <a:gd name="connsiteY201" fmla="*/ 2142067 h 2201333"/>
              <a:gd name="connsiteX202" fmla="*/ 5948860 w 6185926"/>
              <a:gd name="connsiteY202" fmla="*/ 2159000 h 2201333"/>
              <a:gd name="connsiteX203" fmla="*/ 5974260 w 6185926"/>
              <a:gd name="connsiteY203" fmla="*/ 2167467 h 2201333"/>
              <a:gd name="connsiteX204" fmla="*/ 6025060 w 6185926"/>
              <a:gd name="connsiteY204" fmla="*/ 2201333 h 2201333"/>
              <a:gd name="connsiteX205" fmla="*/ 6075860 w 6185926"/>
              <a:gd name="connsiteY205" fmla="*/ 2192867 h 2201333"/>
              <a:gd name="connsiteX206" fmla="*/ 6092793 w 6185926"/>
              <a:gd name="connsiteY206" fmla="*/ 2175933 h 2201333"/>
              <a:gd name="connsiteX207" fmla="*/ 6126660 w 6185926"/>
              <a:gd name="connsiteY207" fmla="*/ 2133600 h 2201333"/>
              <a:gd name="connsiteX208" fmla="*/ 6143593 w 6185926"/>
              <a:gd name="connsiteY208" fmla="*/ 2074333 h 2201333"/>
              <a:gd name="connsiteX209" fmla="*/ 6160526 w 6185926"/>
              <a:gd name="connsiteY209" fmla="*/ 1998133 h 2201333"/>
              <a:gd name="connsiteX210" fmla="*/ 6168993 w 6185926"/>
              <a:gd name="connsiteY210" fmla="*/ 1930400 h 2201333"/>
              <a:gd name="connsiteX211" fmla="*/ 6177460 w 6185926"/>
              <a:gd name="connsiteY211" fmla="*/ 1871133 h 2201333"/>
              <a:gd name="connsiteX212" fmla="*/ 6185926 w 6185926"/>
              <a:gd name="connsiteY212" fmla="*/ 1769533 h 2201333"/>
              <a:gd name="connsiteX213" fmla="*/ 6177460 w 6185926"/>
              <a:gd name="connsiteY213" fmla="*/ 1583267 h 2201333"/>
              <a:gd name="connsiteX214" fmla="*/ 6168993 w 6185926"/>
              <a:gd name="connsiteY214" fmla="*/ 1557867 h 2201333"/>
              <a:gd name="connsiteX215" fmla="*/ 6135126 w 6185926"/>
              <a:gd name="connsiteY215" fmla="*/ 1524000 h 2201333"/>
              <a:gd name="connsiteX216" fmla="*/ 6101260 w 6185926"/>
              <a:gd name="connsiteY216" fmla="*/ 1473200 h 2201333"/>
              <a:gd name="connsiteX217" fmla="*/ 6084326 w 6185926"/>
              <a:gd name="connsiteY217" fmla="*/ 1456267 h 2201333"/>
              <a:gd name="connsiteX218" fmla="*/ 6067393 w 6185926"/>
              <a:gd name="connsiteY218" fmla="*/ 1430867 h 2201333"/>
              <a:gd name="connsiteX219" fmla="*/ 6016593 w 6185926"/>
              <a:gd name="connsiteY219" fmla="*/ 1413933 h 2201333"/>
              <a:gd name="connsiteX0" fmla="*/ 6018818 w 6188151"/>
              <a:gd name="connsiteY0" fmla="*/ 1413933 h 2201333"/>
              <a:gd name="connsiteX1" fmla="*/ 5959551 w 6188151"/>
              <a:gd name="connsiteY1" fmla="*/ 1405467 h 2201333"/>
              <a:gd name="connsiteX2" fmla="*/ 5934151 w 6188151"/>
              <a:gd name="connsiteY2" fmla="*/ 1397000 h 2201333"/>
              <a:gd name="connsiteX3" fmla="*/ 5883351 w 6188151"/>
              <a:gd name="connsiteY3" fmla="*/ 1388533 h 2201333"/>
              <a:gd name="connsiteX4" fmla="*/ 5849485 w 6188151"/>
              <a:gd name="connsiteY4" fmla="*/ 1380067 h 2201333"/>
              <a:gd name="connsiteX5" fmla="*/ 5807151 w 6188151"/>
              <a:gd name="connsiteY5" fmla="*/ 1371600 h 2201333"/>
              <a:gd name="connsiteX6" fmla="*/ 5730951 w 6188151"/>
              <a:gd name="connsiteY6" fmla="*/ 1346200 h 2201333"/>
              <a:gd name="connsiteX7" fmla="*/ 5705551 w 6188151"/>
              <a:gd name="connsiteY7" fmla="*/ 1337733 h 2201333"/>
              <a:gd name="connsiteX8" fmla="*/ 5680151 w 6188151"/>
              <a:gd name="connsiteY8" fmla="*/ 1329267 h 2201333"/>
              <a:gd name="connsiteX9" fmla="*/ 5637818 w 6188151"/>
              <a:gd name="connsiteY9" fmla="*/ 1303867 h 2201333"/>
              <a:gd name="connsiteX10" fmla="*/ 5595485 w 6188151"/>
              <a:gd name="connsiteY10" fmla="*/ 1278467 h 2201333"/>
              <a:gd name="connsiteX11" fmla="*/ 5544685 w 6188151"/>
              <a:gd name="connsiteY11" fmla="*/ 1244600 h 2201333"/>
              <a:gd name="connsiteX12" fmla="*/ 5493885 w 6188151"/>
              <a:gd name="connsiteY12" fmla="*/ 1227667 h 2201333"/>
              <a:gd name="connsiteX13" fmla="*/ 5451551 w 6188151"/>
              <a:gd name="connsiteY13" fmla="*/ 1202267 h 2201333"/>
              <a:gd name="connsiteX14" fmla="*/ 5434618 w 6188151"/>
              <a:gd name="connsiteY14" fmla="*/ 1185333 h 2201333"/>
              <a:gd name="connsiteX15" fmla="*/ 5383818 w 6188151"/>
              <a:gd name="connsiteY15" fmla="*/ 1168400 h 2201333"/>
              <a:gd name="connsiteX16" fmla="*/ 5333018 w 6188151"/>
              <a:gd name="connsiteY16" fmla="*/ 1143000 h 2201333"/>
              <a:gd name="connsiteX17" fmla="*/ 5307618 w 6188151"/>
              <a:gd name="connsiteY17" fmla="*/ 1126067 h 2201333"/>
              <a:gd name="connsiteX18" fmla="*/ 5282218 w 6188151"/>
              <a:gd name="connsiteY18" fmla="*/ 1117600 h 2201333"/>
              <a:gd name="connsiteX19" fmla="*/ 5256818 w 6188151"/>
              <a:gd name="connsiteY19" fmla="*/ 1100667 h 2201333"/>
              <a:gd name="connsiteX20" fmla="*/ 5231418 w 6188151"/>
              <a:gd name="connsiteY20" fmla="*/ 1092200 h 2201333"/>
              <a:gd name="connsiteX21" fmla="*/ 5206018 w 6188151"/>
              <a:gd name="connsiteY21" fmla="*/ 1075267 h 2201333"/>
              <a:gd name="connsiteX22" fmla="*/ 5180618 w 6188151"/>
              <a:gd name="connsiteY22" fmla="*/ 1066800 h 2201333"/>
              <a:gd name="connsiteX23" fmla="*/ 5155218 w 6188151"/>
              <a:gd name="connsiteY23" fmla="*/ 1049867 h 2201333"/>
              <a:gd name="connsiteX24" fmla="*/ 5138285 w 6188151"/>
              <a:gd name="connsiteY24" fmla="*/ 1032933 h 2201333"/>
              <a:gd name="connsiteX25" fmla="*/ 5112885 w 6188151"/>
              <a:gd name="connsiteY25" fmla="*/ 1024467 h 2201333"/>
              <a:gd name="connsiteX26" fmla="*/ 5087485 w 6188151"/>
              <a:gd name="connsiteY26" fmla="*/ 1007533 h 2201333"/>
              <a:gd name="connsiteX27" fmla="*/ 5070551 w 6188151"/>
              <a:gd name="connsiteY27" fmla="*/ 990600 h 2201333"/>
              <a:gd name="connsiteX28" fmla="*/ 5045151 w 6188151"/>
              <a:gd name="connsiteY28" fmla="*/ 982133 h 2201333"/>
              <a:gd name="connsiteX29" fmla="*/ 4968951 w 6188151"/>
              <a:gd name="connsiteY29" fmla="*/ 931333 h 2201333"/>
              <a:gd name="connsiteX30" fmla="*/ 4918151 w 6188151"/>
              <a:gd name="connsiteY30" fmla="*/ 897467 h 2201333"/>
              <a:gd name="connsiteX31" fmla="*/ 4892751 w 6188151"/>
              <a:gd name="connsiteY31" fmla="*/ 880533 h 2201333"/>
              <a:gd name="connsiteX32" fmla="*/ 4867351 w 6188151"/>
              <a:gd name="connsiteY32" fmla="*/ 872067 h 2201333"/>
              <a:gd name="connsiteX33" fmla="*/ 4799618 w 6188151"/>
              <a:gd name="connsiteY33" fmla="*/ 838200 h 2201333"/>
              <a:gd name="connsiteX34" fmla="*/ 4748818 w 6188151"/>
              <a:gd name="connsiteY34" fmla="*/ 821267 h 2201333"/>
              <a:gd name="connsiteX35" fmla="*/ 4698018 w 6188151"/>
              <a:gd name="connsiteY35" fmla="*/ 795867 h 2201333"/>
              <a:gd name="connsiteX36" fmla="*/ 4638751 w 6188151"/>
              <a:gd name="connsiteY36" fmla="*/ 770467 h 2201333"/>
              <a:gd name="connsiteX37" fmla="*/ 4587951 w 6188151"/>
              <a:gd name="connsiteY37" fmla="*/ 736600 h 2201333"/>
              <a:gd name="connsiteX38" fmla="*/ 4537151 w 6188151"/>
              <a:gd name="connsiteY38" fmla="*/ 711200 h 2201333"/>
              <a:gd name="connsiteX39" fmla="*/ 4511751 w 6188151"/>
              <a:gd name="connsiteY39" fmla="*/ 685800 h 2201333"/>
              <a:gd name="connsiteX40" fmla="*/ 4427085 w 6188151"/>
              <a:gd name="connsiteY40" fmla="*/ 626533 h 2201333"/>
              <a:gd name="connsiteX41" fmla="*/ 4410151 w 6188151"/>
              <a:gd name="connsiteY41" fmla="*/ 609600 h 2201333"/>
              <a:gd name="connsiteX42" fmla="*/ 4376285 w 6188151"/>
              <a:gd name="connsiteY42" fmla="*/ 592667 h 2201333"/>
              <a:gd name="connsiteX43" fmla="*/ 4333951 w 6188151"/>
              <a:gd name="connsiteY43" fmla="*/ 550333 h 2201333"/>
              <a:gd name="connsiteX44" fmla="*/ 4283151 w 6188151"/>
              <a:gd name="connsiteY44" fmla="*/ 516467 h 2201333"/>
              <a:gd name="connsiteX45" fmla="*/ 4257751 w 6188151"/>
              <a:gd name="connsiteY45" fmla="*/ 499533 h 2201333"/>
              <a:gd name="connsiteX46" fmla="*/ 4206951 w 6188151"/>
              <a:gd name="connsiteY46" fmla="*/ 465667 h 2201333"/>
              <a:gd name="connsiteX47" fmla="*/ 4181551 w 6188151"/>
              <a:gd name="connsiteY47" fmla="*/ 448733 h 2201333"/>
              <a:gd name="connsiteX48" fmla="*/ 4156151 w 6188151"/>
              <a:gd name="connsiteY48" fmla="*/ 440267 h 2201333"/>
              <a:gd name="connsiteX49" fmla="*/ 4130751 w 6188151"/>
              <a:gd name="connsiteY49" fmla="*/ 414867 h 2201333"/>
              <a:gd name="connsiteX50" fmla="*/ 4105351 w 6188151"/>
              <a:gd name="connsiteY50" fmla="*/ 406400 h 2201333"/>
              <a:gd name="connsiteX51" fmla="*/ 4071485 w 6188151"/>
              <a:gd name="connsiteY51" fmla="*/ 389467 h 2201333"/>
              <a:gd name="connsiteX52" fmla="*/ 4020685 w 6188151"/>
              <a:gd name="connsiteY52" fmla="*/ 372533 h 2201333"/>
              <a:gd name="connsiteX53" fmla="*/ 3961418 w 6188151"/>
              <a:gd name="connsiteY53" fmla="*/ 347133 h 2201333"/>
              <a:gd name="connsiteX54" fmla="*/ 3936018 w 6188151"/>
              <a:gd name="connsiteY54" fmla="*/ 330200 h 2201333"/>
              <a:gd name="connsiteX55" fmla="*/ 3885218 w 6188151"/>
              <a:gd name="connsiteY55" fmla="*/ 313267 h 2201333"/>
              <a:gd name="connsiteX56" fmla="*/ 3817485 w 6188151"/>
              <a:gd name="connsiteY56" fmla="*/ 279400 h 2201333"/>
              <a:gd name="connsiteX57" fmla="*/ 3817485 w 6188151"/>
              <a:gd name="connsiteY57" fmla="*/ 279400 h 2201333"/>
              <a:gd name="connsiteX58" fmla="*/ 3792085 w 6188151"/>
              <a:gd name="connsiteY58" fmla="*/ 262467 h 2201333"/>
              <a:gd name="connsiteX59" fmla="*/ 3775151 w 6188151"/>
              <a:gd name="connsiteY59" fmla="*/ 245533 h 2201333"/>
              <a:gd name="connsiteX60" fmla="*/ 3749751 w 6188151"/>
              <a:gd name="connsiteY60" fmla="*/ 237067 h 2201333"/>
              <a:gd name="connsiteX61" fmla="*/ 3732818 w 6188151"/>
              <a:gd name="connsiteY61" fmla="*/ 220133 h 2201333"/>
              <a:gd name="connsiteX62" fmla="*/ 3682018 w 6188151"/>
              <a:gd name="connsiteY62" fmla="*/ 203200 h 2201333"/>
              <a:gd name="connsiteX63" fmla="*/ 3656618 w 6188151"/>
              <a:gd name="connsiteY63" fmla="*/ 194733 h 2201333"/>
              <a:gd name="connsiteX64" fmla="*/ 3631218 w 6188151"/>
              <a:gd name="connsiteY64" fmla="*/ 186267 h 2201333"/>
              <a:gd name="connsiteX65" fmla="*/ 3597351 w 6188151"/>
              <a:gd name="connsiteY65" fmla="*/ 169333 h 2201333"/>
              <a:gd name="connsiteX66" fmla="*/ 3571951 w 6188151"/>
              <a:gd name="connsiteY66" fmla="*/ 152400 h 2201333"/>
              <a:gd name="connsiteX67" fmla="*/ 3538085 w 6188151"/>
              <a:gd name="connsiteY67" fmla="*/ 143933 h 2201333"/>
              <a:gd name="connsiteX68" fmla="*/ 3444951 w 6188151"/>
              <a:gd name="connsiteY68" fmla="*/ 127000 h 2201333"/>
              <a:gd name="connsiteX69" fmla="*/ 3402618 w 6188151"/>
              <a:gd name="connsiteY69" fmla="*/ 118533 h 2201333"/>
              <a:gd name="connsiteX70" fmla="*/ 3267151 w 6188151"/>
              <a:gd name="connsiteY70" fmla="*/ 101600 h 2201333"/>
              <a:gd name="connsiteX71" fmla="*/ 3233285 w 6188151"/>
              <a:gd name="connsiteY71" fmla="*/ 93133 h 2201333"/>
              <a:gd name="connsiteX72" fmla="*/ 3106285 w 6188151"/>
              <a:gd name="connsiteY72" fmla="*/ 76200 h 2201333"/>
              <a:gd name="connsiteX73" fmla="*/ 3072418 w 6188151"/>
              <a:gd name="connsiteY73" fmla="*/ 67733 h 2201333"/>
              <a:gd name="connsiteX74" fmla="*/ 2962351 w 6188151"/>
              <a:gd name="connsiteY74" fmla="*/ 59267 h 2201333"/>
              <a:gd name="connsiteX75" fmla="*/ 2793018 w 6188151"/>
              <a:gd name="connsiteY75" fmla="*/ 33867 h 2201333"/>
              <a:gd name="connsiteX76" fmla="*/ 2615218 w 6188151"/>
              <a:gd name="connsiteY76" fmla="*/ 16933 h 2201333"/>
              <a:gd name="connsiteX77" fmla="*/ 2454351 w 6188151"/>
              <a:gd name="connsiteY77" fmla="*/ 0 h 2201333"/>
              <a:gd name="connsiteX78" fmla="*/ 1743151 w 6188151"/>
              <a:gd name="connsiteY78" fmla="*/ 8467 h 2201333"/>
              <a:gd name="connsiteX79" fmla="*/ 1650018 w 6188151"/>
              <a:gd name="connsiteY79" fmla="*/ 33867 h 2201333"/>
              <a:gd name="connsiteX80" fmla="*/ 1599218 w 6188151"/>
              <a:gd name="connsiteY80" fmla="*/ 42333 h 2201333"/>
              <a:gd name="connsiteX81" fmla="*/ 1531485 w 6188151"/>
              <a:gd name="connsiteY81" fmla="*/ 59267 h 2201333"/>
              <a:gd name="connsiteX82" fmla="*/ 1455285 w 6188151"/>
              <a:gd name="connsiteY82" fmla="*/ 67733 h 2201333"/>
              <a:gd name="connsiteX83" fmla="*/ 1412951 w 6188151"/>
              <a:gd name="connsiteY83" fmla="*/ 76200 h 2201333"/>
              <a:gd name="connsiteX84" fmla="*/ 1328285 w 6188151"/>
              <a:gd name="connsiteY84" fmla="*/ 84667 h 2201333"/>
              <a:gd name="connsiteX85" fmla="*/ 1252085 w 6188151"/>
              <a:gd name="connsiteY85" fmla="*/ 101600 h 2201333"/>
              <a:gd name="connsiteX86" fmla="*/ 1175885 w 6188151"/>
              <a:gd name="connsiteY86" fmla="*/ 110067 h 2201333"/>
              <a:gd name="connsiteX87" fmla="*/ 1125085 w 6188151"/>
              <a:gd name="connsiteY87" fmla="*/ 118533 h 2201333"/>
              <a:gd name="connsiteX88" fmla="*/ 1091218 w 6188151"/>
              <a:gd name="connsiteY88" fmla="*/ 127000 h 2201333"/>
              <a:gd name="connsiteX89" fmla="*/ 1006551 w 6188151"/>
              <a:gd name="connsiteY89" fmla="*/ 135467 h 2201333"/>
              <a:gd name="connsiteX90" fmla="*/ 896485 w 6188151"/>
              <a:gd name="connsiteY90" fmla="*/ 152400 h 2201333"/>
              <a:gd name="connsiteX91" fmla="*/ 871085 w 6188151"/>
              <a:gd name="connsiteY91" fmla="*/ 160867 h 2201333"/>
              <a:gd name="connsiteX92" fmla="*/ 828751 w 6188151"/>
              <a:gd name="connsiteY92" fmla="*/ 169333 h 2201333"/>
              <a:gd name="connsiteX93" fmla="*/ 777951 w 6188151"/>
              <a:gd name="connsiteY93" fmla="*/ 186267 h 2201333"/>
              <a:gd name="connsiteX94" fmla="*/ 752551 w 6188151"/>
              <a:gd name="connsiteY94" fmla="*/ 194733 h 2201333"/>
              <a:gd name="connsiteX95" fmla="*/ 718685 w 6188151"/>
              <a:gd name="connsiteY95" fmla="*/ 203200 h 2201333"/>
              <a:gd name="connsiteX96" fmla="*/ 642485 w 6188151"/>
              <a:gd name="connsiteY96" fmla="*/ 228600 h 2201333"/>
              <a:gd name="connsiteX97" fmla="*/ 540885 w 6188151"/>
              <a:gd name="connsiteY97" fmla="*/ 262467 h 2201333"/>
              <a:gd name="connsiteX98" fmla="*/ 481618 w 6188151"/>
              <a:gd name="connsiteY98" fmla="*/ 287867 h 2201333"/>
              <a:gd name="connsiteX99" fmla="*/ 422351 w 6188151"/>
              <a:gd name="connsiteY99" fmla="*/ 304800 h 2201333"/>
              <a:gd name="connsiteX100" fmla="*/ 388485 w 6188151"/>
              <a:gd name="connsiteY100" fmla="*/ 321733 h 2201333"/>
              <a:gd name="connsiteX101" fmla="*/ 337685 w 6188151"/>
              <a:gd name="connsiteY101" fmla="*/ 338667 h 2201333"/>
              <a:gd name="connsiteX102" fmla="*/ 312285 w 6188151"/>
              <a:gd name="connsiteY102" fmla="*/ 347133 h 2201333"/>
              <a:gd name="connsiteX103" fmla="*/ 261485 w 6188151"/>
              <a:gd name="connsiteY103" fmla="*/ 372533 h 2201333"/>
              <a:gd name="connsiteX104" fmla="*/ 210685 w 6188151"/>
              <a:gd name="connsiteY104" fmla="*/ 389467 h 2201333"/>
              <a:gd name="connsiteX105" fmla="*/ 185285 w 6188151"/>
              <a:gd name="connsiteY105" fmla="*/ 440267 h 2201333"/>
              <a:gd name="connsiteX106" fmla="*/ 168351 w 6188151"/>
              <a:gd name="connsiteY106" fmla="*/ 491067 h 2201333"/>
              <a:gd name="connsiteX107" fmla="*/ 151418 w 6188151"/>
              <a:gd name="connsiteY107" fmla="*/ 516467 h 2201333"/>
              <a:gd name="connsiteX108" fmla="*/ 134485 w 6188151"/>
              <a:gd name="connsiteY108" fmla="*/ 567267 h 2201333"/>
              <a:gd name="connsiteX109" fmla="*/ 117551 w 6188151"/>
              <a:gd name="connsiteY109" fmla="*/ 618067 h 2201333"/>
              <a:gd name="connsiteX110" fmla="*/ 109085 w 6188151"/>
              <a:gd name="connsiteY110" fmla="*/ 643467 h 2201333"/>
              <a:gd name="connsiteX111" fmla="*/ 100618 w 6188151"/>
              <a:gd name="connsiteY111" fmla="*/ 677333 h 2201333"/>
              <a:gd name="connsiteX112" fmla="*/ 109085 w 6188151"/>
              <a:gd name="connsiteY112" fmla="*/ 1117600 h 2201333"/>
              <a:gd name="connsiteX113" fmla="*/ 134485 w 6188151"/>
              <a:gd name="connsiteY113" fmla="*/ 1193800 h 2201333"/>
              <a:gd name="connsiteX114" fmla="*/ 142951 w 6188151"/>
              <a:gd name="connsiteY114" fmla="*/ 1219200 h 2201333"/>
              <a:gd name="connsiteX115" fmla="*/ 176818 w 6188151"/>
              <a:gd name="connsiteY115" fmla="*/ 1270000 h 2201333"/>
              <a:gd name="connsiteX116" fmla="*/ 219151 w 6188151"/>
              <a:gd name="connsiteY116" fmla="*/ 1346200 h 2201333"/>
              <a:gd name="connsiteX117" fmla="*/ 253018 w 6188151"/>
              <a:gd name="connsiteY117" fmla="*/ 1380067 h 2201333"/>
              <a:gd name="connsiteX118" fmla="*/ 7485 w 6188151"/>
              <a:gd name="connsiteY118" fmla="*/ 1591733 h 2201333"/>
              <a:gd name="connsiteX119" fmla="*/ 583218 w 6188151"/>
              <a:gd name="connsiteY119" fmla="*/ 1481667 h 2201333"/>
              <a:gd name="connsiteX120" fmla="*/ 659418 w 6188151"/>
              <a:gd name="connsiteY120" fmla="*/ 1473200 h 2201333"/>
              <a:gd name="connsiteX121" fmla="*/ 684818 w 6188151"/>
              <a:gd name="connsiteY121" fmla="*/ 1464733 h 2201333"/>
              <a:gd name="connsiteX122" fmla="*/ 727151 w 6188151"/>
              <a:gd name="connsiteY122" fmla="*/ 1456267 h 2201333"/>
              <a:gd name="connsiteX123" fmla="*/ 752551 w 6188151"/>
              <a:gd name="connsiteY123" fmla="*/ 1447800 h 2201333"/>
              <a:gd name="connsiteX124" fmla="*/ 794885 w 6188151"/>
              <a:gd name="connsiteY124" fmla="*/ 1439333 h 2201333"/>
              <a:gd name="connsiteX125" fmla="*/ 828751 w 6188151"/>
              <a:gd name="connsiteY125" fmla="*/ 1430867 h 2201333"/>
              <a:gd name="connsiteX126" fmla="*/ 879551 w 6188151"/>
              <a:gd name="connsiteY126" fmla="*/ 1422400 h 2201333"/>
              <a:gd name="connsiteX127" fmla="*/ 921885 w 6188151"/>
              <a:gd name="connsiteY127" fmla="*/ 1413933 h 2201333"/>
              <a:gd name="connsiteX128" fmla="*/ 1057351 w 6188151"/>
              <a:gd name="connsiteY128" fmla="*/ 1397000 h 2201333"/>
              <a:gd name="connsiteX129" fmla="*/ 1099685 w 6188151"/>
              <a:gd name="connsiteY129" fmla="*/ 1388533 h 2201333"/>
              <a:gd name="connsiteX130" fmla="*/ 1167418 w 6188151"/>
              <a:gd name="connsiteY130" fmla="*/ 1371600 h 2201333"/>
              <a:gd name="connsiteX131" fmla="*/ 1252085 w 6188151"/>
              <a:gd name="connsiteY131" fmla="*/ 1363133 h 2201333"/>
              <a:gd name="connsiteX132" fmla="*/ 1319818 w 6188151"/>
              <a:gd name="connsiteY132" fmla="*/ 1346200 h 2201333"/>
              <a:gd name="connsiteX133" fmla="*/ 1404485 w 6188151"/>
              <a:gd name="connsiteY133" fmla="*/ 1320800 h 2201333"/>
              <a:gd name="connsiteX134" fmla="*/ 1429885 w 6188151"/>
              <a:gd name="connsiteY134" fmla="*/ 1312333 h 2201333"/>
              <a:gd name="connsiteX135" fmla="*/ 1523018 w 6188151"/>
              <a:gd name="connsiteY135" fmla="*/ 1295400 h 2201333"/>
              <a:gd name="connsiteX136" fmla="*/ 1548418 w 6188151"/>
              <a:gd name="connsiteY136" fmla="*/ 1286933 h 2201333"/>
              <a:gd name="connsiteX137" fmla="*/ 1633085 w 6188151"/>
              <a:gd name="connsiteY137" fmla="*/ 1278467 h 2201333"/>
              <a:gd name="connsiteX138" fmla="*/ 1895551 w 6188151"/>
              <a:gd name="connsiteY138" fmla="*/ 1261533 h 2201333"/>
              <a:gd name="connsiteX139" fmla="*/ 1971751 w 6188151"/>
              <a:gd name="connsiteY139" fmla="*/ 1253067 h 2201333"/>
              <a:gd name="connsiteX140" fmla="*/ 2996218 w 6188151"/>
              <a:gd name="connsiteY140" fmla="*/ 1261533 h 2201333"/>
              <a:gd name="connsiteX141" fmla="*/ 3030085 w 6188151"/>
              <a:gd name="connsiteY141" fmla="*/ 1270000 h 2201333"/>
              <a:gd name="connsiteX142" fmla="*/ 3123218 w 6188151"/>
              <a:gd name="connsiteY142" fmla="*/ 1278467 h 2201333"/>
              <a:gd name="connsiteX143" fmla="*/ 3233285 w 6188151"/>
              <a:gd name="connsiteY143" fmla="*/ 1295400 h 2201333"/>
              <a:gd name="connsiteX144" fmla="*/ 3267151 w 6188151"/>
              <a:gd name="connsiteY144" fmla="*/ 1303867 h 2201333"/>
              <a:gd name="connsiteX145" fmla="*/ 3343351 w 6188151"/>
              <a:gd name="connsiteY145" fmla="*/ 1312333 h 2201333"/>
              <a:gd name="connsiteX146" fmla="*/ 3394151 w 6188151"/>
              <a:gd name="connsiteY146" fmla="*/ 1320800 h 2201333"/>
              <a:gd name="connsiteX147" fmla="*/ 3470351 w 6188151"/>
              <a:gd name="connsiteY147" fmla="*/ 1329267 h 2201333"/>
              <a:gd name="connsiteX148" fmla="*/ 3588885 w 6188151"/>
              <a:gd name="connsiteY148" fmla="*/ 1346200 h 2201333"/>
              <a:gd name="connsiteX149" fmla="*/ 3622751 w 6188151"/>
              <a:gd name="connsiteY149" fmla="*/ 1354667 h 2201333"/>
              <a:gd name="connsiteX150" fmla="*/ 3690485 w 6188151"/>
              <a:gd name="connsiteY150" fmla="*/ 1363133 h 2201333"/>
              <a:gd name="connsiteX151" fmla="*/ 3724351 w 6188151"/>
              <a:gd name="connsiteY151" fmla="*/ 1371600 h 2201333"/>
              <a:gd name="connsiteX152" fmla="*/ 3809018 w 6188151"/>
              <a:gd name="connsiteY152" fmla="*/ 1388533 h 2201333"/>
              <a:gd name="connsiteX153" fmla="*/ 3834418 w 6188151"/>
              <a:gd name="connsiteY153" fmla="*/ 1397000 h 2201333"/>
              <a:gd name="connsiteX154" fmla="*/ 3876751 w 6188151"/>
              <a:gd name="connsiteY154" fmla="*/ 1405467 h 2201333"/>
              <a:gd name="connsiteX155" fmla="*/ 3927551 w 6188151"/>
              <a:gd name="connsiteY155" fmla="*/ 1422400 h 2201333"/>
              <a:gd name="connsiteX156" fmla="*/ 3952951 w 6188151"/>
              <a:gd name="connsiteY156" fmla="*/ 1430867 h 2201333"/>
              <a:gd name="connsiteX157" fmla="*/ 4029151 w 6188151"/>
              <a:gd name="connsiteY157" fmla="*/ 1447800 h 2201333"/>
              <a:gd name="connsiteX158" fmla="*/ 4079951 w 6188151"/>
              <a:gd name="connsiteY158" fmla="*/ 1464733 h 2201333"/>
              <a:gd name="connsiteX159" fmla="*/ 4113818 w 6188151"/>
              <a:gd name="connsiteY159" fmla="*/ 1473200 h 2201333"/>
              <a:gd name="connsiteX160" fmla="*/ 4139218 w 6188151"/>
              <a:gd name="connsiteY160" fmla="*/ 1481667 h 2201333"/>
              <a:gd name="connsiteX161" fmla="*/ 4198485 w 6188151"/>
              <a:gd name="connsiteY161" fmla="*/ 1490133 h 2201333"/>
              <a:gd name="connsiteX162" fmla="*/ 4223885 w 6188151"/>
              <a:gd name="connsiteY162" fmla="*/ 1498600 h 2201333"/>
              <a:gd name="connsiteX163" fmla="*/ 4257751 w 6188151"/>
              <a:gd name="connsiteY163" fmla="*/ 1507067 h 2201333"/>
              <a:gd name="connsiteX164" fmla="*/ 4308551 w 6188151"/>
              <a:gd name="connsiteY164" fmla="*/ 1532467 h 2201333"/>
              <a:gd name="connsiteX165" fmla="*/ 4376285 w 6188151"/>
              <a:gd name="connsiteY165" fmla="*/ 1549400 h 2201333"/>
              <a:gd name="connsiteX166" fmla="*/ 4435551 w 6188151"/>
              <a:gd name="connsiteY166" fmla="*/ 1566333 h 2201333"/>
              <a:gd name="connsiteX167" fmla="*/ 4460951 w 6188151"/>
              <a:gd name="connsiteY167" fmla="*/ 1574800 h 2201333"/>
              <a:gd name="connsiteX168" fmla="*/ 4503285 w 6188151"/>
              <a:gd name="connsiteY168" fmla="*/ 1583267 h 2201333"/>
              <a:gd name="connsiteX169" fmla="*/ 4596418 w 6188151"/>
              <a:gd name="connsiteY169" fmla="*/ 1617133 h 2201333"/>
              <a:gd name="connsiteX170" fmla="*/ 4630285 w 6188151"/>
              <a:gd name="connsiteY170" fmla="*/ 1625600 h 2201333"/>
              <a:gd name="connsiteX171" fmla="*/ 4681085 w 6188151"/>
              <a:gd name="connsiteY171" fmla="*/ 1642533 h 2201333"/>
              <a:gd name="connsiteX172" fmla="*/ 4723418 w 6188151"/>
              <a:gd name="connsiteY172" fmla="*/ 1651000 h 2201333"/>
              <a:gd name="connsiteX173" fmla="*/ 4774218 w 6188151"/>
              <a:gd name="connsiteY173" fmla="*/ 1667933 h 2201333"/>
              <a:gd name="connsiteX174" fmla="*/ 4833485 w 6188151"/>
              <a:gd name="connsiteY174" fmla="*/ 1684867 h 2201333"/>
              <a:gd name="connsiteX175" fmla="*/ 4867351 w 6188151"/>
              <a:gd name="connsiteY175" fmla="*/ 1693333 h 2201333"/>
              <a:gd name="connsiteX176" fmla="*/ 4892751 w 6188151"/>
              <a:gd name="connsiteY176" fmla="*/ 1701800 h 2201333"/>
              <a:gd name="connsiteX177" fmla="*/ 4918151 w 6188151"/>
              <a:gd name="connsiteY177" fmla="*/ 1718733 h 2201333"/>
              <a:gd name="connsiteX178" fmla="*/ 4985885 w 6188151"/>
              <a:gd name="connsiteY178" fmla="*/ 1735667 h 2201333"/>
              <a:gd name="connsiteX179" fmla="*/ 5036685 w 6188151"/>
              <a:gd name="connsiteY179" fmla="*/ 1752600 h 2201333"/>
              <a:gd name="connsiteX180" fmla="*/ 5062085 w 6188151"/>
              <a:gd name="connsiteY180" fmla="*/ 1761067 h 2201333"/>
              <a:gd name="connsiteX181" fmla="*/ 5112885 w 6188151"/>
              <a:gd name="connsiteY181" fmla="*/ 1786467 h 2201333"/>
              <a:gd name="connsiteX182" fmla="*/ 5172151 w 6188151"/>
              <a:gd name="connsiteY182" fmla="*/ 1811867 h 2201333"/>
              <a:gd name="connsiteX183" fmla="*/ 5222951 w 6188151"/>
              <a:gd name="connsiteY183" fmla="*/ 1837267 h 2201333"/>
              <a:gd name="connsiteX184" fmla="*/ 5239885 w 6188151"/>
              <a:gd name="connsiteY184" fmla="*/ 1854200 h 2201333"/>
              <a:gd name="connsiteX185" fmla="*/ 5299151 w 6188151"/>
              <a:gd name="connsiteY185" fmla="*/ 1871133 h 2201333"/>
              <a:gd name="connsiteX186" fmla="*/ 5316085 w 6188151"/>
              <a:gd name="connsiteY186" fmla="*/ 1888067 h 2201333"/>
              <a:gd name="connsiteX187" fmla="*/ 5349951 w 6188151"/>
              <a:gd name="connsiteY187" fmla="*/ 1896533 h 2201333"/>
              <a:gd name="connsiteX188" fmla="*/ 5400751 w 6188151"/>
              <a:gd name="connsiteY188" fmla="*/ 1913467 h 2201333"/>
              <a:gd name="connsiteX189" fmla="*/ 5502351 w 6188151"/>
              <a:gd name="connsiteY189" fmla="*/ 1947333 h 2201333"/>
              <a:gd name="connsiteX190" fmla="*/ 5527751 w 6188151"/>
              <a:gd name="connsiteY190" fmla="*/ 1955800 h 2201333"/>
              <a:gd name="connsiteX191" fmla="*/ 5553151 w 6188151"/>
              <a:gd name="connsiteY191" fmla="*/ 1964267 h 2201333"/>
              <a:gd name="connsiteX192" fmla="*/ 5637818 w 6188151"/>
              <a:gd name="connsiteY192" fmla="*/ 1989667 h 2201333"/>
              <a:gd name="connsiteX193" fmla="*/ 5663218 w 6188151"/>
              <a:gd name="connsiteY193" fmla="*/ 1998133 h 2201333"/>
              <a:gd name="connsiteX194" fmla="*/ 5705551 w 6188151"/>
              <a:gd name="connsiteY194" fmla="*/ 2032000 h 2201333"/>
              <a:gd name="connsiteX195" fmla="*/ 5730951 w 6188151"/>
              <a:gd name="connsiteY195" fmla="*/ 2040467 h 2201333"/>
              <a:gd name="connsiteX196" fmla="*/ 5773285 w 6188151"/>
              <a:gd name="connsiteY196" fmla="*/ 2065867 h 2201333"/>
              <a:gd name="connsiteX197" fmla="*/ 5824085 w 6188151"/>
              <a:gd name="connsiteY197" fmla="*/ 2099733 h 2201333"/>
              <a:gd name="connsiteX198" fmla="*/ 5849485 w 6188151"/>
              <a:gd name="connsiteY198" fmla="*/ 2116667 h 2201333"/>
              <a:gd name="connsiteX199" fmla="*/ 5900285 w 6188151"/>
              <a:gd name="connsiteY199" fmla="*/ 2133600 h 2201333"/>
              <a:gd name="connsiteX200" fmla="*/ 5925685 w 6188151"/>
              <a:gd name="connsiteY200" fmla="*/ 2142067 h 2201333"/>
              <a:gd name="connsiteX201" fmla="*/ 5951085 w 6188151"/>
              <a:gd name="connsiteY201" fmla="*/ 2159000 h 2201333"/>
              <a:gd name="connsiteX202" fmla="*/ 5976485 w 6188151"/>
              <a:gd name="connsiteY202" fmla="*/ 2167467 h 2201333"/>
              <a:gd name="connsiteX203" fmla="*/ 6027285 w 6188151"/>
              <a:gd name="connsiteY203" fmla="*/ 2201333 h 2201333"/>
              <a:gd name="connsiteX204" fmla="*/ 6078085 w 6188151"/>
              <a:gd name="connsiteY204" fmla="*/ 2192867 h 2201333"/>
              <a:gd name="connsiteX205" fmla="*/ 6095018 w 6188151"/>
              <a:gd name="connsiteY205" fmla="*/ 2175933 h 2201333"/>
              <a:gd name="connsiteX206" fmla="*/ 6128885 w 6188151"/>
              <a:gd name="connsiteY206" fmla="*/ 2133600 h 2201333"/>
              <a:gd name="connsiteX207" fmla="*/ 6145818 w 6188151"/>
              <a:gd name="connsiteY207" fmla="*/ 2074333 h 2201333"/>
              <a:gd name="connsiteX208" fmla="*/ 6162751 w 6188151"/>
              <a:gd name="connsiteY208" fmla="*/ 1998133 h 2201333"/>
              <a:gd name="connsiteX209" fmla="*/ 6171218 w 6188151"/>
              <a:gd name="connsiteY209" fmla="*/ 1930400 h 2201333"/>
              <a:gd name="connsiteX210" fmla="*/ 6179685 w 6188151"/>
              <a:gd name="connsiteY210" fmla="*/ 1871133 h 2201333"/>
              <a:gd name="connsiteX211" fmla="*/ 6188151 w 6188151"/>
              <a:gd name="connsiteY211" fmla="*/ 1769533 h 2201333"/>
              <a:gd name="connsiteX212" fmla="*/ 6179685 w 6188151"/>
              <a:gd name="connsiteY212" fmla="*/ 1583267 h 2201333"/>
              <a:gd name="connsiteX213" fmla="*/ 6171218 w 6188151"/>
              <a:gd name="connsiteY213" fmla="*/ 1557867 h 2201333"/>
              <a:gd name="connsiteX214" fmla="*/ 6137351 w 6188151"/>
              <a:gd name="connsiteY214" fmla="*/ 1524000 h 2201333"/>
              <a:gd name="connsiteX215" fmla="*/ 6103485 w 6188151"/>
              <a:gd name="connsiteY215" fmla="*/ 1473200 h 2201333"/>
              <a:gd name="connsiteX216" fmla="*/ 6086551 w 6188151"/>
              <a:gd name="connsiteY216" fmla="*/ 1456267 h 2201333"/>
              <a:gd name="connsiteX217" fmla="*/ 6069618 w 6188151"/>
              <a:gd name="connsiteY217" fmla="*/ 1430867 h 2201333"/>
              <a:gd name="connsiteX218" fmla="*/ 6018818 w 6188151"/>
              <a:gd name="connsiteY218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65385 w 6190318"/>
              <a:gd name="connsiteY192" fmla="*/ 1998133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40467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55318 w 6190318"/>
              <a:gd name="connsiteY190" fmla="*/ 1964267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639985 w 6190318"/>
              <a:gd name="connsiteY191" fmla="*/ 19896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65867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707718 w 6190318"/>
              <a:gd name="connsiteY193" fmla="*/ 20320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29918 w 6190318"/>
              <a:gd name="connsiteY190" fmla="*/ 19727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12985 w 6190318"/>
              <a:gd name="connsiteY190" fmla="*/ 1998133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51652 w 6190318"/>
              <a:gd name="connsiteY197" fmla="*/ 2116667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26252 w 6190318"/>
              <a:gd name="connsiteY196" fmla="*/ 20997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02452 w 6190318"/>
              <a:gd name="connsiteY198" fmla="*/ 2133600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1333"/>
              <a:gd name="connsiteX1" fmla="*/ 5961718 w 6190318"/>
              <a:gd name="connsiteY1" fmla="*/ 1405467 h 2201333"/>
              <a:gd name="connsiteX2" fmla="*/ 5936318 w 6190318"/>
              <a:gd name="connsiteY2" fmla="*/ 1397000 h 2201333"/>
              <a:gd name="connsiteX3" fmla="*/ 5885518 w 6190318"/>
              <a:gd name="connsiteY3" fmla="*/ 1388533 h 2201333"/>
              <a:gd name="connsiteX4" fmla="*/ 5851652 w 6190318"/>
              <a:gd name="connsiteY4" fmla="*/ 1380067 h 2201333"/>
              <a:gd name="connsiteX5" fmla="*/ 5809318 w 6190318"/>
              <a:gd name="connsiteY5" fmla="*/ 1371600 h 2201333"/>
              <a:gd name="connsiteX6" fmla="*/ 5733118 w 6190318"/>
              <a:gd name="connsiteY6" fmla="*/ 1346200 h 2201333"/>
              <a:gd name="connsiteX7" fmla="*/ 5707718 w 6190318"/>
              <a:gd name="connsiteY7" fmla="*/ 1337733 h 2201333"/>
              <a:gd name="connsiteX8" fmla="*/ 5682318 w 6190318"/>
              <a:gd name="connsiteY8" fmla="*/ 1329267 h 2201333"/>
              <a:gd name="connsiteX9" fmla="*/ 5639985 w 6190318"/>
              <a:gd name="connsiteY9" fmla="*/ 1303867 h 2201333"/>
              <a:gd name="connsiteX10" fmla="*/ 5597652 w 6190318"/>
              <a:gd name="connsiteY10" fmla="*/ 1278467 h 2201333"/>
              <a:gd name="connsiteX11" fmla="*/ 5546852 w 6190318"/>
              <a:gd name="connsiteY11" fmla="*/ 1244600 h 2201333"/>
              <a:gd name="connsiteX12" fmla="*/ 5496052 w 6190318"/>
              <a:gd name="connsiteY12" fmla="*/ 1227667 h 2201333"/>
              <a:gd name="connsiteX13" fmla="*/ 5453718 w 6190318"/>
              <a:gd name="connsiteY13" fmla="*/ 1202267 h 2201333"/>
              <a:gd name="connsiteX14" fmla="*/ 5436785 w 6190318"/>
              <a:gd name="connsiteY14" fmla="*/ 1185333 h 2201333"/>
              <a:gd name="connsiteX15" fmla="*/ 5385985 w 6190318"/>
              <a:gd name="connsiteY15" fmla="*/ 1168400 h 2201333"/>
              <a:gd name="connsiteX16" fmla="*/ 5335185 w 6190318"/>
              <a:gd name="connsiteY16" fmla="*/ 1143000 h 2201333"/>
              <a:gd name="connsiteX17" fmla="*/ 5309785 w 6190318"/>
              <a:gd name="connsiteY17" fmla="*/ 1126067 h 2201333"/>
              <a:gd name="connsiteX18" fmla="*/ 5284385 w 6190318"/>
              <a:gd name="connsiteY18" fmla="*/ 1117600 h 2201333"/>
              <a:gd name="connsiteX19" fmla="*/ 5258985 w 6190318"/>
              <a:gd name="connsiteY19" fmla="*/ 1100667 h 2201333"/>
              <a:gd name="connsiteX20" fmla="*/ 5233585 w 6190318"/>
              <a:gd name="connsiteY20" fmla="*/ 1092200 h 2201333"/>
              <a:gd name="connsiteX21" fmla="*/ 5208185 w 6190318"/>
              <a:gd name="connsiteY21" fmla="*/ 1075267 h 2201333"/>
              <a:gd name="connsiteX22" fmla="*/ 5182785 w 6190318"/>
              <a:gd name="connsiteY22" fmla="*/ 1066800 h 2201333"/>
              <a:gd name="connsiteX23" fmla="*/ 5157385 w 6190318"/>
              <a:gd name="connsiteY23" fmla="*/ 1049867 h 2201333"/>
              <a:gd name="connsiteX24" fmla="*/ 5140452 w 6190318"/>
              <a:gd name="connsiteY24" fmla="*/ 1032933 h 2201333"/>
              <a:gd name="connsiteX25" fmla="*/ 5115052 w 6190318"/>
              <a:gd name="connsiteY25" fmla="*/ 1024467 h 2201333"/>
              <a:gd name="connsiteX26" fmla="*/ 5089652 w 6190318"/>
              <a:gd name="connsiteY26" fmla="*/ 1007533 h 2201333"/>
              <a:gd name="connsiteX27" fmla="*/ 5072718 w 6190318"/>
              <a:gd name="connsiteY27" fmla="*/ 990600 h 2201333"/>
              <a:gd name="connsiteX28" fmla="*/ 5047318 w 6190318"/>
              <a:gd name="connsiteY28" fmla="*/ 982133 h 2201333"/>
              <a:gd name="connsiteX29" fmla="*/ 4971118 w 6190318"/>
              <a:gd name="connsiteY29" fmla="*/ 931333 h 2201333"/>
              <a:gd name="connsiteX30" fmla="*/ 4920318 w 6190318"/>
              <a:gd name="connsiteY30" fmla="*/ 897467 h 2201333"/>
              <a:gd name="connsiteX31" fmla="*/ 4894918 w 6190318"/>
              <a:gd name="connsiteY31" fmla="*/ 880533 h 2201333"/>
              <a:gd name="connsiteX32" fmla="*/ 4869518 w 6190318"/>
              <a:gd name="connsiteY32" fmla="*/ 872067 h 2201333"/>
              <a:gd name="connsiteX33" fmla="*/ 4801785 w 6190318"/>
              <a:gd name="connsiteY33" fmla="*/ 838200 h 2201333"/>
              <a:gd name="connsiteX34" fmla="*/ 4750985 w 6190318"/>
              <a:gd name="connsiteY34" fmla="*/ 821267 h 2201333"/>
              <a:gd name="connsiteX35" fmla="*/ 4700185 w 6190318"/>
              <a:gd name="connsiteY35" fmla="*/ 795867 h 2201333"/>
              <a:gd name="connsiteX36" fmla="*/ 4640918 w 6190318"/>
              <a:gd name="connsiteY36" fmla="*/ 770467 h 2201333"/>
              <a:gd name="connsiteX37" fmla="*/ 4590118 w 6190318"/>
              <a:gd name="connsiteY37" fmla="*/ 736600 h 2201333"/>
              <a:gd name="connsiteX38" fmla="*/ 4539318 w 6190318"/>
              <a:gd name="connsiteY38" fmla="*/ 711200 h 2201333"/>
              <a:gd name="connsiteX39" fmla="*/ 4513918 w 6190318"/>
              <a:gd name="connsiteY39" fmla="*/ 685800 h 2201333"/>
              <a:gd name="connsiteX40" fmla="*/ 4429252 w 6190318"/>
              <a:gd name="connsiteY40" fmla="*/ 626533 h 2201333"/>
              <a:gd name="connsiteX41" fmla="*/ 4412318 w 6190318"/>
              <a:gd name="connsiteY41" fmla="*/ 609600 h 2201333"/>
              <a:gd name="connsiteX42" fmla="*/ 4378452 w 6190318"/>
              <a:gd name="connsiteY42" fmla="*/ 592667 h 2201333"/>
              <a:gd name="connsiteX43" fmla="*/ 4336118 w 6190318"/>
              <a:gd name="connsiteY43" fmla="*/ 550333 h 2201333"/>
              <a:gd name="connsiteX44" fmla="*/ 4285318 w 6190318"/>
              <a:gd name="connsiteY44" fmla="*/ 516467 h 2201333"/>
              <a:gd name="connsiteX45" fmla="*/ 4259918 w 6190318"/>
              <a:gd name="connsiteY45" fmla="*/ 499533 h 2201333"/>
              <a:gd name="connsiteX46" fmla="*/ 4209118 w 6190318"/>
              <a:gd name="connsiteY46" fmla="*/ 465667 h 2201333"/>
              <a:gd name="connsiteX47" fmla="*/ 4183718 w 6190318"/>
              <a:gd name="connsiteY47" fmla="*/ 448733 h 2201333"/>
              <a:gd name="connsiteX48" fmla="*/ 4158318 w 6190318"/>
              <a:gd name="connsiteY48" fmla="*/ 440267 h 2201333"/>
              <a:gd name="connsiteX49" fmla="*/ 4132918 w 6190318"/>
              <a:gd name="connsiteY49" fmla="*/ 414867 h 2201333"/>
              <a:gd name="connsiteX50" fmla="*/ 4107518 w 6190318"/>
              <a:gd name="connsiteY50" fmla="*/ 406400 h 2201333"/>
              <a:gd name="connsiteX51" fmla="*/ 4073652 w 6190318"/>
              <a:gd name="connsiteY51" fmla="*/ 389467 h 2201333"/>
              <a:gd name="connsiteX52" fmla="*/ 4022852 w 6190318"/>
              <a:gd name="connsiteY52" fmla="*/ 372533 h 2201333"/>
              <a:gd name="connsiteX53" fmla="*/ 3963585 w 6190318"/>
              <a:gd name="connsiteY53" fmla="*/ 347133 h 2201333"/>
              <a:gd name="connsiteX54" fmla="*/ 3938185 w 6190318"/>
              <a:gd name="connsiteY54" fmla="*/ 330200 h 2201333"/>
              <a:gd name="connsiteX55" fmla="*/ 3887385 w 6190318"/>
              <a:gd name="connsiteY55" fmla="*/ 313267 h 2201333"/>
              <a:gd name="connsiteX56" fmla="*/ 3819652 w 6190318"/>
              <a:gd name="connsiteY56" fmla="*/ 279400 h 2201333"/>
              <a:gd name="connsiteX57" fmla="*/ 3819652 w 6190318"/>
              <a:gd name="connsiteY57" fmla="*/ 279400 h 2201333"/>
              <a:gd name="connsiteX58" fmla="*/ 3794252 w 6190318"/>
              <a:gd name="connsiteY58" fmla="*/ 262467 h 2201333"/>
              <a:gd name="connsiteX59" fmla="*/ 3777318 w 6190318"/>
              <a:gd name="connsiteY59" fmla="*/ 245533 h 2201333"/>
              <a:gd name="connsiteX60" fmla="*/ 3751918 w 6190318"/>
              <a:gd name="connsiteY60" fmla="*/ 237067 h 2201333"/>
              <a:gd name="connsiteX61" fmla="*/ 3734985 w 6190318"/>
              <a:gd name="connsiteY61" fmla="*/ 220133 h 2201333"/>
              <a:gd name="connsiteX62" fmla="*/ 3684185 w 6190318"/>
              <a:gd name="connsiteY62" fmla="*/ 203200 h 2201333"/>
              <a:gd name="connsiteX63" fmla="*/ 3658785 w 6190318"/>
              <a:gd name="connsiteY63" fmla="*/ 194733 h 2201333"/>
              <a:gd name="connsiteX64" fmla="*/ 3633385 w 6190318"/>
              <a:gd name="connsiteY64" fmla="*/ 186267 h 2201333"/>
              <a:gd name="connsiteX65" fmla="*/ 3599518 w 6190318"/>
              <a:gd name="connsiteY65" fmla="*/ 169333 h 2201333"/>
              <a:gd name="connsiteX66" fmla="*/ 3574118 w 6190318"/>
              <a:gd name="connsiteY66" fmla="*/ 152400 h 2201333"/>
              <a:gd name="connsiteX67" fmla="*/ 3540252 w 6190318"/>
              <a:gd name="connsiteY67" fmla="*/ 143933 h 2201333"/>
              <a:gd name="connsiteX68" fmla="*/ 3447118 w 6190318"/>
              <a:gd name="connsiteY68" fmla="*/ 127000 h 2201333"/>
              <a:gd name="connsiteX69" fmla="*/ 3404785 w 6190318"/>
              <a:gd name="connsiteY69" fmla="*/ 118533 h 2201333"/>
              <a:gd name="connsiteX70" fmla="*/ 3269318 w 6190318"/>
              <a:gd name="connsiteY70" fmla="*/ 101600 h 2201333"/>
              <a:gd name="connsiteX71" fmla="*/ 3235452 w 6190318"/>
              <a:gd name="connsiteY71" fmla="*/ 93133 h 2201333"/>
              <a:gd name="connsiteX72" fmla="*/ 3108452 w 6190318"/>
              <a:gd name="connsiteY72" fmla="*/ 76200 h 2201333"/>
              <a:gd name="connsiteX73" fmla="*/ 3074585 w 6190318"/>
              <a:gd name="connsiteY73" fmla="*/ 67733 h 2201333"/>
              <a:gd name="connsiteX74" fmla="*/ 2964518 w 6190318"/>
              <a:gd name="connsiteY74" fmla="*/ 59267 h 2201333"/>
              <a:gd name="connsiteX75" fmla="*/ 2795185 w 6190318"/>
              <a:gd name="connsiteY75" fmla="*/ 33867 h 2201333"/>
              <a:gd name="connsiteX76" fmla="*/ 2617385 w 6190318"/>
              <a:gd name="connsiteY76" fmla="*/ 16933 h 2201333"/>
              <a:gd name="connsiteX77" fmla="*/ 2456518 w 6190318"/>
              <a:gd name="connsiteY77" fmla="*/ 0 h 2201333"/>
              <a:gd name="connsiteX78" fmla="*/ 1745318 w 6190318"/>
              <a:gd name="connsiteY78" fmla="*/ 8467 h 2201333"/>
              <a:gd name="connsiteX79" fmla="*/ 1652185 w 6190318"/>
              <a:gd name="connsiteY79" fmla="*/ 33867 h 2201333"/>
              <a:gd name="connsiteX80" fmla="*/ 1601385 w 6190318"/>
              <a:gd name="connsiteY80" fmla="*/ 42333 h 2201333"/>
              <a:gd name="connsiteX81" fmla="*/ 1533652 w 6190318"/>
              <a:gd name="connsiteY81" fmla="*/ 59267 h 2201333"/>
              <a:gd name="connsiteX82" fmla="*/ 1457452 w 6190318"/>
              <a:gd name="connsiteY82" fmla="*/ 67733 h 2201333"/>
              <a:gd name="connsiteX83" fmla="*/ 1415118 w 6190318"/>
              <a:gd name="connsiteY83" fmla="*/ 76200 h 2201333"/>
              <a:gd name="connsiteX84" fmla="*/ 1330452 w 6190318"/>
              <a:gd name="connsiteY84" fmla="*/ 84667 h 2201333"/>
              <a:gd name="connsiteX85" fmla="*/ 1254252 w 6190318"/>
              <a:gd name="connsiteY85" fmla="*/ 101600 h 2201333"/>
              <a:gd name="connsiteX86" fmla="*/ 1178052 w 6190318"/>
              <a:gd name="connsiteY86" fmla="*/ 110067 h 2201333"/>
              <a:gd name="connsiteX87" fmla="*/ 1127252 w 6190318"/>
              <a:gd name="connsiteY87" fmla="*/ 118533 h 2201333"/>
              <a:gd name="connsiteX88" fmla="*/ 1093385 w 6190318"/>
              <a:gd name="connsiteY88" fmla="*/ 127000 h 2201333"/>
              <a:gd name="connsiteX89" fmla="*/ 1008718 w 6190318"/>
              <a:gd name="connsiteY89" fmla="*/ 135467 h 2201333"/>
              <a:gd name="connsiteX90" fmla="*/ 898652 w 6190318"/>
              <a:gd name="connsiteY90" fmla="*/ 152400 h 2201333"/>
              <a:gd name="connsiteX91" fmla="*/ 873252 w 6190318"/>
              <a:gd name="connsiteY91" fmla="*/ 160867 h 2201333"/>
              <a:gd name="connsiteX92" fmla="*/ 830918 w 6190318"/>
              <a:gd name="connsiteY92" fmla="*/ 169333 h 2201333"/>
              <a:gd name="connsiteX93" fmla="*/ 780118 w 6190318"/>
              <a:gd name="connsiteY93" fmla="*/ 186267 h 2201333"/>
              <a:gd name="connsiteX94" fmla="*/ 754718 w 6190318"/>
              <a:gd name="connsiteY94" fmla="*/ 194733 h 2201333"/>
              <a:gd name="connsiteX95" fmla="*/ 720852 w 6190318"/>
              <a:gd name="connsiteY95" fmla="*/ 203200 h 2201333"/>
              <a:gd name="connsiteX96" fmla="*/ 644652 w 6190318"/>
              <a:gd name="connsiteY96" fmla="*/ 228600 h 2201333"/>
              <a:gd name="connsiteX97" fmla="*/ 543052 w 6190318"/>
              <a:gd name="connsiteY97" fmla="*/ 262467 h 2201333"/>
              <a:gd name="connsiteX98" fmla="*/ 483785 w 6190318"/>
              <a:gd name="connsiteY98" fmla="*/ 287867 h 2201333"/>
              <a:gd name="connsiteX99" fmla="*/ 424518 w 6190318"/>
              <a:gd name="connsiteY99" fmla="*/ 304800 h 2201333"/>
              <a:gd name="connsiteX100" fmla="*/ 390652 w 6190318"/>
              <a:gd name="connsiteY100" fmla="*/ 321733 h 2201333"/>
              <a:gd name="connsiteX101" fmla="*/ 339852 w 6190318"/>
              <a:gd name="connsiteY101" fmla="*/ 338667 h 2201333"/>
              <a:gd name="connsiteX102" fmla="*/ 314452 w 6190318"/>
              <a:gd name="connsiteY102" fmla="*/ 347133 h 2201333"/>
              <a:gd name="connsiteX103" fmla="*/ 263652 w 6190318"/>
              <a:gd name="connsiteY103" fmla="*/ 372533 h 2201333"/>
              <a:gd name="connsiteX104" fmla="*/ 212852 w 6190318"/>
              <a:gd name="connsiteY104" fmla="*/ 389467 h 2201333"/>
              <a:gd name="connsiteX105" fmla="*/ 187452 w 6190318"/>
              <a:gd name="connsiteY105" fmla="*/ 440267 h 2201333"/>
              <a:gd name="connsiteX106" fmla="*/ 170518 w 6190318"/>
              <a:gd name="connsiteY106" fmla="*/ 491067 h 2201333"/>
              <a:gd name="connsiteX107" fmla="*/ 153585 w 6190318"/>
              <a:gd name="connsiteY107" fmla="*/ 516467 h 2201333"/>
              <a:gd name="connsiteX108" fmla="*/ 136652 w 6190318"/>
              <a:gd name="connsiteY108" fmla="*/ 567267 h 2201333"/>
              <a:gd name="connsiteX109" fmla="*/ 119718 w 6190318"/>
              <a:gd name="connsiteY109" fmla="*/ 618067 h 2201333"/>
              <a:gd name="connsiteX110" fmla="*/ 111252 w 6190318"/>
              <a:gd name="connsiteY110" fmla="*/ 643467 h 2201333"/>
              <a:gd name="connsiteX111" fmla="*/ 102785 w 6190318"/>
              <a:gd name="connsiteY111" fmla="*/ 677333 h 2201333"/>
              <a:gd name="connsiteX112" fmla="*/ 111252 w 6190318"/>
              <a:gd name="connsiteY112" fmla="*/ 1117600 h 2201333"/>
              <a:gd name="connsiteX113" fmla="*/ 136652 w 6190318"/>
              <a:gd name="connsiteY113" fmla="*/ 1193800 h 2201333"/>
              <a:gd name="connsiteX114" fmla="*/ 145118 w 6190318"/>
              <a:gd name="connsiteY114" fmla="*/ 1219200 h 2201333"/>
              <a:gd name="connsiteX115" fmla="*/ 178985 w 6190318"/>
              <a:gd name="connsiteY115" fmla="*/ 1270000 h 2201333"/>
              <a:gd name="connsiteX116" fmla="*/ 221318 w 6190318"/>
              <a:gd name="connsiteY116" fmla="*/ 1346200 h 2201333"/>
              <a:gd name="connsiteX117" fmla="*/ 9652 w 6190318"/>
              <a:gd name="connsiteY117" fmla="*/ 1591733 h 2201333"/>
              <a:gd name="connsiteX118" fmla="*/ 585385 w 6190318"/>
              <a:gd name="connsiteY118" fmla="*/ 1481667 h 2201333"/>
              <a:gd name="connsiteX119" fmla="*/ 661585 w 6190318"/>
              <a:gd name="connsiteY119" fmla="*/ 1473200 h 2201333"/>
              <a:gd name="connsiteX120" fmla="*/ 686985 w 6190318"/>
              <a:gd name="connsiteY120" fmla="*/ 1464733 h 2201333"/>
              <a:gd name="connsiteX121" fmla="*/ 729318 w 6190318"/>
              <a:gd name="connsiteY121" fmla="*/ 1456267 h 2201333"/>
              <a:gd name="connsiteX122" fmla="*/ 754718 w 6190318"/>
              <a:gd name="connsiteY122" fmla="*/ 1447800 h 2201333"/>
              <a:gd name="connsiteX123" fmla="*/ 797052 w 6190318"/>
              <a:gd name="connsiteY123" fmla="*/ 1439333 h 2201333"/>
              <a:gd name="connsiteX124" fmla="*/ 830918 w 6190318"/>
              <a:gd name="connsiteY124" fmla="*/ 1430867 h 2201333"/>
              <a:gd name="connsiteX125" fmla="*/ 881718 w 6190318"/>
              <a:gd name="connsiteY125" fmla="*/ 1422400 h 2201333"/>
              <a:gd name="connsiteX126" fmla="*/ 924052 w 6190318"/>
              <a:gd name="connsiteY126" fmla="*/ 1413933 h 2201333"/>
              <a:gd name="connsiteX127" fmla="*/ 1059518 w 6190318"/>
              <a:gd name="connsiteY127" fmla="*/ 1397000 h 2201333"/>
              <a:gd name="connsiteX128" fmla="*/ 1101852 w 6190318"/>
              <a:gd name="connsiteY128" fmla="*/ 1388533 h 2201333"/>
              <a:gd name="connsiteX129" fmla="*/ 1169585 w 6190318"/>
              <a:gd name="connsiteY129" fmla="*/ 1371600 h 2201333"/>
              <a:gd name="connsiteX130" fmla="*/ 1254252 w 6190318"/>
              <a:gd name="connsiteY130" fmla="*/ 1363133 h 2201333"/>
              <a:gd name="connsiteX131" fmla="*/ 1321985 w 6190318"/>
              <a:gd name="connsiteY131" fmla="*/ 1346200 h 2201333"/>
              <a:gd name="connsiteX132" fmla="*/ 1406652 w 6190318"/>
              <a:gd name="connsiteY132" fmla="*/ 1320800 h 2201333"/>
              <a:gd name="connsiteX133" fmla="*/ 1432052 w 6190318"/>
              <a:gd name="connsiteY133" fmla="*/ 1312333 h 2201333"/>
              <a:gd name="connsiteX134" fmla="*/ 1525185 w 6190318"/>
              <a:gd name="connsiteY134" fmla="*/ 1295400 h 2201333"/>
              <a:gd name="connsiteX135" fmla="*/ 1550585 w 6190318"/>
              <a:gd name="connsiteY135" fmla="*/ 1286933 h 2201333"/>
              <a:gd name="connsiteX136" fmla="*/ 1635252 w 6190318"/>
              <a:gd name="connsiteY136" fmla="*/ 1278467 h 2201333"/>
              <a:gd name="connsiteX137" fmla="*/ 1897718 w 6190318"/>
              <a:gd name="connsiteY137" fmla="*/ 1261533 h 2201333"/>
              <a:gd name="connsiteX138" fmla="*/ 1973918 w 6190318"/>
              <a:gd name="connsiteY138" fmla="*/ 1253067 h 2201333"/>
              <a:gd name="connsiteX139" fmla="*/ 2998385 w 6190318"/>
              <a:gd name="connsiteY139" fmla="*/ 1261533 h 2201333"/>
              <a:gd name="connsiteX140" fmla="*/ 3032252 w 6190318"/>
              <a:gd name="connsiteY140" fmla="*/ 1270000 h 2201333"/>
              <a:gd name="connsiteX141" fmla="*/ 3125385 w 6190318"/>
              <a:gd name="connsiteY141" fmla="*/ 1278467 h 2201333"/>
              <a:gd name="connsiteX142" fmla="*/ 3235452 w 6190318"/>
              <a:gd name="connsiteY142" fmla="*/ 1295400 h 2201333"/>
              <a:gd name="connsiteX143" fmla="*/ 3269318 w 6190318"/>
              <a:gd name="connsiteY143" fmla="*/ 1303867 h 2201333"/>
              <a:gd name="connsiteX144" fmla="*/ 3345518 w 6190318"/>
              <a:gd name="connsiteY144" fmla="*/ 1312333 h 2201333"/>
              <a:gd name="connsiteX145" fmla="*/ 3396318 w 6190318"/>
              <a:gd name="connsiteY145" fmla="*/ 1320800 h 2201333"/>
              <a:gd name="connsiteX146" fmla="*/ 3472518 w 6190318"/>
              <a:gd name="connsiteY146" fmla="*/ 1329267 h 2201333"/>
              <a:gd name="connsiteX147" fmla="*/ 3591052 w 6190318"/>
              <a:gd name="connsiteY147" fmla="*/ 1346200 h 2201333"/>
              <a:gd name="connsiteX148" fmla="*/ 3624918 w 6190318"/>
              <a:gd name="connsiteY148" fmla="*/ 1354667 h 2201333"/>
              <a:gd name="connsiteX149" fmla="*/ 3692652 w 6190318"/>
              <a:gd name="connsiteY149" fmla="*/ 1363133 h 2201333"/>
              <a:gd name="connsiteX150" fmla="*/ 3726518 w 6190318"/>
              <a:gd name="connsiteY150" fmla="*/ 1371600 h 2201333"/>
              <a:gd name="connsiteX151" fmla="*/ 3811185 w 6190318"/>
              <a:gd name="connsiteY151" fmla="*/ 1388533 h 2201333"/>
              <a:gd name="connsiteX152" fmla="*/ 3836585 w 6190318"/>
              <a:gd name="connsiteY152" fmla="*/ 1397000 h 2201333"/>
              <a:gd name="connsiteX153" fmla="*/ 3878918 w 6190318"/>
              <a:gd name="connsiteY153" fmla="*/ 1405467 h 2201333"/>
              <a:gd name="connsiteX154" fmla="*/ 3929718 w 6190318"/>
              <a:gd name="connsiteY154" fmla="*/ 1422400 h 2201333"/>
              <a:gd name="connsiteX155" fmla="*/ 3955118 w 6190318"/>
              <a:gd name="connsiteY155" fmla="*/ 1430867 h 2201333"/>
              <a:gd name="connsiteX156" fmla="*/ 4031318 w 6190318"/>
              <a:gd name="connsiteY156" fmla="*/ 1447800 h 2201333"/>
              <a:gd name="connsiteX157" fmla="*/ 4082118 w 6190318"/>
              <a:gd name="connsiteY157" fmla="*/ 1464733 h 2201333"/>
              <a:gd name="connsiteX158" fmla="*/ 4115985 w 6190318"/>
              <a:gd name="connsiteY158" fmla="*/ 1473200 h 2201333"/>
              <a:gd name="connsiteX159" fmla="*/ 4141385 w 6190318"/>
              <a:gd name="connsiteY159" fmla="*/ 1481667 h 2201333"/>
              <a:gd name="connsiteX160" fmla="*/ 4200652 w 6190318"/>
              <a:gd name="connsiteY160" fmla="*/ 1490133 h 2201333"/>
              <a:gd name="connsiteX161" fmla="*/ 4226052 w 6190318"/>
              <a:gd name="connsiteY161" fmla="*/ 1498600 h 2201333"/>
              <a:gd name="connsiteX162" fmla="*/ 4259918 w 6190318"/>
              <a:gd name="connsiteY162" fmla="*/ 1507067 h 2201333"/>
              <a:gd name="connsiteX163" fmla="*/ 4310718 w 6190318"/>
              <a:gd name="connsiteY163" fmla="*/ 1532467 h 2201333"/>
              <a:gd name="connsiteX164" fmla="*/ 4378452 w 6190318"/>
              <a:gd name="connsiteY164" fmla="*/ 1549400 h 2201333"/>
              <a:gd name="connsiteX165" fmla="*/ 4437718 w 6190318"/>
              <a:gd name="connsiteY165" fmla="*/ 1566333 h 2201333"/>
              <a:gd name="connsiteX166" fmla="*/ 4463118 w 6190318"/>
              <a:gd name="connsiteY166" fmla="*/ 1574800 h 2201333"/>
              <a:gd name="connsiteX167" fmla="*/ 4505452 w 6190318"/>
              <a:gd name="connsiteY167" fmla="*/ 1583267 h 2201333"/>
              <a:gd name="connsiteX168" fmla="*/ 4598585 w 6190318"/>
              <a:gd name="connsiteY168" fmla="*/ 1617133 h 2201333"/>
              <a:gd name="connsiteX169" fmla="*/ 4632452 w 6190318"/>
              <a:gd name="connsiteY169" fmla="*/ 1625600 h 2201333"/>
              <a:gd name="connsiteX170" fmla="*/ 4683252 w 6190318"/>
              <a:gd name="connsiteY170" fmla="*/ 1642533 h 2201333"/>
              <a:gd name="connsiteX171" fmla="*/ 4725585 w 6190318"/>
              <a:gd name="connsiteY171" fmla="*/ 1651000 h 2201333"/>
              <a:gd name="connsiteX172" fmla="*/ 4776385 w 6190318"/>
              <a:gd name="connsiteY172" fmla="*/ 1667933 h 2201333"/>
              <a:gd name="connsiteX173" fmla="*/ 4835652 w 6190318"/>
              <a:gd name="connsiteY173" fmla="*/ 1684867 h 2201333"/>
              <a:gd name="connsiteX174" fmla="*/ 4869518 w 6190318"/>
              <a:gd name="connsiteY174" fmla="*/ 1693333 h 2201333"/>
              <a:gd name="connsiteX175" fmla="*/ 4894918 w 6190318"/>
              <a:gd name="connsiteY175" fmla="*/ 1701800 h 2201333"/>
              <a:gd name="connsiteX176" fmla="*/ 4920318 w 6190318"/>
              <a:gd name="connsiteY176" fmla="*/ 1718733 h 2201333"/>
              <a:gd name="connsiteX177" fmla="*/ 4988052 w 6190318"/>
              <a:gd name="connsiteY177" fmla="*/ 1735667 h 2201333"/>
              <a:gd name="connsiteX178" fmla="*/ 5038852 w 6190318"/>
              <a:gd name="connsiteY178" fmla="*/ 1752600 h 2201333"/>
              <a:gd name="connsiteX179" fmla="*/ 5064252 w 6190318"/>
              <a:gd name="connsiteY179" fmla="*/ 1761067 h 2201333"/>
              <a:gd name="connsiteX180" fmla="*/ 5115052 w 6190318"/>
              <a:gd name="connsiteY180" fmla="*/ 1786467 h 2201333"/>
              <a:gd name="connsiteX181" fmla="*/ 5174318 w 6190318"/>
              <a:gd name="connsiteY181" fmla="*/ 1811867 h 2201333"/>
              <a:gd name="connsiteX182" fmla="*/ 5225118 w 6190318"/>
              <a:gd name="connsiteY182" fmla="*/ 1837267 h 2201333"/>
              <a:gd name="connsiteX183" fmla="*/ 5242052 w 6190318"/>
              <a:gd name="connsiteY183" fmla="*/ 1854200 h 2201333"/>
              <a:gd name="connsiteX184" fmla="*/ 5301318 w 6190318"/>
              <a:gd name="connsiteY184" fmla="*/ 1871133 h 2201333"/>
              <a:gd name="connsiteX185" fmla="*/ 5318252 w 6190318"/>
              <a:gd name="connsiteY185" fmla="*/ 1888067 h 2201333"/>
              <a:gd name="connsiteX186" fmla="*/ 5352118 w 6190318"/>
              <a:gd name="connsiteY186" fmla="*/ 1896533 h 2201333"/>
              <a:gd name="connsiteX187" fmla="*/ 5402918 w 6190318"/>
              <a:gd name="connsiteY187" fmla="*/ 1913467 h 2201333"/>
              <a:gd name="connsiteX188" fmla="*/ 5504518 w 6190318"/>
              <a:gd name="connsiteY188" fmla="*/ 1947333 h 2201333"/>
              <a:gd name="connsiteX189" fmla="*/ 5529918 w 6190318"/>
              <a:gd name="connsiteY189" fmla="*/ 1955800 h 2201333"/>
              <a:gd name="connsiteX190" fmla="*/ 5538385 w 6190318"/>
              <a:gd name="connsiteY190" fmla="*/ 1981200 h 2201333"/>
              <a:gd name="connsiteX191" fmla="*/ 5597652 w 6190318"/>
              <a:gd name="connsiteY191" fmla="*/ 2015067 h 2201333"/>
              <a:gd name="connsiteX192" fmla="*/ 5656919 w 6190318"/>
              <a:gd name="connsiteY192" fmla="*/ 2031999 h 2201333"/>
              <a:gd name="connsiteX193" fmla="*/ 5690785 w 6190318"/>
              <a:gd name="connsiteY193" fmla="*/ 2057400 h 2201333"/>
              <a:gd name="connsiteX194" fmla="*/ 5733118 w 6190318"/>
              <a:gd name="connsiteY194" fmla="*/ 2074334 h 2201333"/>
              <a:gd name="connsiteX195" fmla="*/ 5775452 w 6190318"/>
              <a:gd name="connsiteY195" fmla="*/ 2099733 h 2201333"/>
              <a:gd name="connsiteX196" fmla="*/ 5817785 w 6190318"/>
              <a:gd name="connsiteY196" fmla="*/ 2125133 h 2201333"/>
              <a:gd name="connsiteX197" fmla="*/ 5860118 w 6190318"/>
              <a:gd name="connsiteY197" fmla="*/ 2150534 h 2201333"/>
              <a:gd name="connsiteX198" fmla="*/ 5927852 w 6190318"/>
              <a:gd name="connsiteY198" fmla="*/ 2150534 h 2201333"/>
              <a:gd name="connsiteX199" fmla="*/ 5927852 w 6190318"/>
              <a:gd name="connsiteY199" fmla="*/ 2142067 h 2201333"/>
              <a:gd name="connsiteX200" fmla="*/ 5953252 w 6190318"/>
              <a:gd name="connsiteY200" fmla="*/ 2159000 h 2201333"/>
              <a:gd name="connsiteX201" fmla="*/ 5978652 w 6190318"/>
              <a:gd name="connsiteY201" fmla="*/ 2167467 h 2201333"/>
              <a:gd name="connsiteX202" fmla="*/ 6029452 w 6190318"/>
              <a:gd name="connsiteY202" fmla="*/ 2201333 h 2201333"/>
              <a:gd name="connsiteX203" fmla="*/ 6080252 w 6190318"/>
              <a:gd name="connsiteY203" fmla="*/ 2192867 h 2201333"/>
              <a:gd name="connsiteX204" fmla="*/ 6097185 w 6190318"/>
              <a:gd name="connsiteY204" fmla="*/ 2175933 h 2201333"/>
              <a:gd name="connsiteX205" fmla="*/ 6131052 w 6190318"/>
              <a:gd name="connsiteY205" fmla="*/ 2133600 h 2201333"/>
              <a:gd name="connsiteX206" fmla="*/ 6147985 w 6190318"/>
              <a:gd name="connsiteY206" fmla="*/ 2074333 h 2201333"/>
              <a:gd name="connsiteX207" fmla="*/ 6164918 w 6190318"/>
              <a:gd name="connsiteY207" fmla="*/ 1998133 h 2201333"/>
              <a:gd name="connsiteX208" fmla="*/ 6173385 w 6190318"/>
              <a:gd name="connsiteY208" fmla="*/ 1930400 h 2201333"/>
              <a:gd name="connsiteX209" fmla="*/ 6181852 w 6190318"/>
              <a:gd name="connsiteY209" fmla="*/ 1871133 h 2201333"/>
              <a:gd name="connsiteX210" fmla="*/ 6190318 w 6190318"/>
              <a:gd name="connsiteY210" fmla="*/ 1769533 h 2201333"/>
              <a:gd name="connsiteX211" fmla="*/ 6181852 w 6190318"/>
              <a:gd name="connsiteY211" fmla="*/ 1583267 h 2201333"/>
              <a:gd name="connsiteX212" fmla="*/ 6173385 w 6190318"/>
              <a:gd name="connsiteY212" fmla="*/ 1557867 h 2201333"/>
              <a:gd name="connsiteX213" fmla="*/ 6139518 w 6190318"/>
              <a:gd name="connsiteY213" fmla="*/ 1524000 h 2201333"/>
              <a:gd name="connsiteX214" fmla="*/ 6105652 w 6190318"/>
              <a:gd name="connsiteY214" fmla="*/ 1473200 h 2201333"/>
              <a:gd name="connsiteX215" fmla="*/ 6088718 w 6190318"/>
              <a:gd name="connsiteY215" fmla="*/ 1456267 h 2201333"/>
              <a:gd name="connsiteX216" fmla="*/ 6071785 w 6190318"/>
              <a:gd name="connsiteY216" fmla="*/ 1430867 h 2201333"/>
              <a:gd name="connsiteX217" fmla="*/ 6020985 w 6190318"/>
              <a:gd name="connsiteY217" fmla="*/ 1413933 h 2201333"/>
              <a:gd name="connsiteX0" fmla="*/ 6020985 w 6190318"/>
              <a:gd name="connsiteY0" fmla="*/ 1413933 h 2206056"/>
              <a:gd name="connsiteX1" fmla="*/ 5961718 w 6190318"/>
              <a:gd name="connsiteY1" fmla="*/ 1405467 h 2206056"/>
              <a:gd name="connsiteX2" fmla="*/ 5936318 w 6190318"/>
              <a:gd name="connsiteY2" fmla="*/ 1397000 h 2206056"/>
              <a:gd name="connsiteX3" fmla="*/ 5885518 w 6190318"/>
              <a:gd name="connsiteY3" fmla="*/ 1388533 h 2206056"/>
              <a:gd name="connsiteX4" fmla="*/ 5851652 w 6190318"/>
              <a:gd name="connsiteY4" fmla="*/ 1380067 h 2206056"/>
              <a:gd name="connsiteX5" fmla="*/ 5809318 w 6190318"/>
              <a:gd name="connsiteY5" fmla="*/ 1371600 h 2206056"/>
              <a:gd name="connsiteX6" fmla="*/ 5733118 w 6190318"/>
              <a:gd name="connsiteY6" fmla="*/ 1346200 h 2206056"/>
              <a:gd name="connsiteX7" fmla="*/ 5707718 w 6190318"/>
              <a:gd name="connsiteY7" fmla="*/ 1337733 h 2206056"/>
              <a:gd name="connsiteX8" fmla="*/ 5682318 w 6190318"/>
              <a:gd name="connsiteY8" fmla="*/ 1329267 h 2206056"/>
              <a:gd name="connsiteX9" fmla="*/ 5639985 w 6190318"/>
              <a:gd name="connsiteY9" fmla="*/ 1303867 h 2206056"/>
              <a:gd name="connsiteX10" fmla="*/ 5597652 w 6190318"/>
              <a:gd name="connsiteY10" fmla="*/ 1278467 h 2206056"/>
              <a:gd name="connsiteX11" fmla="*/ 5546852 w 6190318"/>
              <a:gd name="connsiteY11" fmla="*/ 1244600 h 2206056"/>
              <a:gd name="connsiteX12" fmla="*/ 5496052 w 6190318"/>
              <a:gd name="connsiteY12" fmla="*/ 1227667 h 2206056"/>
              <a:gd name="connsiteX13" fmla="*/ 5453718 w 6190318"/>
              <a:gd name="connsiteY13" fmla="*/ 1202267 h 2206056"/>
              <a:gd name="connsiteX14" fmla="*/ 5436785 w 6190318"/>
              <a:gd name="connsiteY14" fmla="*/ 1185333 h 2206056"/>
              <a:gd name="connsiteX15" fmla="*/ 5385985 w 6190318"/>
              <a:gd name="connsiteY15" fmla="*/ 1168400 h 2206056"/>
              <a:gd name="connsiteX16" fmla="*/ 5335185 w 6190318"/>
              <a:gd name="connsiteY16" fmla="*/ 1143000 h 2206056"/>
              <a:gd name="connsiteX17" fmla="*/ 5309785 w 6190318"/>
              <a:gd name="connsiteY17" fmla="*/ 1126067 h 2206056"/>
              <a:gd name="connsiteX18" fmla="*/ 5284385 w 6190318"/>
              <a:gd name="connsiteY18" fmla="*/ 1117600 h 2206056"/>
              <a:gd name="connsiteX19" fmla="*/ 5258985 w 6190318"/>
              <a:gd name="connsiteY19" fmla="*/ 1100667 h 2206056"/>
              <a:gd name="connsiteX20" fmla="*/ 5233585 w 6190318"/>
              <a:gd name="connsiteY20" fmla="*/ 1092200 h 2206056"/>
              <a:gd name="connsiteX21" fmla="*/ 5208185 w 6190318"/>
              <a:gd name="connsiteY21" fmla="*/ 1075267 h 2206056"/>
              <a:gd name="connsiteX22" fmla="*/ 5182785 w 6190318"/>
              <a:gd name="connsiteY22" fmla="*/ 1066800 h 2206056"/>
              <a:gd name="connsiteX23" fmla="*/ 5157385 w 6190318"/>
              <a:gd name="connsiteY23" fmla="*/ 1049867 h 2206056"/>
              <a:gd name="connsiteX24" fmla="*/ 5140452 w 6190318"/>
              <a:gd name="connsiteY24" fmla="*/ 1032933 h 2206056"/>
              <a:gd name="connsiteX25" fmla="*/ 5115052 w 6190318"/>
              <a:gd name="connsiteY25" fmla="*/ 1024467 h 2206056"/>
              <a:gd name="connsiteX26" fmla="*/ 5089652 w 6190318"/>
              <a:gd name="connsiteY26" fmla="*/ 1007533 h 2206056"/>
              <a:gd name="connsiteX27" fmla="*/ 5072718 w 6190318"/>
              <a:gd name="connsiteY27" fmla="*/ 990600 h 2206056"/>
              <a:gd name="connsiteX28" fmla="*/ 5047318 w 6190318"/>
              <a:gd name="connsiteY28" fmla="*/ 982133 h 2206056"/>
              <a:gd name="connsiteX29" fmla="*/ 4971118 w 6190318"/>
              <a:gd name="connsiteY29" fmla="*/ 931333 h 2206056"/>
              <a:gd name="connsiteX30" fmla="*/ 4920318 w 6190318"/>
              <a:gd name="connsiteY30" fmla="*/ 897467 h 2206056"/>
              <a:gd name="connsiteX31" fmla="*/ 4894918 w 6190318"/>
              <a:gd name="connsiteY31" fmla="*/ 880533 h 2206056"/>
              <a:gd name="connsiteX32" fmla="*/ 4869518 w 6190318"/>
              <a:gd name="connsiteY32" fmla="*/ 872067 h 2206056"/>
              <a:gd name="connsiteX33" fmla="*/ 4801785 w 6190318"/>
              <a:gd name="connsiteY33" fmla="*/ 838200 h 2206056"/>
              <a:gd name="connsiteX34" fmla="*/ 4750985 w 6190318"/>
              <a:gd name="connsiteY34" fmla="*/ 821267 h 2206056"/>
              <a:gd name="connsiteX35" fmla="*/ 4700185 w 6190318"/>
              <a:gd name="connsiteY35" fmla="*/ 795867 h 2206056"/>
              <a:gd name="connsiteX36" fmla="*/ 4640918 w 6190318"/>
              <a:gd name="connsiteY36" fmla="*/ 770467 h 2206056"/>
              <a:gd name="connsiteX37" fmla="*/ 4590118 w 6190318"/>
              <a:gd name="connsiteY37" fmla="*/ 736600 h 2206056"/>
              <a:gd name="connsiteX38" fmla="*/ 4539318 w 6190318"/>
              <a:gd name="connsiteY38" fmla="*/ 711200 h 2206056"/>
              <a:gd name="connsiteX39" fmla="*/ 4513918 w 6190318"/>
              <a:gd name="connsiteY39" fmla="*/ 685800 h 2206056"/>
              <a:gd name="connsiteX40" fmla="*/ 4429252 w 6190318"/>
              <a:gd name="connsiteY40" fmla="*/ 626533 h 2206056"/>
              <a:gd name="connsiteX41" fmla="*/ 4412318 w 6190318"/>
              <a:gd name="connsiteY41" fmla="*/ 609600 h 2206056"/>
              <a:gd name="connsiteX42" fmla="*/ 4378452 w 6190318"/>
              <a:gd name="connsiteY42" fmla="*/ 592667 h 2206056"/>
              <a:gd name="connsiteX43" fmla="*/ 4336118 w 6190318"/>
              <a:gd name="connsiteY43" fmla="*/ 550333 h 2206056"/>
              <a:gd name="connsiteX44" fmla="*/ 4285318 w 6190318"/>
              <a:gd name="connsiteY44" fmla="*/ 516467 h 2206056"/>
              <a:gd name="connsiteX45" fmla="*/ 4259918 w 6190318"/>
              <a:gd name="connsiteY45" fmla="*/ 499533 h 2206056"/>
              <a:gd name="connsiteX46" fmla="*/ 4209118 w 6190318"/>
              <a:gd name="connsiteY46" fmla="*/ 465667 h 2206056"/>
              <a:gd name="connsiteX47" fmla="*/ 4183718 w 6190318"/>
              <a:gd name="connsiteY47" fmla="*/ 448733 h 2206056"/>
              <a:gd name="connsiteX48" fmla="*/ 4158318 w 6190318"/>
              <a:gd name="connsiteY48" fmla="*/ 440267 h 2206056"/>
              <a:gd name="connsiteX49" fmla="*/ 4132918 w 6190318"/>
              <a:gd name="connsiteY49" fmla="*/ 414867 h 2206056"/>
              <a:gd name="connsiteX50" fmla="*/ 4107518 w 6190318"/>
              <a:gd name="connsiteY50" fmla="*/ 406400 h 2206056"/>
              <a:gd name="connsiteX51" fmla="*/ 4073652 w 6190318"/>
              <a:gd name="connsiteY51" fmla="*/ 389467 h 2206056"/>
              <a:gd name="connsiteX52" fmla="*/ 4022852 w 6190318"/>
              <a:gd name="connsiteY52" fmla="*/ 372533 h 2206056"/>
              <a:gd name="connsiteX53" fmla="*/ 3963585 w 6190318"/>
              <a:gd name="connsiteY53" fmla="*/ 347133 h 2206056"/>
              <a:gd name="connsiteX54" fmla="*/ 3938185 w 6190318"/>
              <a:gd name="connsiteY54" fmla="*/ 330200 h 2206056"/>
              <a:gd name="connsiteX55" fmla="*/ 3887385 w 6190318"/>
              <a:gd name="connsiteY55" fmla="*/ 313267 h 2206056"/>
              <a:gd name="connsiteX56" fmla="*/ 3819652 w 6190318"/>
              <a:gd name="connsiteY56" fmla="*/ 279400 h 2206056"/>
              <a:gd name="connsiteX57" fmla="*/ 3819652 w 6190318"/>
              <a:gd name="connsiteY57" fmla="*/ 279400 h 2206056"/>
              <a:gd name="connsiteX58" fmla="*/ 3794252 w 6190318"/>
              <a:gd name="connsiteY58" fmla="*/ 262467 h 2206056"/>
              <a:gd name="connsiteX59" fmla="*/ 3777318 w 6190318"/>
              <a:gd name="connsiteY59" fmla="*/ 245533 h 2206056"/>
              <a:gd name="connsiteX60" fmla="*/ 3751918 w 6190318"/>
              <a:gd name="connsiteY60" fmla="*/ 237067 h 2206056"/>
              <a:gd name="connsiteX61" fmla="*/ 3734985 w 6190318"/>
              <a:gd name="connsiteY61" fmla="*/ 220133 h 2206056"/>
              <a:gd name="connsiteX62" fmla="*/ 3684185 w 6190318"/>
              <a:gd name="connsiteY62" fmla="*/ 203200 h 2206056"/>
              <a:gd name="connsiteX63" fmla="*/ 3658785 w 6190318"/>
              <a:gd name="connsiteY63" fmla="*/ 194733 h 2206056"/>
              <a:gd name="connsiteX64" fmla="*/ 3633385 w 6190318"/>
              <a:gd name="connsiteY64" fmla="*/ 186267 h 2206056"/>
              <a:gd name="connsiteX65" fmla="*/ 3599518 w 6190318"/>
              <a:gd name="connsiteY65" fmla="*/ 169333 h 2206056"/>
              <a:gd name="connsiteX66" fmla="*/ 3574118 w 6190318"/>
              <a:gd name="connsiteY66" fmla="*/ 152400 h 2206056"/>
              <a:gd name="connsiteX67" fmla="*/ 3540252 w 6190318"/>
              <a:gd name="connsiteY67" fmla="*/ 143933 h 2206056"/>
              <a:gd name="connsiteX68" fmla="*/ 3447118 w 6190318"/>
              <a:gd name="connsiteY68" fmla="*/ 127000 h 2206056"/>
              <a:gd name="connsiteX69" fmla="*/ 3404785 w 6190318"/>
              <a:gd name="connsiteY69" fmla="*/ 118533 h 2206056"/>
              <a:gd name="connsiteX70" fmla="*/ 3269318 w 6190318"/>
              <a:gd name="connsiteY70" fmla="*/ 101600 h 2206056"/>
              <a:gd name="connsiteX71" fmla="*/ 3235452 w 6190318"/>
              <a:gd name="connsiteY71" fmla="*/ 93133 h 2206056"/>
              <a:gd name="connsiteX72" fmla="*/ 3108452 w 6190318"/>
              <a:gd name="connsiteY72" fmla="*/ 76200 h 2206056"/>
              <a:gd name="connsiteX73" fmla="*/ 3074585 w 6190318"/>
              <a:gd name="connsiteY73" fmla="*/ 67733 h 2206056"/>
              <a:gd name="connsiteX74" fmla="*/ 2964518 w 6190318"/>
              <a:gd name="connsiteY74" fmla="*/ 59267 h 2206056"/>
              <a:gd name="connsiteX75" fmla="*/ 2795185 w 6190318"/>
              <a:gd name="connsiteY75" fmla="*/ 33867 h 2206056"/>
              <a:gd name="connsiteX76" fmla="*/ 2617385 w 6190318"/>
              <a:gd name="connsiteY76" fmla="*/ 16933 h 2206056"/>
              <a:gd name="connsiteX77" fmla="*/ 2456518 w 6190318"/>
              <a:gd name="connsiteY77" fmla="*/ 0 h 2206056"/>
              <a:gd name="connsiteX78" fmla="*/ 1745318 w 6190318"/>
              <a:gd name="connsiteY78" fmla="*/ 8467 h 2206056"/>
              <a:gd name="connsiteX79" fmla="*/ 1652185 w 6190318"/>
              <a:gd name="connsiteY79" fmla="*/ 33867 h 2206056"/>
              <a:gd name="connsiteX80" fmla="*/ 1601385 w 6190318"/>
              <a:gd name="connsiteY80" fmla="*/ 42333 h 2206056"/>
              <a:gd name="connsiteX81" fmla="*/ 1533652 w 6190318"/>
              <a:gd name="connsiteY81" fmla="*/ 59267 h 2206056"/>
              <a:gd name="connsiteX82" fmla="*/ 1457452 w 6190318"/>
              <a:gd name="connsiteY82" fmla="*/ 67733 h 2206056"/>
              <a:gd name="connsiteX83" fmla="*/ 1415118 w 6190318"/>
              <a:gd name="connsiteY83" fmla="*/ 76200 h 2206056"/>
              <a:gd name="connsiteX84" fmla="*/ 1330452 w 6190318"/>
              <a:gd name="connsiteY84" fmla="*/ 84667 h 2206056"/>
              <a:gd name="connsiteX85" fmla="*/ 1254252 w 6190318"/>
              <a:gd name="connsiteY85" fmla="*/ 101600 h 2206056"/>
              <a:gd name="connsiteX86" fmla="*/ 1178052 w 6190318"/>
              <a:gd name="connsiteY86" fmla="*/ 110067 h 2206056"/>
              <a:gd name="connsiteX87" fmla="*/ 1127252 w 6190318"/>
              <a:gd name="connsiteY87" fmla="*/ 118533 h 2206056"/>
              <a:gd name="connsiteX88" fmla="*/ 1093385 w 6190318"/>
              <a:gd name="connsiteY88" fmla="*/ 127000 h 2206056"/>
              <a:gd name="connsiteX89" fmla="*/ 1008718 w 6190318"/>
              <a:gd name="connsiteY89" fmla="*/ 135467 h 2206056"/>
              <a:gd name="connsiteX90" fmla="*/ 898652 w 6190318"/>
              <a:gd name="connsiteY90" fmla="*/ 152400 h 2206056"/>
              <a:gd name="connsiteX91" fmla="*/ 873252 w 6190318"/>
              <a:gd name="connsiteY91" fmla="*/ 160867 h 2206056"/>
              <a:gd name="connsiteX92" fmla="*/ 830918 w 6190318"/>
              <a:gd name="connsiteY92" fmla="*/ 169333 h 2206056"/>
              <a:gd name="connsiteX93" fmla="*/ 780118 w 6190318"/>
              <a:gd name="connsiteY93" fmla="*/ 186267 h 2206056"/>
              <a:gd name="connsiteX94" fmla="*/ 754718 w 6190318"/>
              <a:gd name="connsiteY94" fmla="*/ 194733 h 2206056"/>
              <a:gd name="connsiteX95" fmla="*/ 720852 w 6190318"/>
              <a:gd name="connsiteY95" fmla="*/ 203200 h 2206056"/>
              <a:gd name="connsiteX96" fmla="*/ 644652 w 6190318"/>
              <a:gd name="connsiteY96" fmla="*/ 228600 h 2206056"/>
              <a:gd name="connsiteX97" fmla="*/ 543052 w 6190318"/>
              <a:gd name="connsiteY97" fmla="*/ 262467 h 2206056"/>
              <a:gd name="connsiteX98" fmla="*/ 483785 w 6190318"/>
              <a:gd name="connsiteY98" fmla="*/ 287867 h 2206056"/>
              <a:gd name="connsiteX99" fmla="*/ 424518 w 6190318"/>
              <a:gd name="connsiteY99" fmla="*/ 304800 h 2206056"/>
              <a:gd name="connsiteX100" fmla="*/ 390652 w 6190318"/>
              <a:gd name="connsiteY100" fmla="*/ 321733 h 2206056"/>
              <a:gd name="connsiteX101" fmla="*/ 339852 w 6190318"/>
              <a:gd name="connsiteY101" fmla="*/ 338667 h 2206056"/>
              <a:gd name="connsiteX102" fmla="*/ 314452 w 6190318"/>
              <a:gd name="connsiteY102" fmla="*/ 347133 h 2206056"/>
              <a:gd name="connsiteX103" fmla="*/ 263652 w 6190318"/>
              <a:gd name="connsiteY103" fmla="*/ 372533 h 2206056"/>
              <a:gd name="connsiteX104" fmla="*/ 212852 w 6190318"/>
              <a:gd name="connsiteY104" fmla="*/ 389467 h 2206056"/>
              <a:gd name="connsiteX105" fmla="*/ 187452 w 6190318"/>
              <a:gd name="connsiteY105" fmla="*/ 440267 h 2206056"/>
              <a:gd name="connsiteX106" fmla="*/ 170518 w 6190318"/>
              <a:gd name="connsiteY106" fmla="*/ 491067 h 2206056"/>
              <a:gd name="connsiteX107" fmla="*/ 153585 w 6190318"/>
              <a:gd name="connsiteY107" fmla="*/ 516467 h 2206056"/>
              <a:gd name="connsiteX108" fmla="*/ 136652 w 6190318"/>
              <a:gd name="connsiteY108" fmla="*/ 567267 h 2206056"/>
              <a:gd name="connsiteX109" fmla="*/ 119718 w 6190318"/>
              <a:gd name="connsiteY109" fmla="*/ 618067 h 2206056"/>
              <a:gd name="connsiteX110" fmla="*/ 111252 w 6190318"/>
              <a:gd name="connsiteY110" fmla="*/ 643467 h 2206056"/>
              <a:gd name="connsiteX111" fmla="*/ 102785 w 6190318"/>
              <a:gd name="connsiteY111" fmla="*/ 677333 h 2206056"/>
              <a:gd name="connsiteX112" fmla="*/ 111252 w 6190318"/>
              <a:gd name="connsiteY112" fmla="*/ 1117600 h 2206056"/>
              <a:gd name="connsiteX113" fmla="*/ 136652 w 6190318"/>
              <a:gd name="connsiteY113" fmla="*/ 1193800 h 2206056"/>
              <a:gd name="connsiteX114" fmla="*/ 145118 w 6190318"/>
              <a:gd name="connsiteY114" fmla="*/ 1219200 h 2206056"/>
              <a:gd name="connsiteX115" fmla="*/ 178985 w 6190318"/>
              <a:gd name="connsiteY115" fmla="*/ 1270000 h 2206056"/>
              <a:gd name="connsiteX116" fmla="*/ 221318 w 6190318"/>
              <a:gd name="connsiteY116" fmla="*/ 1346200 h 2206056"/>
              <a:gd name="connsiteX117" fmla="*/ 9652 w 6190318"/>
              <a:gd name="connsiteY117" fmla="*/ 1591733 h 2206056"/>
              <a:gd name="connsiteX118" fmla="*/ 585385 w 6190318"/>
              <a:gd name="connsiteY118" fmla="*/ 1481667 h 2206056"/>
              <a:gd name="connsiteX119" fmla="*/ 661585 w 6190318"/>
              <a:gd name="connsiteY119" fmla="*/ 1473200 h 2206056"/>
              <a:gd name="connsiteX120" fmla="*/ 686985 w 6190318"/>
              <a:gd name="connsiteY120" fmla="*/ 1464733 h 2206056"/>
              <a:gd name="connsiteX121" fmla="*/ 729318 w 6190318"/>
              <a:gd name="connsiteY121" fmla="*/ 1456267 h 2206056"/>
              <a:gd name="connsiteX122" fmla="*/ 754718 w 6190318"/>
              <a:gd name="connsiteY122" fmla="*/ 1447800 h 2206056"/>
              <a:gd name="connsiteX123" fmla="*/ 797052 w 6190318"/>
              <a:gd name="connsiteY123" fmla="*/ 1439333 h 2206056"/>
              <a:gd name="connsiteX124" fmla="*/ 830918 w 6190318"/>
              <a:gd name="connsiteY124" fmla="*/ 1430867 h 2206056"/>
              <a:gd name="connsiteX125" fmla="*/ 881718 w 6190318"/>
              <a:gd name="connsiteY125" fmla="*/ 1422400 h 2206056"/>
              <a:gd name="connsiteX126" fmla="*/ 924052 w 6190318"/>
              <a:gd name="connsiteY126" fmla="*/ 1413933 h 2206056"/>
              <a:gd name="connsiteX127" fmla="*/ 1059518 w 6190318"/>
              <a:gd name="connsiteY127" fmla="*/ 1397000 h 2206056"/>
              <a:gd name="connsiteX128" fmla="*/ 1101852 w 6190318"/>
              <a:gd name="connsiteY128" fmla="*/ 1388533 h 2206056"/>
              <a:gd name="connsiteX129" fmla="*/ 1169585 w 6190318"/>
              <a:gd name="connsiteY129" fmla="*/ 1371600 h 2206056"/>
              <a:gd name="connsiteX130" fmla="*/ 1254252 w 6190318"/>
              <a:gd name="connsiteY130" fmla="*/ 1363133 h 2206056"/>
              <a:gd name="connsiteX131" fmla="*/ 1321985 w 6190318"/>
              <a:gd name="connsiteY131" fmla="*/ 1346200 h 2206056"/>
              <a:gd name="connsiteX132" fmla="*/ 1406652 w 6190318"/>
              <a:gd name="connsiteY132" fmla="*/ 1320800 h 2206056"/>
              <a:gd name="connsiteX133" fmla="*/ 1432052 w 6190318"/>
              <a:gd name="connsiteY133" fmla="*/ 1312333 h 2206056"/>
              <a:gd name="connsiteX134" fmla="*/ 1525185 w 6190318"/>
              <a:gd name="connsiteY134" fmla="*/ 1295400 h 2206056"/>
              <a:gd name="connsiteX135" fmla="*/ 1550585 w 6190318"/>
              <a:gd name="connsiteY135" fmla="*/ 1286933 h 2206056"/>
              <a:gd name="connsiteX136" fmla="*/ 1635252 w 6190318"/>
              <a:gd name="connsiteY136" fmla="*/ 1278467 h 2206056"/>
              <a:gd name="connsiteX137" fmla="*/ 1897718 w 6190318"/>
              <a:gd name="connsiteY137" fmla="*/ 1261533 h 2206056"/>
              <a:gd name="connsiteX138" fmla="*/ 1973918 w 6190318"/>
              <a:gd name="connsiteY138" fmla="*/ 1253067 h 2206056"/>
              <a:gd name="connsiteX139" fmla="*/ 2998385 w 6190318"/>
              <a:gd name="connsiteY139" fmla="*/ 1261533 h 2206056"/>
              <a:gd name="connsiteX140" fmla="*/ 3032252 w 6190318"/>
              <a:gd name="connsiteY140" fmla="*/ 1270000 h 2206056"/>
              <a:gd name="connsiteX141" fmla="*/ 3125385 w 6190318"/>
              <a:gd name="connsiteY141" fmla="*/ 1278467 h 2206056"/>
              <a:gd name="connsiteX142" fmla="*/ 3235452 w 6190318"/>
              <a:gd name="connsiteY142" fmla="*/ 1295400 h 2206056"/>
              <a:gd name="connsiteX143" fmla="*/ 3269318 w 6190318"/>
              <a:gd name="connsiteY143" fmla="*/ 1303867 h 2206056"/>
              <a:gd name="connsiteX144" fmla="*/ 3345518 w 6190318"/>
              <a:gd name="connsiteY144" fmla="*/ 1312333 h 2206056"/>
              <a:gd name="connsiteX145" fmla="*/ 3396318 w 6190318"/>
              <a:gd name="connsiteY145" fmla="*/ 1320800 h 2206056"/>
              <a:gd name="connsiteX146" fmla="*/ 3472518 w 6190318"/>
              <a:gd name="connsiteY146" fmla="*/ 1329267 h 2206056"/>
              <a:gd name="connsiteX147" fmla="*/ 3591052 w 6190318"/>
              <a:gd name="connsiteY147" fmla="*/ 1346200 h 2206056"/>
              <a:gd name="connsiteX148" fmla="*/ 3624918 w 6190318"/>
              <a:gd name="connsiteY148" fmla="*/ 1354667 h 2206056"/>
              <a:gd name="connsiteX149" fmla="*/ 3692652 w 6190318"/>
              <a:gd name="connsiteY149" fmla="*/ 1363133 h 2206056"/>
              <a:gd name="connsiteX150" fmla="*/ 3726518 w 6190318"/>
              <a:gd name="connsiteY150" fmla="*/ 1371600 h 2206056"/>
              <a:gd name="connsiteX151" fmla="*/ 3811185 w 6190318"/>
              <a:gd name="connsiteY151" fmla="*/ 1388533 h 2206056"/>
              <a:gd name="connsiteX152" fmla="*/ 3836585 w 6190318"/>
              <a:gd name="connsiteY152" fmla="*/ 1397000 h 2206056"/>
              <a:gd name="connsiteX153" fmla="*/ 3878918 w 6190318"/>
              <a:gd name="connsiteY153" fmla="*/ 1405467 h 2206056"/>
              <a:gd name="connsiteX154" fmla="*/ 3929718 w 6190318"/>
              <a:gd name="connsiteY154" fmla="*/ 1422400 h 2206056"/>
              <a:gd name="connsiteX155" fmla="*/ 3955118 w 6190318"/>
              <a:gd name="connsiteY155" fmla="*/ 1430867 h 2206056"/>
              <a:gd name="connsiteX156" fmla="*/ 4031318 w 6190318"/>
              <a:gd name="connsiteY156" fmla="*/ 1447800 h 2206056"/>
              <a:gd name="connsiteX157" fmla="*/ 4082118 w 6190318"/>
              <a:gd name="connsiteY157" fmla="*/ 1464733 h 2206056"/>
              <a:gd name="connsiteX158" fmla="*/ 4115985 w 6190318"/>
              <a:gd name="connsiteY158" fmla="*/ 1473200 h 2206056"/>
              <a:gd name="connsiteX159" fmla="*/ 4141385 w 6190318"/>
              <a:gd name="connsiteY159" fmla="*/ 1481667 h 2206056"/>
              <a:gd name="connsiteX160" fmla="*/ 4200652 w 6190318"/>
              <a:gd name="connsiteY160" fmla="*/ 1490133 h 2206056"/>
              <a:gd name="connsiteX161" fmla="*/ 4226052 w 6190318"/>
              <a:gd name="connsiteY161" fmla="*/ 1498600 h 2206056"/>
              <a:gd name="connsiteX162" fmla="*/ 4259918 w 6190318"/>
              <a:gd name="connsiteY162" fmla="*/ 1507067 h 2206056"/>
              <a:gd name="connsiteX163" fmla="*/ 4310718 w 6190318"/>
              <a:gd name="connsiteY163" fmla="*/ 1532467 h 2206056"/>
              <a:gd name="connsiteX164" fmla="*/ 4378452 w 6190318"/>
              <a:gd name="connsiteY164" fmla="*/ 1549400 h 2206056"/>
              <a:gd name="connsiteX165" fmla="*/ 4437718 w 6190318"/>
              <a:gd name="connsiteY165" fmla="*/ 1566333 h 2206056"/>
              <a:gd name="connsiteX166" fmla="*/ 4463118 w 6190318"/>
              <a:gd name="connsiteY166" fmla="*/ 1574800 h 2206056"/>
              <a:gd name="connsiteX167" fmla="*/ 4505452 w 6190318"/>
              <a:gd name="connsiteY167" fmla="*/ 1583267 h 2206056"/>
              <a:gd name="connsiteX168" fmla="*/ 4598585 w 6190318"/>
              <a:gd name="connsiteY168" fmla="*/ 1617133 h 2206056"/>
              <a:gd name="connsiteX169" fmla="*/ 4632452 w 6190318"/>
              <a:gd name="connsiteY169" fmla="*/ 1625600 h 2206056"/>
              <a:gd name="connsiteX170" fmla="*/ 4683252 w 6190318"/>
              <a:gd name="connsiteY170" fmla="*/ 1642533 h 2206056"/>
              <a:gd name="connsiteX171" fmla="*/ 4725585 w 6190318"/>
              <a:gd name="connsiteY171" fmla="*/ 1651000 h 2206056"/>
              <a:gd name="connsiteX172" fmla="*/ 4776385 w 6190318"/>
              <a:gd name="connsiteY172" fmla="*/ 1667933 h 2206056"/>
              <a:gd name="connsiteX173" fmla="*/ 4835652 w 6190318"/>
              <a:gd name="connsiteY173" fmla="*/ 1684867 h 2206056"/>
              <a:gd name="connsiteX174" fmla="*/ 4869518 w 6190318"/>
              <a:gd name="connsiteY174" fmla="*/ 1693333 h 2206056"/>
              <a:gd name="connsiteX175" fmla="*/ 4894918 w 6190318"/>
              <a:gd name="connsiteY175" fmla="*/ 1701800 h 2206056"/>
              <a:gd name="connsiteX176" fmla="*/ 4920318 w 6190318"/>
              <a:gd name="connsiteY176" fmla="*/ 1718733 h 2206056"/>
              <a:gd name="connsiteX177" fmla="*/ 4988052 w 6190318"/>
              <a:gd name="connsiteY177" fmla="*/ 1735667 h 2206056"/>
              <a:gd name="connsiteX178" fmla="*/ 5038852 w 6190318"/>
              <a:gd name="connsiteY178" fmla="*/ 1752600 h 2206056"/>
              <a:gd name="connsiteX179" fmla="*/ 5064252 w 6190318"/>
              <a:gd name="connsiteY179" fmla="*/ 1761067 h 2206056"/>
              <a:gd name="connsiteX180" fmla="*/ 5115052 w 6190318"/>
              <a:gd name="connsiteY180" fmla="*/ 1786467 h 2206056"/>
              <a:gd name="connsiteX181" fmla="*/ 5174318 w 6190318"/>
              <a:gd name="connsiteY181" fmla="*/ 1811867 h 2206056"/>
              <a:gd name="connsiteX182" fmla="*/ 5225118 w 6190318"/>
              <a:gd name="connsiteY182" fmla="*/ 1837267 h 2206056"/>
              <a:gd name="connsiteX183" fmla="*/ 5242052 w 6190318"/>
              <a:gd name="connsiteY183" fmla="*/ 1854200 h 2206056"/>
              <a:gd name="connsiteX184" fmla="*/ 5301318 w 6190318"/>
              <a:gd name="connsiteY184" fmla="*/ 1871133 h 2206056"/>
              <a:gd name="connsiteX185" fmla="*/ 5318252 w 6190318"/>
              <a:gd name="connsiteY185" fmla="*/ 1888067 h 2206056"/>
              <a:gd name="connsiteX186" fmla="*/ 5352118 w 6190318"/>
              <a:gd name="connsiteY186" fmla="*/ 1896533 h 2206056"/>
              <a:gd name="connsiteX187" fmla="*/ 5402918 w 6190318"/>
              <a:gd name="connsiteY187" fmla="*/ 1913467 h 2206056"/>
              <a:gd name="connsiteX188" fmla="*/ 5504518 w 6190318"/>
              <a:gd name="connsiteY188" fmla="*/ 1947333 h 2206056"/>
              <a:gd name="connsiteX189" fmla="*/ 5529918 w 6190318"/>
              <a:gd name="connsiteY189" fmla="*/ 1955800 h 2206056"/>
              <a:gd name="connsiteX190" fmla="*/ 5538385 w 6190318"/>
              <a:gd name="connsiteY190" fmla="*/ 1981200 h 2206056"/>
              <a:gd name="connsiteX191" fmla="*/ 5597652 w 6190318"/>
              <a:gd name="connsiteY191" fmla="*/ 2015067 h 2206056"/>
              <a:gd name="connsiteX192" fmla="*/ 5656919 w 6190318"/>
              <a:gd name="connsiteY192" fmla="*/ 2031999 h 2206056"/>
              <a:gd name="connsiteX193" fmla="*/ 5690785 w 6190318"/>
              <a:gd name="connsiteY193" fmla="*/ 2057400 h 2206056"/>
              <a:gd name="connsiteX194" fmla="*/ 5733118 w 6190318"/>
              <a:gd name="connsiteY194" fmla="*/ 2074334 h 2206056"/>
              <a:gd name="connsiteX195" fmla="*/ 5775452 w 6190318"/>
              <a:gd name="connsiteY195" fmla="*/ 2099733 h 2206056"/>
              <a:gd name="connsiteX196" fmla="*/ 5817785 w 6190318"/>
              <a:gd name="connsiteY196" fmla="*/ 2125133 h 2206056"/>
              <a:gd name="connsiteX197" fmla="*/ 5860118 w 6190318"/>
              <a:gd name="connsiteY197" fmla="*/ 2150534 h 2206056"/>
              <a:gd name="connsiteX198" fmla="*/ 5927852 w 6190318"/>
              <a:gd name="connsiteY198" fmla="*/ 2150534 h 2206056"/>
              <a:gd name="connsiteX199" fmla="*/ 5927852 w 6190318"/>
              <a:gd name="connsiteY199" fmla="*/ 2142067 h 2206056"/>
              <a:gd name="connsiteX200" fmla="*/ 5953252 w 6190318"/>
              <a:gd name="connsiteY200" fmla="*/ 2159000 h 2206056"/>
              <a:gd name="connsiteX201" fmla="*/ 5987119 w 6190318"/>
              <a:gd name="connsiteY201" fmla="*/ 2201333 h 2206056"/>
              <a:gd name="connsiteX202" fmla="*/ 6029452 w 6190318"/>
              <a:gd name="connsiteY202" fmla="*/ 2201333 h 2206056"/>
              <a:gd name="connsiteX203" fmla="*/ 6080252 w 6190318"/>
              <a:gd name="connsiteY203" fmla="*/ 2192867 h 2206056"/>
              <a:gd name="connsiteX204" fmla="*/ 6097185 w 6190318"/>
              <a:gd name="connsiteY204" fmla="*/ 2175933 h 2206056"/>
              <a:gd name="connsiteX205" fmla="*/ 6131052 w 6190318"/>
              <a:gd name="connsiteY205" fmla="*/ 2133600 h 2206056"/>
              <a:gd name="connsiteX206" fmla="*/ 6147985 w 6190318"/>
              <a:gd name="connsiteY206" fmla="*/ 2074333 h 2206056"/>
              <a:gd name="connsiteX207" fmla="*/ 6164918 w 6190318"/>
              <a:gd name="connsiteY207" fmla="*/ 1998133 h 2206056"/>
              <a:gd name="connsiteX208" fmla="*/ 6173385 w 6190318"/>
              <a:gd name="connsiteY208" fmla="*/ 1930400 h 2206056"/>
              <a:gd name="connsiteX209" fmla="*/ 6181852 w 6190318"/>
              <a:gd name="connsiteY209" fmla="*/ 1871133 h 2206056"/>
              <a:gd name="connsiteX210" fmla="*/ 6190318 w 6190318"/>
              <a:gd name="connsiteY210" fmla="*/ 1769533 h 2206056"/>
              <a:gd name="connsiteX211" fmla="*/ 6181852 w 6190318"/>
              <a:gd name="connsiteY211" fmla="*/ 1583267 h 2206056"/>
              <a:gd name="connsiteX212" fmla="*/ 6173385 w 6190318"/>
              <a:gd name="connsiteY212" fmla="*/ 1557867 h 2206056"/>
              <a:gd name="connsiteX213" fmla="*/ 6139518 w 6190318"/>
              <a:gd name="connsiteY213" fmla="*/ 1524000 h 2206056"/>
              <a:gd name="connsiteX214" fmla="*/ 6105652 w 6190318"/>
              <a:gd name="connsiteY214" fmla="*/ 1473200 h 2206056"/>
              <a:gd name="connsiteX215" fmla="*/ 6088718 w 6190318"/>
              <a:gd name="connsiteY215" fmla="*/ 1456267 h 2206056"/>
              <a:gd name="connsiteX216" fmla="*/ 6071785 w 6190318"/>
              <a:gd name="connsiteY216" fmla="*/ 1430867 h 2206056"/>
              <a:gd name="connsiteX217" fmla="*/ 6020985 w 6190318"/>
              <a:gd name="connsiteY217" fmla="*/ 1413933 h 2206056"/>
              <a:gd name="connsiteX0" fmla="*/ 6020985 w 6190318"/>
              <a:gd name="connsiteY0" fmla="*/ 1413933 h 2204806"/>
              <a:gd name="connsiteX1" fmla="*/ 5961718 w 6190318"/>
              <a:gd name="connsiteY1" fmla="*/ 1405467 h 2204806"/>
              <a:gd name="connsiteX2" fmla="*/ 5936318 w 6190318"/>
              <a:gd name="connsiteY2" fmla="*/ 1397000 h 2204806"/>
              <a:gd name="connsiteX3" fmla="*/ 5885518 w 6190318"/>
              <a:gd name="connsiteY3" fmla="*/ 1388533 h 2204806"/>
              <a:gd name="connsiteX4" fmla="*/ 5851652 w 6190318"/>
              <a:gd name="connsiteY4" fmla="*/ 1380067 h 2204806"/>
              <a:gd name="connsiteX5" fmla="*/ 5809318 w 6190318"/>
              <a:gd name="connsiteY5" fmla="*/ 1371600 h 2204806"/>
              <a:gd name="connsiteX6" fmla="*/ 5733118 w 6190318"/>
              <a:gd name="connsiteY6" fmla="*/ 1346200 h 2204806"/>
              <a:gd name="connsiteX7" fmla="*/ 5707718 w 6190318"/>
              <a:gd name="connsiteY7" fmla="*/ 1337733 h 2204806"/>
              <a:gd name="connsiteX8" fmla="*/ 5682318 w 6190318"/>
              <a:gd name="connsiteY8" fmla="*/ 1329267 h 2204806"/>
              <a:gd name="connsiteX9" fmla="*/ 5639985 w 6190318"/>
              <a:gd name="connsiteY9" fmla="*/ 1303867 h 2204806"/>
              <a:gd name="connsiteX10" fmla="*/ 5597652 w 6190318"/>
              <a:gd name="connsiteY10" fmla="*/ 1278467 h 2204806"/>
              <a:gd name="connsiteX11" fmla="*/ 5546852 w 6190318"/>
              <a:gd name="connsiteY11" fmla="*/ 1244600 h 2204806"/>
              <a:gd name="connsiteX12" fmla="*/ 5496052 w 6190318"/>
              <a:gd name="connsiteY12" fmla="*/ 1227667 h 2204806"/>
              <a:gd name="connsiteX13" fmla="*/ 5453718 w 6190318"/>
              <a:gd name="connsiteY13" fmla="*/ 1202267 h 2204806"/>
              <a:gd name="connsiteX14" fmla="*/ 5436785 w 6190318"/>
              <a:gd name="connsiteY14" fmla="*/ 1185333 h 2204806"/>
              <a:gd name="connsiteX15" fmla="*/ 5385985 w 6190318"/>
              <a:gd name="connsiteY15" fmla="*/ 1168400 h 2204806"/>
              <a:gd name="connsiteX16" fmla="*/ 5335185 w 6190318"/>
              <a:gd name="connsiteY16" fmla="*/ 1143000 h 2204806"/>
              <a:gd name="connsiteX17" fmla="*/ 5309785 w 6190318"/>
              <a:gd name="connsiteY17" fmla="*/ 1126067 h 2204806"/>
              <a:gd name="connsiteX18" fmla="*/ 5284385 w 6190318"/>
              <a:gd name="connsiteY18" fmla="*/ 1117600 h 2204806"/>
              <a:gd name="connsiteX19" fmla="*/ 5258985 w 6190318"/>
              <a:gd name="connsiteY19" fmla="*/ 1100667 h 2204806"/>
              <a:gd name="connsiteX20" fmla="*/ 5233585 w 6190318"/>
              <a:gd name="connsiteY20" fmla="*/ 1092200 h 2204806"/>
              <a:gd name="connsiteX21" fmla="*/ 5208185 w 6190318"/>
              <a:gd name="connsiteY21" fmla="*/ 1075267 h 2204806"/>
              <a:gd name="connsiteX22" fmla="*/ 5182785 w 6190318"/>
              <a:gd name="connsiteY22" fmla="*/ 1066800 h 2204806"/>
              <a:gd name="connsiteX23" fmla="*/ 5157385 w 6190318"/>
              <a:gd name="connsiteY23" fmla="*/ 1049867 h 2204806"/>
              <a:gd name="connsiteX24" fmla="*/ 5140452 w 6190318"/>
              <a:gd name="connsiteY24" fmla="*/ 1032933 h 2204806"/>
              <a:gd name="connsiteX25" fmla="*/ 5115052 w 6190318"/>
              <a:gd name="connsiteY25" fmla="*/ 1024467 h 2204806"/>
              <a:gd name="connsiteX26" fmla="*/ 5089652 w 6190318"/>
              <a:gd name="connsiteY26" fmla="*/ 1007533 h 2204806"/>
              <a:gd name="connsiteX27" fmla="*/ 5072718 w 6190318"/>
              <a:gd name="connsiteY27" fmla="*/ 990600 h 2204806"/>
              <a:gd name="connsiteX28" fmla="*/ 5047318 w 6190318"/>
              <a:gd name="connsiteY28" fmla="*/ 982133 h 2204806"/>
              <a:gd name="connsiteX29" fmla="*/ 4971118 w 6190318"/>
              <a:gd name="connsiteY29" fmla="*/ 931333 h 2204806"/>
              <a:gd name="connsiteX30" fmla="*/ 4920318 w 6190318"/>
              <a:gd name="connsiteY30" fmla="*/ 897467 h 2204806"/>
              <a:gd name="connsiteX31" fmla="*/ 4894918 w 6190318"/>
              <a:gd name="connsiteY31" fmla="*/ 880533 h 2204806"/>
              <a:gd name="connsiteX32" fmla="*/ 4869518 w 6190318"/>
              <a:gd name="connsiteY32" fmla="*/ 872067 h 2204806"/>
              <a:gd name="connsiteX33" fmla="*/ 4801785 w 6190318"/>
              <a:gd name="connsiteY33" fmla="*/ 838200 h 2204806"/>
              <a:gd name="connsiteX34" fmla="*/ 4750985 w 6190318"/>
              <a:gd name="connsiteY34" fmla="*/ 821267 h 2204806"/>
              <a:gd name="connsiteX35" fmla="*/ 4700185 w 6190318"/>
              <a:gd name="connsiteY35" fmla="*/ 795867 h 2204806"/>
              <a:gd name="connsiteX36" fmla="*/ 4640918 w 6190318"/>
              <a:gd name="connsiteY36" fmla="*/ 770467 h 2204806"/>
              <a:gd name="connsiteX37" fmla="*/ 4590118 w 6190318"/>
              <a:gd name="connsiteY37" fmla="*/ 736600 h 2204806"/>
              <a:gd name="connsiteX38" fmla="*/ 4539318 w 6190318"/>
              <a:gd name="connsiteY38" fmla="*/ 711200 h 2204806"/>
              <a:gd name="connsiteX39" fmla="*/ 4513918 w 6190318"/>
              <a:gd name="connsiteY39" fmla="*/ 685800 h 2204806"/>
              <a:gd name="connsiteX40" fmla="*/ 4429252 w 6190318"/>
              <a:gd name="connsiteY40" fmla="*/ 626533 h 2204806"/>
              <a:gd name="connsiteX41" fmla="*/ 4412318 w 6190318"/>
              <a:gd name="connsiteY41" fmla="*/ 609600 h 2204806"/>
              <a:gd name="connsiteX42" fmla="*/ 4378452 w 6190318"/>
              <a:gd name="connsiteY42" fmla="*/ 592667 h 2204806"/>
              <a:gd name="connsiteX43" fmla="*/ 4336118 w 6190318"/>
              <a:gd name="connsiteY43" fmla="*/ 550333 h 2204806"/>
              <a:gd name="connsiteX44" fmla="*/ 4285318 w 6190318"/>
              <a:gd name="connsiteY44" fmla="*/ 516467 h 2204806"/>
              <a:gd name="connsiteX45" fmla="*/ 4259918 w 6190318"/>
              <a:gd name="connsiteY45" fmla="*/ 499533 h 2204806"/>
              <a:gd name="connsiteX46" fmla="*/ 4209118 w 6190318"/>
              <a:gd name="connsiteY46" fmla="*/ 465667 h 2204806"/>
              <a:gd name="connsiteX47" fmla="*/ 4183718 w 6190318"/>
              <a:gd name="connsiteY47" fmla="*/ 448733 h 2204806"/>
              <a:gd name="connsiteX48" fmla="*/ 4158318 w 6190318"/>
              <a:gd name="connsiteY48" fmla="*/ 440267 h 2204806"/>
              <a:gd name="connsiteX49" fmla="*/ 4132918 w 6190318"/>
              <a:gd name="connsiteY49" fmla="*/ 414867 h 2204806"/>
              <a:gd name="connsiteX50" fmla="*/ 4107518 w 6190318"/>
              <a:gd name="connsiteY50" fmla="*/ 406400 h 2204806"/>
              <a:gd name="connsiteX51" fmla="*/ 4073652 w 6190318"/>
              <a:gd name="connsiteY51" fmla="*/ 389467 h 2204806"/>
              <a:gd name="connsiteX52" fmla="*/ 4022852 w 6190318"/>
              <a:gd name="connsiteY52" fmla="*/ 372533 h 2204806"/>
              <a:gd name="connsiteX53" fmla="*/ 3963585 w 6190318"/>
              <a:gd name="connsiteY53" fmla="*/ 347133 h 2204806"/>
              <a:gd name="connsiteX54" fmla="*/ 3938185 w 6190318"/>
              <a:gd name="connsiteY54" fmla="*/ 330200 h 2204806"/>
              <a:gd name="connsiteX55" fmla="*/ 3887385 w 6190318"/>
              <a:gd name="connsiteY55" fmla="*/ 313267 h 2204806"/>
              <a:gd name="connsiteX56" fmla="*/ 3819652 w 6190318"/>
              <a:gd name="connsiteY56" fmla="*/ 279400 h 2204806"/>
              <a:gd name="connsiteX57" fmla="*/ 3819652 w 6190318"/>
              <a:gd name="connsiteY57" fmla="*/ 279400 h 2204806"/>
              <a:gd name="connsiteX58" fmla="*/ 3794252 w 6190318"/>
              <a:gd name="connsiteY58" fmla="*/ 262467 h 2204806"/>
              <a:gd name="connsiteX59" fmla="*/ 3777318 w 6190318"/>
              <a:gd name="connsiteY59" fmla="*/ 245533 h 2204806"/>
              <a:gd name="connsiteX60" fmla="*/ 3751918 w 6190318"/>
              <a:gd name="connsiteY60" fmla="*/ 237067 h 2204806"/>
              <a:gd name="connsiteX61" fmla="*/ 3734985 w 6190318"/>
              <a:gd name="connsiteY61" fmla="*/ 220133 h 2204806"/>
              <a:gd name="connsiteX62" fmla="*/ 3684185 w 6190318"/>
              <a:gd name="connsiteY62" fmla="*/ 203200 h 2204806"/>
              <a:gd name="connsiteX63" fmla="*/ 3658785 w 6190318"/>
              <a:gd name="connsiteY63" fmla="*/ 194733 h 2204806"/>
              <a:gd name="connsiteX64" fmla="*/ 3633385 w 6190318"/>
              <a:gd name="connsiteY64" fmla="*/ 186267 h 2204806"/>
              <a:gd name="connsiteX65" fmla="*/ 3599518 w 6190318"/>
              <a:gd name="connsiteY65" fmla="*/ 169333 h 2204806"/>
              <a:gd name="connsiteX66" fmla="*/ 3574118 w 6190318"/>
              <a:gd name="connsiteY66" fmla="*/ 152400 h 2204806"/>
              <a:gd name="connsiteX67" fmla="*/ 3540252 w 6190318"/>
              <a:gd name="connsiteY67" fmla="*/ 143933 h 2204806"/>
              <a:gd name="connsiteX68" fmla="*/ 3447118 w 6190318"/>
              <a:gd name="connsiteY68" fmla="*/ 127000 h 2204806"/>
              <a:gd name="connsiteX69" fmla="*/ 3404785 w 6190318"/>
              <a:gd name="connsiteY69" fmla="*/ 118533 h 2204806"/>
              <a:gd name="connsiteX70" fmla="*/ 3269318 w 6190318"/>
              <a:gd name="connsiteY70" fmla="*/ 101600 h 2204806"/>
              <a:gd name="connsiteX71" fmla="*/ 3235452 w 6190318"/>
              <a:gd name="connsiteY71" fmla="*/ 93133 h 2204806"/>
              <a:gd name="connsiteX72" fmla="*/ 3108452 w 6190318"/>
              <a:gd name="connsiteY72" fmla="*/ 76200 h 2204806"/>
              <a:gd name="connsiteX73" fmla="*/ 3074585 w 6190318"/>
              <a:gd name="connsiteY73" fmla="*/ 67733 h 2204806"/>
              <a:gd name="connsiteX74" fmla="*/ 2964518 w 6190318"/>
              <a:gd name="connsiteY74" fmla="*/ 59267 h 2204806"/>
              <a:gd name="connsiteX75" fmla="*/ 2795185 w 6190318"/>
              <a:gd name="connsiteY75" fmla="*/ 33867 h 2204806"/>
              <a:gd name="connsiteX76" fmla="*/ 2617385 w 6190318"/>
              <a:gd name="connsiteY76" fmla="*/ 16933 h 2204806"/>
              <a:gd name="connsiteX77" fmla="*/ 2456518 w 6190318"/>
              <a:gd name="connsiteY77" fmla="*/ 0 h 2204806"/>
              <a:gd name="connsiteX78" fmla="*/ 1745318 w 6190318"/>
              <a:gd name="connsiteY78" fmla="*/ 8467 h 2204806"/>
              <a:gd name="connsiteX79" fmla="*/ 1652185 w 6190318"/>
              <a:gd name="connsiteY79" fmla="*/ 33867 h 2204806"/>
              <a:gd name="connsiteX80" fmla="*/ 1601385 w 6190318"/>
              <a:gd name="connsiteY80" fmla="*/ 42333 h 2204806"/>
              <a:gd name="connsiteX81" fmla="*/ 1533652 w 6190318"/>
              <a:gd name="connsiteY81" fmla="*/ 59267 h 2204806"/>
              <a:gd name="connsiteX82" fmla="*/ 1457452 w 6190318"/>
              <a:gd name="connsiteY82" fmla="*/ 67733 h 2204806"/>
              <a:gd name="connsiteX83" fmla="*/ 1415118 w 6190318"/>
              <a:gd name="connsiteY83" fmla="*/ 76200 h 2204806"/>
              <a:gd name="connsiteX84" fmla="*/ 1330452 w 6190318"/>
              <a:gd name="connsiteY84" fmla="*/ 84667 h 2204806"/>
              <a:gd name="connsiteX85" fmla="*/ 1254252 w 6190318"/>
              <a:gd name="connsiteY85" fmla="*/ 101600 h 2204806"/>
              <a:gd name="connsiteX86" fmla="*/ 1178052 w 6190318"/>
              <a:gd name="connsiteY86" fmla="*/ 110067 h 2204806"/>
              <a:gd name="connsiteX87" fmla="*/ 1127252 w 6190318"/>
              <a:gd name="connsiteY87" fmla="*/ 118533 h 2204806"/>
              <a:gd name="connsiteX88" fmla="*/ 1093385 w 6190318"/>
              <a:gd name="connsiteY88" fmla="*/ 127000 h 2204806"/>
              <a:gd name="connsiteX89" fmla="*/ 1008718 w 6190318"/>
              <a:gd name="connsiteY89" fmla="*/ 135467 h 2204806"/>
              <a:gd name="connsiteX90" fmla="*/ 898652 w 6190318"/>
              <a:gd name="connsiteY90" fmla="*/ 152400 h 2204806"/>
              <a:gd name="connsiteX91" fmla="*/ 873252 w 6190318"/>
              <a:gd name="connsiteY91" fmla="*/ 160867 h 2204806"/>
              <a:gd name="connsiteX92" fmla="*/ 830918 w 6190318"/>
              <a:gd name="connsiteY92" fmla="*/ 169333 h 2204806"/>
              <a:gd name="connsiteX93" fmla="*/ 780118 w 6190318"/>
              <a:gd name="connsiteY93" fmla="*/ 186267 h 2204806"/>
              <a:gd name="connsiteX94" fmla="*/ 754718 w 6190318"/>
              <a:gd name="connsiteY94" fmla="*/ 194733 h 2204806"/>
              <a:gd name="connsiteX95" fmla="*/ 720852 w 6190318"/>
              <a:gd name="connsiteY95" fmla="*/ 203200 h 2204806"/>
              <a:gd name="connsiteX96" fmla="*/ 644652 w 6190318"/>
              <a:gd name="connsiteY96" fmla="*/ 228600 h 2204806"/>
              <a:gd name="connsiteX97" fmla="*/ 543052 w 6190318"/>
              <a:gd name="connsiteY97" fmla="*/ 262467 h 2204806"/>
              <a:gd name="connsiteX98" fmla="*/ 483785 w 6190318"/>
              <a:gd name="connsiteY98" fmla="*/ 287867 h 2204806"/>
              <a:gd name="connsiteX99" fmla="*/ 424518 w 6190318"/>
              <a:gd name="connsiteY99" fmla="*/ 304800 h 2204806"/>
              <a:gd name="connsiteX100" fmla="*/ 390652 w 6190318"/>
              <a:gd name="connsiteY100" fmla="*/ 321733 h 2204806"/>
              <a:gd name="connsiteX101" fmla="*/ 339852 w 6190318"/>
              <a:gd name="connsiteY101" fmla="*/ 338667 h 2204806"/>
              <a:gd name="connsiteX102" fmla="*/ 314452 w 6190318"/>
              <a:gd name="connsiteY102" fmla="*/ 347133 h 2204806"/>
              <a:gd name="connsiteX103" fmla="*/ 263652 w 6190318"/>
              <a:gd name="connsiteY103" fmla="*/ 372533 h 2204806"/>
              <a:gd name="connsiteX104" fmla="*/ 212852 w 6190318"/>
              <a:gd name="connsiteY104" fmla="*/ 389467 h 2204806"/>
              <a:gd name="connsiteX105" fmla="*/ 187452 w 6190318"/>
              <a:gd name="connsiteY105" fmla="*/ 440267 h 2204806"/>
              <a:gd name="connsiteX106" fmla="*/ 170518 w 6190318"/>
              <a:gd name="connsiteY106" fmla="*/ 491067 h 2204806"/>
              <a:gd name="connsiteX107" fmla="*/ 153585 w 6190318"/>
              <a:gd name="connsiteY107" fmla="*/ 516467 h 2204806"/>
              <a:gd name="connsiteX108" fmla="*/ 136652 w 6190318"/>
              <a:gd name="connsiteY108" fmla="*/ 567267 h 2204806"/>
              <a:gd name="connsiteX109" fmla="*/ 119718 w 6190318"/>
              <a:gd name="connsiteY109" fmla="*/ 618067 h 2204806"/>
              <a:gd name="connsiteX110" fmla="*/ 111252 w 6190318"/>
              <a:gd name="connsiteY110" fmla="*/ 643467 h 2204806"/>
              <a:gd name="connsiteX111" fmla="*/ 102785 w 6190318"/>
              <a:gd name="connsiteY111" fmla="*/ 677333 h 2204806"/>
              <a:gd name="connsiteX112" fmla="*/ 111252 w 6190318"/>
              <a:gd name="connsiteY112" fmla="*/ 1117600 h 2204806"/>
              <a:gd name="connsiteX113" fmla="*/ 136652 w 6190318"/>
              <a:gd name="connsiteY113" fmla="*/ 1193800 h 2204806"/>
              <a:gd name="connsiteX114" fmla="*/ 145118 w 6190318"/>
              <a:gd name="connsiteY114" fmla="*/ 1219200 h 2204806"/>
              <a:gd name="connsiteX115" fmla="*/ 178985 w 6190318"/>
              <a:gd name="connsiteY115" fmla="*/ 1270000 h 2204806"/>
              <a:gd name="connsiteX116" fmla="*/ 221318 w 6190318"/>
              <a:gd name="connsiteY116" fmla="*/ 1346200 h 2204806"/>
              <a:gd name="connsiteX117" fmla="*/ 9652 w 6190318"/>
              <a:gd name="connsiteY117" fmla="*/ 1591733 h 2204806"/>
              <a:gd name="connsiteX118" fmla="*/ 585385 w 6190318"/>
              <a:gd name="connsiteY118" fmla="*/ 1481667 h 2204806"/>
              <a:gd name="connsiteX119" fmla="*/ 661585 w 6190318"/>
              <a:gd name="connsiteY119" fmla="*/ 1473200 h 2204806"/>
              <a:gd name="connsiteX120" fmla="*/ 686985 w 6190318"/>
              <a:gd name="connsiteY120" fmla="*/ 1464733 h 2204806"/>
              <a:gd name="connsiteX121" fmla="*/ 729318 w 6190318"/>
              <a:gd name="connsiteY121" fmla="*/ 1456267 h 2204806"/>
              <a:gd name="connsiteX122" fmla="*/ 754718 w 6190318"/>
              <a:gd name="connsiteY122" fmla="*/ 1447800 h 2204806"/>
              <a:gd name="connsiteX123" fmla="*/ 797052 w 6190318"/>
              <a:gd name="connsiteY123" fmla="*/ 1439333 h 2204806"/>
              <a:gd name="connsiteX124" fmla="*/ 830918 w 6190318"/>
              <a:gd name="connsiteY124" fmla="*/ 1430867 h 2204806"/>
              <a:gd name="connsiteX125" fmla="*/ 881718 w 6190318"/>
              <a:gd name="connsiteY125" fmla="*/ 1422400 h 2204806"/>
              <a:gd name="connsiteX126" fmla="*/ 924052 w 6190318"/>
              <a:gd name="connsiteY126" fmla="*/ 1413933 h 2204806"/>
              <a:gd name="connsiteX127" fmla="*/ 1059518 w 6190318"/>
              <a:gd name="connsiteY127" fmla="*/ 1397000 h 2204806"/>
              <a:gd name="connsiteX128" fmla="*/ 1101852 w 6190318"/>
              <a:gd name="connsiteY128" fmla="*/ 1388533 h 2204806"/>
              <a:gd name="connsiteX129" fmla="*/ 1169585 w 6190318"/>
              <a:gd name="connsiteY129" fmla="*/ 1371600 h 2204806"/>
              <a:gd name="connsiteX130" fmla="*/ 1254252 w 6190318"/>
              <a:gd name="connsiteY130" fmla="*/ 1363133 h 2204806"/>
              <a:gd name="connsiteX131" fmla="*/ 1321985 w 6190318"/>
              <a:gd name="connsiteY131" fmla="*/ 1346200 h 2204806"/>
              <a:gd name="connsiteX132" fmla="*/ 1406652 w 6190318"/>
              <a:gd name="connsiteY132" fmla="*/ 1320800 h 2204806"/>
              <a:gd name="connsiteX133" fmla="*/ 1432052 w 6190318"/>
              <a:gd name="connsiteY133" fmla="*/ 1312333 h 2204806"/>
              <a:gd name="connsiteX134" fmla="*/ 1525185 w 6190318"/>
              <a:gd name="connsiteY134" fmla="*/ 1295400 h 2204806"/>
              <a:gd name="connsiteX135" fmla="*/ 1550585 w 6190318"/>
              <a:gd name="connsiteY135" fmla="*/ 1286933 h 2204806"/>
              <a:gd name="connsiteX136" fmla="*/ 1635252 w 6190318"/>
              <a:gd name="connsiteY136" fmla="*/ 1278467 h 2204806"/>
              <a:gd name="connsiteX137" fmla="*/ 1897718 w 6190318"/>
              <a:gd name="connsiteY137" fmla="*/ 1261533 h 2204806"/>
              <a:gd name="connsiteX138" fmla="*/ 1973918 w 6190318"/>
              <a:gd name="connsiteY138" fmla="*/ 1253067 h 2204806"/>
              <a:gd name="connsiteX139" fmla="*/ 2998385 w 6190318"/>
              <a:gd name="connsiteY139" fmla="*/ 1261533 h 2204806"/>
              <a:gd name="connsiteX140" fmla="*/ 3032252 w 6190318"/>
              <a:gd name="connsiteY140" fmla="*/ 1270000 h 2204806"/>
              <a:gd name="connsiteX141" fmla="*/ 3125385 w 6190318"/>
              <a:gd name="connsiteY141" fmla="*/ 1278467 h 2204806"/>
              <a:gd name="connsiteX142" fmla="*/ 3235452 w 6190318"/>
              <a:gd name="connsiteY142" fmla="*/ 1295400 h 2204806"/>
              <a:gd name="connsiteX143" fmla="*/ 3269318 w 6190318"/>
              <a:gd name="connsiteY143" fmla="*/ 1303867 h 2204806"/>
              <a:gd name="connsiteX144" fmla="*/ 3345518 w 6190318"/>
              <a:gd name="connsiteY144" fmla="*/ 1312333 h 2204806"/>
              <a:gd name="connsiteX145" fmla="*/ 3396318 w 6190318"/>
              <a:gd name="connsiteY145" fmla="*/ 1320800 h 2204806"/>
              <a:gd name="connsiteX146" fmla="*/ 3472518 w 6190318"/>
              <a:gd name="connsiteY146" fmla="*/ 1329267 h 2204806"/>
              <a:gd name="connsiteX147" fmla="*/ 3591052 w 6190318"/>
              <a:gd name="connsiteY147" fmla="*/ 1346200 h 2204806"/>
              <a:gd name="connsiteX148" fmla="*/ 3624918 w 6190318"/>
              <a:gd name="connsiteY148" fmla="*/ 1354667 h 2204806"/>
              <a:gd name="connsiteX149" fmla="*/ 3692652 w 6190318"/>
              <a:gd name="connsiteY149" fmla="*/ 1363133 h 2204806"/>
              <a:gd name="connsiteX150" fmla="*/ 3726518 w 6190318"/>
              <a:gd name="connsiteY150" fmla="*/ 1371600 h 2204806"/>
              <a:gd name="connsiteX151" fmla="*/ 3811185 w 6190318"/>
              <a:gd name="connsiteY151" fmla="*/ 1388533 h 2204806"/>
              <a:gd name="connsiteX152" fmla="*/ 3836585 w 6190318"/>
              <a:gd name="connsiteY152" fmla="*/ 1397000 h 2204806"/>
              <a:gd name="connsiteX153" fmla="*/ 3878918 w 6190318"/>
              <a:gd name="connsiteY153" fmla="*/ 1405467 h 2204806"/>
              <a:gd name="connsiteX154" fmla="*/ 3929718 w 6190318"/>
              <a:gd name="connsiteY154" fmla="*/ 1422400 h 2204806"/>
              <a:gd name="connsiteX155" fmla="*/ 3955118 w 6190318"/>
              <a:gd name="connsiteY155" fmla="*/ 1430867 h 2204806"/>
              <a:gd name="connsiteX156" fmla="*/ 4031318 w 6190318"/>
              <a:gd name="connsiteY156" fmla="*/ 1447800 h 2204806"/>
              <a:gd name="connsiteX157" fmla="*/ 4082118 w 6190318"/>
              <a:gd name="connsiteY157" fmla="*/ 1464733 h 2204806"/>
              <a:gd name="connsiteX158" fmla="*/ 4115985 w 6190318"/>
              <a:gd name="connsiteY158" fmla="*/ 1473200 h 2204806"/>
              <a:gd name="connsiteX159" fmla="*/ 4141385 w 6190318"/>
              <a:gd name="connsiteY159" fmla="*/ 1481667 h 2204806"/>
              <a:gd name="connsiteX160" fmla="*/ 4200652 w 6190318"/>
              <a:gd name="connsiteY160" fmla="*/ 1490133 h 2204806"/>
              <a:gd name="connsiteX161" fmla="*/ 4226052 w 6190318"/>
              <a:gd name="connsiteY161" fmla="*/ 1498600 h 2204806"/>
              <a:gd name="connsiteX162" fmla="*/ 4259918 w 6190318"/>
              <a:gd name="connsiteY162" fmla="*/ 1507067 h 2204806"/>
              <a:gd name="connsiteX163" fmla="*/ 4310718 w 6190318"/>
              <a:gd name="connsiteY163" fmla="*/ 1532467 h 2204806"/>
              <a:gd name="connsiteX164" fmla="*/ 4378452 w 6190318"/>
              <a:gd name="connsiteY164" fmla="*/ 1549400 h 2204806"/>
              <a:gd name="connsiteX165" fmla="*/ 4437718 w 6190318"/>
              <a:gd name="connsiteY165" fmla="*/ 1566333 h 2204806"/>
              <a:gd name="connsiteX166" fmla="*/ 4463118 w 6190318"/>
              <a:gd name="connsiteY166" fmla="*/ 1574800 h 2204806"/>
              <a:gd name="connsiteX167" fmla="*/ 4505452 w 6190318"/>
              <a:gd name="connsiteY167" fmla="*/ 1583267 h 2204806"/>
              <a:gd name="connsiteX168" fmla="*/ 4598585 w 6190318"/>
              <a:gd name="connsiteY168" fmla="*/ 1617133 h 2204806"/>
              <a:gd name="connsiteX169" fmla="*/ 4632452 w 6190318"/>
              <a:gd name="connsiteY169" fmla="*/ 1625600 h 2204806"/>
              <a:gd name="connsiteX170" fmla="*/ 4683252 w 6190318"/>
              <a:gd name="connsiteY170" fmla="*/ 1642533 h 2204806"/>
              <a:gd name="connsiteX171" fmla="*/ 4725585 w 6190318"/>
              <a:gd name="connsiteY171" fmla="*/ 1651000 h 2204806"/>
              <a:gd name="connsiteX172" fmla="*/ 4776385 w 6190318"/>
              <a:gd name="connsiteY172" fmla="*/ 1667933 h 2204806"/>
              <a:gd name="connsiteX173" fmla="*/ 4835652 w 6190318"/>
              <a:gd name="connsiteY173" fmla="*/ 1684867 h 2204806"/>
              <a:gd name="connsiteX174" fmla="*/ 4869518 w 6190318"/>
              <a:gd name="connsiteY174" fmla="*/ 1693333 h 2204806"/>
              <a:gd name="connsiteX175" fmla="*/ 4894918 w 6190318"/>
              <a:gd name="connsiteY175" fmla="*/ 1701800 h 2204806"/>
              <a:gd name="connsiteX176" fmla="*/ 4920318 w 6190318"/>
              <a:gd name="connsiteY176" fmla="*/ 1718733 h 2204806"/>
              <a:gd name="connsiteX177" fmla="*/ 4988052 w 6190318"/>
              <a:gd name="connsiteY177" fmla="*/ 1735667 h 2204806"/>
              <a:gd name="connsiteX178" fmla="*/ 5038852 w 6190318"/>
              <a:gd name="connsiteY178" fmla="*/ 1752600 h 2204806"/>
              <a:gd name="connsiteX179" fmla="*/ 5064252 w 6190318"/>
              <a:gd name="connsiteY179" fmla="*/ 1761067 h 2204806"/>
              <a:gd name="connsiteX180" fmla="*/ 5115052 w 6190318"/>
              <a:gd name="connsiteY180" fmla="*/ 1786467 h 2204806"/>
              <a:gd name="connsiteX181" fmla="*/ 5174318 w 6190318"/>
              <a:gd name="connsiteY181" fmla="*/ 1811867 h 2204806"/>
              <a:gd name="connsiteX182" fmla="*/ 5225118 w 6190318"/>
              <a:gd name="connsiteY182" fmla="*/ 1837267 h 2204806"/>
              <a:gd name="connsiteX183" fmla="*/ 5242052 w 6190318"/>
              <a:gd name="connsiteY183" fmla="*/ 1854200 h 2204806"/>
              <a:gd name="connsiteX184" fmla="*/ 5301318 w 6190318"/>
              <a:gd name="connsiteY184" fmla="*/ 1871133 h 2204806"/>
              <a:gd name="connsiteX185" fmla="*/ 5318252 w 6190318"/>
              <a:gd name="connsiteY185" fmla="*/ 1888067 h 2204806"/>
              <a:gd name="connsiteX186" fmla="*/ 5352118 w 6190318"/>
              <a:gd name="connsiteY186" fmla="*/ 1896533 h 2204806"/>
              <a:gd name="connsiteX187" fmla="*/ 5402918 w 6190318"/>
              <a:gd name="connsiteY187" fmla="*/ 1913467 h 2204806"/>
              <a:gd name="connsiteX188" fmla="*/ 5504518 w 6190318"/>
              <a:gd name="connsiteY188" fmla="*/ 1947333 h 2204806"/>
              <a:gd name="connsiteX189" fmla="*/ 5529918 w 6190318"/>
              <a:gd name="connsiteY189" fmla="*/ 1955800 h 2204806"/>
              <a:gd name="connsiteX190" fmla="*/ 5538385 w 6190318"/>
              <a:gd name="connsiteY190" fmla="*/ 1981200 h 2204806"/>
              <a:gd name="connsiteX191" fmla="*/ 5597652 w 6190318"/>
              <a:gd name="connsiteY191" fmla="*/ 2015067 h 2204806"/>
              <a:gd name="connsiteX192" fmla="*/ 5656919 w 6190318"/>
              <a:gd name="connsiteY192" fmla="*/ 2031999 h 2204806"/>
              <a:gd name="connsiteX193" fmla="*/ 5690785 w 6190318"/>
              <a:gd name="connsiteY193" fmla="*/ 2057400 h 2204806"/>
              <a:gd name="connsiteX194" fmla="*/ 5733118 w 6190318"/>
              <a:gd name="connsiteY194" fmla="*/ 2074334 h 2204806"/>
              <a:gd name="connsiteX195" fmla="*/ 5775452 w 6190318"/>
              <a:gd name="connsiteY195" fmla="*/ 2099733 h 2204806"/>
              <a:gd name="connsiteX196" fmla="*/ 5817785 w 6190318"/>
              <a:gd name="connsiteY196" fmla="*/ 2125133 h 2204806"/>
              <a:gd name="connsiteX197" fmla="*/ 5860118 w 6190318"/>
              <a:gd name="connsiteY197" fmla="*/ 2150534 h 2204806"/>
              <a:gd name="connsiteX198" fmla="*/ 5927852 w 6190318"/>
              <a:gd name="connsiteY198" fmla="*/ 2150534 h 2204806"/>
              <a:gd name="connsiteX199" fmla="*/ 5927852 w 6190318"/>
              <a:gd name="connsiteY199" fmla="*/ 2142067 h 2204806"/>
              <a:gd name="connsiteX200" fmla="*/ 5927852 w 6190318"/>
              <a:gd name="connsiteY200" fmla="*/ 2159000 h 2204806"/>
              <a:gd name="connsiteX201" fmla="*/ 5987119 w 6190318"/>
              <a:gd name="connsiteY201" fmla="*/ 2201333 h 2204806"/>
              <a:gd name="connsiteX202" fmla="*/ 6029452 w 6190318"/>
              <a:gd name="connsiteY202" fmla="*/ 2201333 h 2204806"/>
              <a:gd name="connsiteX203" fmla="*/ 6080252 w 6190318"/>
              <a:gd name="connsiteY203" fmla="*/ 2192867 h 2204806"/>
              <a:gd name="connsiteX204" fmla="*/ 6097185 w 6190318"/>
              <a:gd name="connsiteY204" fmla="*/ 2175933 h 2204806"/>
              <a:gd name="connsiteX205" fmla="*/ 6131052 w 6190318"/>
              <a:gd name="connsiteY205" fmla="*/ 2133600 h 2204806"/>
              <a:gd name="connsiteX206" fmla="*/ 6147985 w 6190318"/>
              <a:gd name="connsiteY206" fmla="*/ 2074333 h 2204806"/>
              <a:gd name="connsiteX207" fmla="*/ 6164918 w 6190318"/>
              <a:gd name="connsiteY207" fmla="*/ 1998133 h 2204806"/>
              <a:gd name="connsiteX208" fmla="*/ 6173385 w 6190318"/>
              <a:gd name="connsiteY208" fmla="*/ 1930400 h 2204806"/>
              <a:gd name="connsiteX209" fmla="*/ 6181852 w 6190318"/>
              <a:gd name="connsiteY209" fmla="*/ 1871133 h 2204806"/>
              <a:gd name="connsiteX210" fmla="*/ 6190318 w 6190318"/>
              <a:gd name="connsiteY210" fmla="*/ 1769533 h 2204806"/>
              <a:gd name="connsiteX211" fmla="*/ 6181852 w 6190318"/>
              <a:gd name="connsiteY211" fmla="*/ 1583267 h 2204806"/>
              <a:gd name="connsiteX212" fmla="*/ 6173385 w 6190318"/>
              <a:gd name="connsiteY212" fmla="*/ 1557867 h 2204806"/>
              <a:gd name="connsiteX213" fmla="*/ 6139518 w 6190318"/>
              <a:gd name="connsiteY213" fmla="*/ 1524000 h 2204806"/>
              <a:gd name="connsiteX214" fmla="*/ 6105652 w 6190318"/>
              <a:gd name="connsiteY214" fmla="*/ 1473200 h 2204806"/>
              <a:gd name="connsiteX215" fmla="*/ 6088718 w 6190318"/>
              <a:gd name="connsiteY215" fmla="*/ 1456267 h 2204806"/>
              <a:gd name="connsiteX216" fmla="*/ 6071785 w 6190318"/>
              <a:gd name="connsiteY216" fmla="*/ 1430867 h 2204806"/>
              <a:gd name="connsiteX217" fmla="*/ 6020985 w 6190318"/>
              <a:gd name="connsiteY217" fmla="*/ 1413933 h 2204806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927852 w 6190318"/>
              <a:gd name="connsiteY199" fmla="*/ 214206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927852 w 6190318"/>
              <a:gd name="connsiteY198" fmla="*/ 2150534 h 2203934"/>
              <a:gd name="connsiteX199" fmla="*/ 5894515 w 6190318"/>
              <a:gd name="connsiteY199" fmla="*/ 2161117 h 2203934"/>
              <a:gd name="connsiteX200" fmla="*/ 5923089 w 6190318"/>
              <a:gd name="connsiteY200" fmla="*/ 2170906 h 2203934"/>
              <a:gd name="connsiteX201" fmla="*/ 5987119 w 6190318"/>
              <a:gd name="connsiteY201" fmla="*/ 2201333 h 2203934"/>
              <a:gd name="connsiteX202" fmla="*/ 6029452 w 6190318"/>
              <a:gd name="connsiteY202" fmla="*/ 2201333 h 2203934"/>
              <a:gd name="connsiteX203" fmla="*/ 6080252 w 6190318"/>
              <a:gd name="connsiteY203" fmla="*/ 2192867 h 2203934"/>
              <a:gd name="connsiteX204" fmla="*/ 6097185 w 6190318"/>
              <a:gd name="connsiteY204" fmla="*/ 2175933 h 2203934"/>
              <a:gd name="connsiteX205" fmla="*/ 6131052 w 6190318"/>
              <a:gd name="connsiteY205" fmla="*/ 2133600 h 2203934"/>
              <a:gd name="connsiteX206" fmla="*/ 6147985 w 6190318"/>
              <a:gd name="connsiteY206" fmla="*/ 2074333 h 2203934"/>
              <a:gd name="connsiteX207" fmla="*/ 6164918 w 6190318"/>
              <a:gd name="connsiteY207" fmla="*/ 1998133 h 2203934"/>
              <a:gd name="connsiteX208" fmla="*/ 6173385 w 6190318"/>
              <a:gd name="connsiteY208" fmla="*/ 1930400 h 2203934"/>
              <a:gd name="connsiteX209" fmla="*/ 6181852 w 6190318"/>
              <a:gd name="connsiteY209" fmla="*/ 1871133 h 2203934"/>
              <a:gd name="connsiteX210" fmla="*/ 6190318 w 6190318"/>
              <a:gd name="connsiteY210" fmla="*/ 1769533 h 2203934"/>
              <a:gd name="connsiteX211" fmla="*/ 6181852 w 6190318"/>
              <a:gd name="connsiteY211" fmla="*/ 1583267 h 2203934"/>
              <a:gd name="connsiteX212" fmla="*/ 6173385 w 6190318"/>
              <a:gd name="connsiteY212" fmla="*/ 1557867 h 2203934"/>
              <a:gd name="connsiteX213" fmla="*/ 6139518 w 6190318"/>
              <a:gd name="connsiteY213" fmla="*/ 1524000 h 2203934"/>
              <a:gd name="connsiteX214" fmla="*/ 6105652 w 6190318"/>
              <a:gd name="connsiteY214" fmla="*/ 1473200 h 2203934"/>
              <a:gd name="connsiteX215" fmla="*/ 6088718 w 6190318"/>
              <a:gd name="connsiteY215" fmla="*/ 1456267 h 2203934"/>
              <a:gd name="connsiteX216" fmla="*/ 6071785 w 6190318"/>
              <a:gd name="connsiteY216" fmla="*/ 1430867 h 2203934"/>
              <a:gd name="connsiteX217" fmla="*/ 6020985 w 6190318"/>
              <a:gd name="connsiteY217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38385 w 6190318"/>
              <a:gd name="connsiteY190" fmla="*/ 1981200 h 2203934"/>
              <a:gd name="connsiteX191" fmla="*/ 5597652 w 6190318"/>
              <a:gd name="connsiteY191" fmla="*/ 2015067 h 2203934"/>
              <a:gd name="connsiteX192" fmla="*/ 5656919 w 6190318"/>
              <a:gd name="connsiteY192" fmla="*/ 2031999 h 2203934"/>
              <a:gd name="connsiteX193" fmla="*/ 5690785 w 6190318"/>
              <a:gd name="connsiteY193" fmla="*/ 2057400 h 2203934"/>
              <a:gd name="connsiteX194" fmla="*/ 5733118 w 6190318"/>
              <a:gd name="connsiteY194" fmla="*/ 2074334 h 2203934"/>
              <a:gd name="connsiteX195" fmla="*/ 5775452 w 6190318"/>
              <a:gd name="connsiteY195" fmla="*/ 2099733 h 2203934"/>
              <a:gd name="connsiteX196" fmla="*/ 5817785 w 6190318"/>
              <a:gd name="connsiteY196" fmla="*/ 2125133 h 2203934"/>
              <a:gd name="connsiteX197" fmla="*/ 5860118 w 6190318"/>
              <a:gd name="connsiteY197" fmla="*/ 2150534 h 2203934"/>
              <a:gd name="connsiteX198" fmla="*/ 5894515 w 6190318"/>
              <a:gd name="connsiteY198" fmla="*/ 2161117 h 2203934"/>
              <a:gd name="connsiteX199" fmla="*/ 5923089 w 6190318"/>
              <a:gd name="connsiteY199" fmla="*/ 2170906 h 2203934"/>
              <a:gd name="connsiteX200" fmla="*/ 5987119 w 6190318"/>
              <a:gd name="connsiteY200" fmla="*/ 2201333 h 2203934"/>
              <a:gd name="connsiteX201" fmla="*/ 6029452 w 6190318"/>
              <a:gd name="connsiteY201" fmla="*/ 2201333 h 2203934"/>
              <a:gd name="connsiteX202" fmla="*/ 6080252 w 6190318"/>
              <a:gd name="connsiteY202" fmla="*/ 2192867 h 2203934"/>
              <a:gd name="connsiteX203" fmla="*/ 6097185 w 6190318"/>
              <a:gd name="connsiteY203" fmla="*/ 2175933 h 2203934"/>
              <a:gd name="connsiteX204" fmla="*/ 6131052 w 6190318"/>
              <a:gd name="connsiteY204" fmla="*/ 2133600 h 2203934"/>
              <a:gd name="connsiteX205" fmla="*/ 6147985 w 6190318"/>
              <a:gd name="connsiteY205" fmla="*/ 2074333 h 2203934"/>
              <a:gd name="connsiteX206" fmla="*/ 6164918 w 6190318"/>
              <a:gd name="connsiteY206" fmla="*/ 1998133 h 2203934"/>
              <a:gd name="connsiteX207" fmla="*/ 6173385 w 6190318"/>
              <a:gd name="connsiteY207" fmla="*/ 1930400 h 2203934"/>
              <a:gd name="connsiteX208" fmla="*/ 6181852 w 6190318"/>
              <a:gd name="connsiteY208" fmla="*/ 1871133 h 2203934"/>
              <a:gd name="connsiteX209" fmla="*/ 6190318 w 6190318"/>
              <a:gd name="connsiteY209" fmla="*/ 1769533 h 2203934"/>
              <a:gd name="connsiteX210" fmla="*/ 6181852 w 6190318"/>
              <a:gd name="connsiteY210" fmla="*/ 1583267 h 2203934"/>
              <a:gd name="connsiteX211" fmla="*/ 6173385 w 6190318"/>
              <a:gd name="connsiteY211" fmla="*/ 1557867 h 2203934"/>
              <a:gd name="connsiteX212" fmla="*/ 6139518 w 6190318"/>
              <a:gd name="connsiteY212" fmla="*/ 1524000 h 2203934"/>
              <a:gd name="connsiteX213" fmla="*/ 6105652 w 6190318"/>
              <a:gd name="connsiteY213" fmla="*/ 1473200 h 2203934"/>
              <a:gd name="connsiteX214" fmla="*/ 6088718 w 6190318"/>
              <a:gd name="connsiteY214" fmla="*/ 1456267 h 2203934"/>
              <a:gd name="connsiteX215" fmla="*/ 6071785 w 6190318"/>
              <a:gd name="connsiteY215" fmla="*/ 1430867 h 2203934"/>
              <a:gd name="connsiteX216" fmla="*/ 6020985 w 6190318"/>
              <a:gd name="connsiteY216" fmla="*/ 1413933 h 2203934"/>
              <a:gd name="connsiteX0" fmla="*/ 6020985 w 6190318"/>
              <a:gd name="connsiteY0" fmla="*/ 1413933 h 2203934"/>
              <a:gd name="connsiteX1" fmla="*/ 5961718 w 6190318"/>
              <a:gd name="connsiteY1" fmla="*/ 1405467 h 2203934"/>
              <a:gd name="connsiteX2" fmla="*/ 5936318 w 6190318"/>
              <a:gd name="connsiteY2" fmla="*/ 1397000 h 2203934"/>
              <a:gd name="connsiteX3" fmla="*/ 5885518 w 6190318"/>
              <a:gd name="connsiteY3" fmla="*/ 1388533 h 2203934"/>
              <a:gd name="connsiteX4" fmla="*/ 5851652 w 6190318"/>
              <a:gd name="connsiteY4" fmla="*/ 1380067 h 2203934"/>
              <a:gd name="connsiteX5" fmla="*/ 5809318 w 6190318"/>
              <a:gd name="connsiteY5" fmla="*/ 1371600 h 2203934"/>
              <a:gd name="connsiteX6" fmla="*/ 5733118 w 6190318"/>
              <a:gd name="connsiteY6" fmla="*/ 1346200 h 2203934"/>
              <a:gd name="connsiteX7" fmla="*/ 5707718 w 6190318"/>
              <a:gd name="connsiteY7" fmla="*/ 1337733 h 2203934"/>
              <a:gd name="connsiteX8" fmla="*/ 5682318 w 6190318"/>
              <a:gd name="connsiteY8" fmla="*/ 1329267 h 2203934"/>
              <a:gd name="connsiteX9" fmla="*/ 5639985 w 6190318"/>
              <a:gd name="connsiteY9" fmla="*/ 1303867 h 2203934"/>
              <a:gd name="connsiteX10" fmla="*/ 5597652 w 6190318"/>
              <a:gd name="connsiteY10" fmla="*/ 1278467 h 2203934"/>
              <a:gd name="connsiteX11" fmla="*/ 5546852 w 6190318"/>
              <a:gd name="connsiteY11" fmla="*/ 1244600 h 2203934"/>
              <a:gd name="connsiteX12" fmla="*/ 5496052 w 6190318"/>
              <a:gd name="connsiteY12" fmla="*/ 1227667 h 2203934"/>
              <a:gd name="connsiteX13" fmla="*/ 5453718 w 6190318"/>
              <a:gd name="connsiteY13" fmla="*/ 1202267 h 2203934"/>
              <a:gd name="connsiteX14" fmla="*/ 5436785 w 6190318"/>
              <a:gd name="connsiteY14" fmla="*/ 1185333 h 2203934"/>
              <a:gd name="connsiteX15" fmla="*/ 5385985 w 6190318"/>
              <a:gd name="connsiteY15" fmla="*/ 1168400 h 2203934"/>
              <a:gd name="connsiteX16" fmla="*/ 5335185 w 6190318"/>
              <a:gd name="connsiteY16" fmla="*/ 1143000 h 2203934"/>
              <a:gd name="connsiteX17" fmla="*/ 5309785 w 6190318"/>
              <a:gd name="connsiteY17" fmla="*/ 1126067 h 2203934"/>
              <a:gd name="connsiteX18" fmla="*/ 5284385 w 6190318"/>
              <a:gd name="connsiteY18" fmla="*/ 1117600 h 2203934"/>
              <a:gd name="connsiteX19" fmla="*/ 5258985 w 6190318"/>
              <a:gd name="connsiteY19" fmla="*/ 1100667 h 2203934"/>
              <a:gd name="connsiteX20" fmla="*/ 5233585 w 6190318"/>
              <a:gd name="connsiteY20" fmla="*/ 1092200 h 2203934"/>
              <a:gd name="connsiteX21" fmla="*/ 5208185 w 6190318"/>
              <a:gd name="connsiteY21" fmla="*/ 1075267 h 2203934"/>
              <a:gd name="connsiteX22" fmla="*/ 5182785 w 6190318"/>
              <a:gd name="connsiteY22" fmla="*/ 1066800 h 2203934"/>
              <a:gd name="connsiteX23" fmla="*/ 5157385 w 6190318"/>
              <a:gd name="connsiteY23" fmla="*/ 1049867 h 2203934"/>
              <a:gd name="connsiteX24" fmla="*/ 5140452 w 6190318"/>
              <a:gd name="connsiteY24" fmla="*/ 1032933 h 2203934"/>
              <a:gd name="connsiteX25" fmla="*/ 5115052 w 6190318"/>
              <a:gd name="connsiteY25" fmla="*/ 1024467 h 2203934"/>
              <a:gd name="connsiteX26" fmla="*/ 5089652 w 6190318"/>
              <a:gd name="connsiteY26" fmla="*/ 1007533 h 2203934"/>
              <a:gd name="connsiteX27" fmla="*/ 5072718 w 6190318"/>
              <a:gd name="connsiteY27" fmla="*/ 990600 h 2203934"/>
              <a:gd name="connsiteX28" fmla="*/ 5047318 w 6190318"/>
              <a:gd name="connsiteY28" fmla="*/ 982133 h 2203934"/>
              <a:gd name="connsiteX29" fmla="*/ 4971118 w 6190318"/>
              <a:gd name="connsiteY29" fmla="*/ 931333 h 2203934"/>
              <a:gd name="connsiteX30" fmla="*/ 4920318 w 6190318"/>
              <a:gd name="connsiteY30" fmla="*/ 897467 h 2203934"/>
              <a:gd name="connsiteX31" fmla="*/ 4894918 w 6190318"/>
              <a:gd name="connsiteY31" fmla="*/ 880533 h 2203934"/>
              <a:gd name="connsiteX32" fmla="*/ 4869518 w 6190318"/>
              <a:gd name="connsiteY32" fmla="*/ 872067 h 2203934"/>
              <a:gd name="connsiteX33" fmla="*/ 4801785 w 6190318"/>
              <a:gd name="connsiteY33" fmla="*/ 838200 h 2203934"/>
              <a:gd name="connsiteX34" fmla="*/ 4750985 w 6190318"/>
              <a:gd name="connsiteY34" fmla="*/ 821267 h 2203934"/>
              <a:gd name="connsiteX35" fmla="*/ 4700185 w 6190318"/>
              <a:gd name="connsiteY35" fmla="*/ 795867 h 2203934"/>
              <a:gd name="connsiteX36" fmla="*/ 4640918 w 6190318"/>
              <a:gd name="connsiteY36" fmla="*/ 770467 h 2203934"/>
              <a:gd name="connsiteX37" fmla="*/ 4590118 w 6190318"/>
              <a:gd name="connsiteY37" fmla="*/ 736600 h 2203934"/>
              <a:gd name="connsiteX38" fmla="*/ 4539318 w 6190318"/>
              <a:gd name="connsiteY38" fmla="*/ 711200 h 2203934"/>
              <a:gd name="connsiteX39" fmla="*/ 4513918 w 6190318"/>
              <a:gd name="connsiteY39" fmla="*/ 685800 h 2203934"/>
              <a:gd name="connsiteX40" fmla="*/ 4429252 w 6190318"/>
              <a:gd name="connsiteY40" fmla="*/ 626533 h 2203934"/>
              <a:gd name="connsiteX41" fmla="*/ 4412318 w 6190318"/>
              <a:gd name="connsiteY41" fmla="*/ 609600 h 2203934"/>
              <a:gd name="connsiteX42" fmla="*/ 4378452 w 6190318"/>
              <a:gd name="connsiteY42" fmla="*/ 592667 h 2203934"/>
              <a:gd name="connsiteX43" fmla="*/ 4336118 w 6190318"/>
              <a:gd name="connsiteY43" fmla="*/ 550333 h 2203934"/>
              <a:gd name="connsiteX44" fmla="*/ 4285318 w 6190318"/>
              <a:gd name="connsiteY44" fmla="*/ 516467 h 2203934"/>
              <a:gd name="connsiteX45" fmla="*/ 4259918 w 6190318"/>
              <a:gd name="connsiteY45" fmla="*/ 499533 h 2203934"/>
              <a:gd name="connsiteX46" fmla="*/ 4209118 w 6190318"/>
              <a:gd name="connsiteY46" fmla="*/ 465667 h 2203934"/>
              <a:gd name="connsiteX47" fmla="*/ 4183718 w 6190318"/>
              <a:gd name="connsiteY47" fmla="*/ 448733 h 2203934"/>
              <a:gd name="connsiteX48" fmla="*/ 4158318 w 6190318"/>
              <a:gd name="connsiteY48" fmla="*/ 440267 h 2203934"/>
              <a:gd name="connsiteX49" fmla="*/ 4132918 w 6190318"/>
              <a:gd name="connsiteY49" fmla="*/ 414867 h 2203934"/>
              <a:gd name="connsiteX50" fmla="*/ 4107518 w 6190318"/>
              <a:gd name="connsiteY50" fmla="*/ 406400 h 2203934"/>
              <a:gd name="connsiteX51" fmla="*/ 4073652 w 6190318"/>
              <a:gd name="connsiteY51" fmla="*/ 389467 h 2203934"/>
              <a:gd name="connsiteX52" fmla="*/ 4022852 w 6190318"/>
              <a:gd name="connsiteY52" fmla="*/ 372533 h 2203934"/>
              <a:gd name="connsiteX53" fmla="*/ 3963585 w 6190318"/>
              <a:gd name="connsiteY53" fmla="*/ 347133 h 2203934"/>
              <a:gd name="connsiteX54" fmla="*/ 3938185 w 6190318"/>
              <a:gd name="connsiteY54" fmla="*/ 330200 h 2203934"/>
              <a:gd name="connsiteX55" fmla="*/ 3887385 w 6190318"/>
              <a:gd name="connsiteY55" fmla="*/ 313267 h 2203934"/>
              <a:gd name="connsiteX56" fmla="*/ 3819652 w 6190318"/>
              <a:gd name="connsiteY56" fmla="*/ 279400 h 2203934"/>
              <a:gd name="connsiteX57" fmla="*/ 3819652 w 6190318"/>
              <a:gd name="connsiteY57" fmla="*/ 279400 h 2203934"/>
              <a:gd name="connsiteX58" fmla="*/ 3794252 w 6190318"/>
              <a:gd name="connsiteY58" fmla="*/ 262467 h 2203934"/>
              <a:gd name="connsiteX59" fmla="*/ 3777318 w 6190318"/>
              <a:gd name="connsiteY59" fmla="*/ 245533 h 2203934"/>
              <a:gd name="connsiteX60" fmla="*/ 3751918 w 6190318"/>
              <a:gd name="connsiteY60" fmla="*/ 237067 h 2203934"/>
              <a:gd name="connsiteX61" fmla="*/ 3734985 w 6190318"/>
              <a:gd name="connsiteY61" fmla="*/ 220133 h 2203934"/>
              <a:gd name="connsiteX62" fmla="*/ 3684185 w 6190318"/>
              <a:gd name="connsiteY62" fmla="*/ 203200 h 2203934"/>
              <a:gd name="connsiteX63" fmla="*/ 3658785 w 6190318"/>
              <a:gd name="connsiteY63" fmla="*/ 194733 h 2203934"/>
              <a:gd name="connsiteX64" fmla="*/ 3633385 w 6190318"/>
              <a:gd name="connsiteY64" fmla="*/ 186267 h 2203934"/>
              <a:gd name="connsiteX65" fmla="*/ 3599518 w 6190318"/>
              <a:gd name="connsiteY65" fmla="*/ 169333 h 2203934"/>
              <a:gd name="connsiteX66" fmla="*/ 3574118 w 6190318"/>
              <a:gd name="connsiteY66" fmla="*/ 152400 h 2203934"/>
              <a:gd name="connsiteX67" fmla="*/ 3540252 w 6190318"/>
              <a:gd name="connsiteY67" fmla="*/ 143933 h 2203934"/>
              <a:gd name="connsiteX68" fmla="*/ 3447118 w 6190318"/>
              <a:gd name="connsiteY68" fmla="*/ 127000 h 2203934"/>
              <a:gd name="connsiteX69" fmla="*/ 3404785 w 6190318"/>
              <a:gd name="connsiteY69" fmla="*/ 118533 h 2203934"/>
              <a:gd name="connsiteX70" fmla="*/ 3269318 w 6190318"/>
              <a:gd name="connsiteY70" fmla="*/ 101600 h 2203934"/>
              <a:gd name="connsiteX71" fmla="*/ 3235452 w 6190318"/>
              <a:gd name="connsiteY71" fmla="*/ 93133 h 2203934"/>
              <a:gd name="connsiteX72" fmla="*/ 3108452 w 6190318"/>
              <a:gd name="connsiteY72" fmla="*/ 76200 h 2203934"/>
              <a:gd name="connsiteX73" fmla="*/ 3074585 w 6190318"/>
              <a:gd name="connsiteY73" fmla="*/ 67733 h 2203934"/>
              <a:gd name="connsiteX74" fmla="*/ 2964518 w 6190318"/>
              <a:gd name="connsiteY74" fmla="*/ 59267 h 2203934"/>
              <a:gd name="connsiteX75" fmla="*/ 2795185 w 6190318"/>
              <a:gd name="connsiteY75" fmla="*/ 33867 h 2203934"/>
              <a:gd name="connsiteX76" fmla="*/ 2617385 w 6190318"/>
              <a:gd name="connsiteY76" fmla="*/ 16933 h 2203934"/>
              <a:gd name="connsiteX77" fmla="*/ 2456518 w 6190318"/>
              <a:gd name="connsiteY77" fmla="*/ 0 h 2203934"/>
              <a:gd name="connsiteX78" fmla="*/ 1745318 w 6190318"/>
              <a:gd name="connsiteY78" fmla="*/ 8467 h 2203934"/>
              <a:gd name="connsiteX79" fmla="*/ 1652185 w 6190318"/>
              <a:gd name="connsiteY79" fmla="*/ 33867 h 2203934"/>
              <a:gd name="connsiteX80" fmla="*/ 1601385 w 6190318"/>
              <a:gd name="connsiteY80" fmla="*/ 42333 h 2203934"/>
              <a:gd name="connsiteX81" fmla="*/ 1533652 w 6190318"/>
              <a:gd name="connsiteY81" fmla="*/ 59267 h 2203934"/>
              <a:gd name="connsiteX82" fmla="*/ 1457452 w 6190318"/>
              <a:gd name="connsiteY82" fmla="*/ 67733 h 2203934"/>
              <a:gd name="connsiteX83" fmla="*/ 1415118 w 6190318"/>
              <a:gd name="connsiteY83" fmla="*/ 76200 h 2203934"/>
              <a:gd name="connsiteX84" fmla="*/ 1330452 w 6190318"/>
              <a:gd name="connsiteY84" fmla="*/ 84667 h 2203934"/>
              <a:gd name="connsiteX85" fmla="*/ 1254252 w 6190318"/>
              <a:gd name="connsiteY85" fmla="*/ 101600 h 2203934"/>
              <a:gd name="connsiteX86" fmla="*/ 1178052 w 6190318"/>
              <a:gd name="connsiteY86" fmla="*/ 110067 h 2203934"/>
              <a:gd name="connsiteX87" fmla="*/ 1127252 w 6190318"/>
              <a:gd name="connsiteY87" fmla="*/ 118533 h 2203934"/>
              <a:gd name="connsiteX88" fmla="*/ 1093385 w 6190318"/>
              <a:gd name="connsiteY88" fmla="*/ 127000 h 2203934"/>
              <a:gd name="connsiteX89" fmla="*/ 1008718 w 6190318"/>
              <a:gd name="connsiteY89" fmla="*/ 135467 h 2203934"/>
              <a:gd name="connsiteX90" fmla="*/ 898652 w 6190318"/>
              <a:gd name="connsiteY90" fmla="*/ 152400 h 2203934"/>
              <a:gd name="connsiteX91" fmla="*/ 873252 w 6190318"/>
              <a:gd name="connsiteY91" fmla="*/ 160867 h 2203934"/>
              <a:gd name="connsiteX92" fmla="*/ 830918 w 6190318"/>
              <a:gd name="connsiteY92" fmla="*/ 169333 h 2203934"/>
              <a:gd name="connsiteX93" fmla="*/ 780118 w 6190318"/>
              <a:gd name="connsiteY93" fmla="*/ 186267 h 2203934"/>
              <a:gd name="connsiteX94" fmla="*/ 754718 w 6190318"/>
              <a:gd name="connsiteY94" fmla="*/ 194733 h 2203934"/>
              <a:gd name="connsiteX95" fmla="*/ 720852 w 6190318"/>
              <a:gd name="connsiteY95" fmla="*/ 203200 h 2203934"/>
              <a:gd name="connsiteX96" fmla="*/ 644652 w 6190318"/>
              <a:gd name="connsiteY96" fmla="*/ 228600 h 2203934"/>
              <a:gd name="connsiteX97" fmla="*/ 543052 w 6190318"/>
              <a:gd name="connsiteY97" fmla="*/ 262467 h 2203934"/>
              <a:gd name="connsiteX98" fmla="*/ 483785 w 6190318"/>
              <a:gd name="connsiteY98" fmla="*/ 287867 h 2203934"/>
              <a:gd name="connsiteX99" fmla="*/ 424518 w 6190318"/>
              <a:gd name="connsiteY99" fmla="*/ 304800 h 2203934"/>
              <a:gd name="connsiteX100" fmla="*/ 390652 w 6190318"/>
              <a:gd name="connsiteY100" fmla="*/ 321733 h 2203934"/>
              <a:gd name="connsiteX101" fmla="*/ 339852 w 6190318"/>
              <a:gd name="connsiteY101" fmla="*/ 338667 h 2203934"/>
              <a:gd name="connsiteX102" fmla="*/ 314452 w 6190318"/>
              <a:gd name="connsiteY102" fmla="*/ 347133 h 2203934"/>
              <a:gd name="connsiteX103" fmla="*/ 263652 w 6190318"/>
              <a:gd name="connsiteY103" fmla="*/ 372533 h 2203934"/>
              <a:gd name="connsiteX104" fmla="*/ 212852 w 6190318"/>
              <a:gd name="connsiteY104" fmla="*/ 389467 h 2203934"/>
              <a:gd name="connsiteX105" fmla="*/ 187452 w 6190318"/>
              <a:gd name="connsiteY105" fmla="*/ 440267 h 2203934"/>
              <a:gd name="connsiteX106" fmla="*/ 170518 w 6190318"/>
              <a:gd name="connsiteY106" fmla="*/ 491067 h 2203934"/>
              <a:gd name="connsiteX107" fmla="*/ 153585 w 6190318"/>
              <a:gd name="connsiteY107" fmla="*/ 516467 h 2203934"/>
              <a:gd name="connsiteX108" fmla="*/ 136652 w 6190318"/>
              <a:gd name="connsiteY108" fmla="*/ 567267 h 2203934"/>
              <a:gd name="connsiteX109" fmla="*/ 119718 w 6190318"/>
              <a:gd name="connsiteY109" fmla="*/ 618067 h 2203934"/>
              <a:gd name="connsiteX110" fmla="*/ 111252 w 6190318"/>
              <a:gd name="connsiteY110" fmla="*/ 643467 h 2203934"/>
              <a:gd name="connsiteX111" fmla="*/ 102785 w 6190318"/>
              <a:gd name="connsiteY111" fmla="*/ 677333 h 2203934"/>
              <a:gd name="connsiteX112" fmla="*/ 111252 w 6190318"/>
              <a:gd name="connsiteY112" fmla="*/ 1117600 h 2203934"/>
              <a:gd name="connsiteX113" fmla="*/ 136652 w 6190318"/>
              <a:gd name="connsiteY113" fmla="*/ 1193800 h 2203934"/>
              <a:gd name="connsiteX114" fmla="*/ 145118 w 6190318"/>
              <a:gd name="connsiteY114" fmla="*/ 1219200 h 2203934"/>
              <a:gd name="connsiteX115" fmla="*/ 178985 w 6190318"/>
              <a:gd name="connsiteY115" fmla="*/ 1270000 h 2203934"/>
              <a:gd name="connsiteX116" fmla="*/ 221318 w 6190318"/>
              <a:gd name="connsiteY116" fmla="*/ 1346200 h 2203934"/>
              <a:gd name="connsiteX117" fmla="*/ 9652 w 6190318"/>
              <a:gd name="connsiteY117" fmla="*/ 1591733 h 2203934"/>
              <a:gd name="connsiteX118" fmla="*/ 585385 w 6190318"/>
              <a:gd name="connsiteY118" fmla="*/ 1481667 h 2203934"/>
              <a:gd name="connsiteX119" fmla="*/ 661585 w 6190318"/>
              <a:gd name="connsiteY119" fmla="*/ 1473200 h 2203934"/>
              <a:gd name="connsiteX120" fmla="*/ 686985 w 6190318"/>
              <a:gd name="connsiteY120" fmla="*/ 1464733 h 2203934"/>
              <a:gd name="connsiteX121" fmla="*/ 729318 w 6190318"/>
              <a:gd name="connsiteY121" fmla="*/ 1456267 h 2203934"/>
              <a:gd name="connsiteX122" fmla="*/ 754718 w 6190318"/>
              <a:gd name="connsiteY122" fmla="*/ 1447800 h 2203934"/>
              <a:gd name="connsiteX123" fmla="*/ 797052 w 6190318"/>
              <a:gd name="connsiteY123" fmla="*/ 1439333 h 2203934"/>
              <a:gd name="connsiteX124" fmla="*/ 830918 w 6190318"/>
              <a:gd name="connsiteY124" fmla="*/ 1430867 h 2203934"/>
              <a:gd name="connsiteX125" fmla="*/ 881718 w 6190318"/>
              <a:gd name="connsiteY125" fmla="*/ 1422400 h 2203934"/>
              <a:gd name="connsiteX126" fmla="*/ 924052 w 6190318"/>
              <a:gd name="connsiteY126" fmla="*/ 1413933 h 2203934"/>
              <a:gd name="connsiteX127" fmla="*/ 1059518 w 6190318"/>
              <a:gd name="connsiteY127" fmla="*/ 1397000 h 2203934"/>
              <a:gd name="connsiteX128" fmla="*/ 1101852 w 6190318"/>
              <a:gd name="connsiteY128" fmla="*/ 1388533 h 2203934"/>
              <a:gd name="connsiteX129" fmla="*/ 1169585 w 6190318"/>
              <a:gd name="connsiteY129" fmla="*/ 1371600 h 2203934"/>
              <a:gd name="connsiteX130" fmla="*/ 1254252 w 6190318"/>
              <a:gd name="connsiteY130" fmla="*/ 1363133 h 2203934"/>
              <a:gd name="connsiteX131" fmla="*/ 1321985 w 6190318"/>
              <a:gd name="connsiteY131" fmla="*/ 1346200 h 2203934"/>
              <a:gd name="connsiteX132" fmla="*/ 1406652 w 6190318"/>
              <a:gd name="connsiteY132" fmla="*/ 1320800 h 2203934"/>
              <a:gd name="connsiteX133" fmla="*/ 1432052 w 6190318"/>
              <a:gd name="connsiteY133" fmla="*/ 1312333 h 2203934"/>
              <a:gd name="connsiteX134" fmla="*/ 1525185 w 6190318"/>
              <a:gd name="connsiteY134" fmla="*/ 1295400 h 2203934"/>
              <a:gd name="connsiteX135" fmla="*/ 1550585 w 6190318"/>
              <a:gd name="connsiteY135" fmla="*/ 1286933 h 2203934"/>
              <a:gd name="connsiteX136" fmla="*/ 1635252 w 6190318"/>
              <a:gd name="connsiteY136" fmla="*/ 1278467 h 2203934"/>
              <a:gd name="connsiteX137" fmla="*/ 1897718 w 6190318"/>
              <a:gd name="connsiteY137" fmla="*/ 1261533 h 2203934"/>
              <a:gd name="connsiteX138" fmla="*/ 1973918 w 6190318"/>
              <a:gd name="connsiteY138" fmla="*/ 1253067 h 2203934"/>
              <a:gd name="connsiteX139" fmla="*/ 2998385 w 6190318"/>
              <a:gd name="connsiteY139" fmla="*/ 1261533 h 2203934"/>
              <a:gd name="connsiteX140" fmla="*/ 3032252 w 6190318"/>
              <a:gd name="connsiteY140" fmla="*/ 1270000 h 2203934"/>
              <a:gd name="connsiteX141" fmla="*/ 3125385 w 6190318"/>
              <a:gd name="connsiteY141" fmla="*/ 1278467 h 2203934"/>
              <a:gd name="connsiteX142" fmla="*/ 3235452 w 6190318"/>
              <a:gd name="connsiteY142" fmla="*/ 1295400 h 2203934"/>
              <a:gd name="connsiteX143" fmla="*/ 3269318 w 6190318"/>
              <a:gd name="connsiteY143" fmla="*/ 1303867 h 2203934"/>
              <a:gd name="connsiteX144" fmla="*/ 3345518 w 6190318"/>
              <a:gd name="connsiteY144" fmla="*/ 1312333 h 2203934"/>
              <a:gd name="connsiteX145" fmla="*/ 3396318 w 6190318"/>
              <a:gd name="connsiteY145" fmla="*/ 1320800 h 2203934"/>
              <a:gd name="connsiteX146" fmla="*/ 3472518 w 6190318"/>
              <a:gd name="connsiteY146" fmla="*/ 1329267 h 2203934"/>
              <a:gd name="connsiteX147" fmla="*/ 3591052 w 6190318"/>
              <a:gd name="connsiteY147" fmla="*/ 1346200 h 2203934"/>
              <a:gd name="connsiteX148" fmla="*/ 3624918 w 6190318"/>
              <a:gd name="connsiteY148" fmla="*/ 1354667 h 2203934"/>
              <a:gd name="connsiteX149" fmla="*/ 3692652 w 6190318"/>
              <a:gd name="connsiteY149" fmla="*/ 1363133 h 2203934"/>
              <a:gd name="connsiteX150" fmla="*/ 3726518 w 6190318"/>
              <a:gd name="connsiteY150" fmla="*/ 1371600 h 2203934"/>
              <a:gd name="connsiteX151" fmla="*/ 3811185 w 6190318"/>
              <a:gd name="connsiteY151" fmla="*/ 1388533 h 2203934"/>
              <a:gd name="connsiteX152" fmla="*/ 3836585 w 6190318"/>
              <a:gd name="connsiteY152" fmla="*/ 1397000 h 2203934"/>
              <a:gd name="connsiteX153" fmla="*/ 3878918 w 6190318"/>
              <a:gd name="connsiteY153" fmla="*/ 1405467 h 2203934"/>
              <a:gd name="connsiteX154" fmla="*/ 3929718 w 6190318"/>
              <a:gd name="connsiteY154" fmla="*/ 1422400 h 2203934"/>
              <a:gd name="connsiteX155" fmla="*/ 3955118 w 6190318"/>
              <a:gd name="connsiteY155" fmla="*/ 1430867 h 2203934"/>
              <a:gd name="connsiteX156" fmla="*/ 4031318 w 6190318"/>
              <a:gd name="connsiteY156" fmla="*/ 1447800 h 2203934"/>
              <a:gd name="connsiteX157" fmla="*/ 4082118 w 6190318"/>
              <a:gd name="connsiteY157" fmla="*/ 1464733 h 2203934"/>
              <a:gd name="connsiteX158" fmla="*/ 4115985 w 6190318"/>
              <a:gd name="connsiteY158" fmla="*/ 1473200 h 2203934"/>
              <a:gd name="connsiteX159" fmla="*/ 4141385 w 6190318"/>
              <a:gd name="connsiteY159" fmla="*/ 1481667 h 2203934"/>
              <a:gd name="connsiteX160" fmla="*/ 4200652 w 6190318"/>
              <a:gd name="connsiteY160" fmla="*/ 1490133 h 2203934"/>
              <a:gd name="connsiteX161" fmla="*/ 4226052 w 6190318"/>
              <a:gd name="connsiteY161" fmla="*/ 1498600 h 2203934"/>
              <a:gd name="connsiteX162" fmla="*/ 4259918 w 6190318"/>
              <a:gd name="connsiteY162" fmla="*/ 1507067 h 2203934"/>
              <a:gd name="connsiteX163" fmla="*/ 4310718 w 6190318"/>
              <a:gd name="connsiteY163" fmla="*/ 1532467 h 2203934"/>
              <a:gd name="connsiteX164" fmla="*/ 4378452 w 6190318"/>
              <a:gd name="connsiteY164" fmla="*/ 1549400 h 2203934"/>
              <a:gd name="connsiteX165" fmla="*/ 4437718 w 6190318"/>
              <a:gd name="connsiteY165" fmla="*/ 1566333 h 2203934"/>
              <a:gd name="connsiteX166" fmla="*/ 4463118 w 6190318"/>
              <a:gd name="connsiteY166" fmla="*/ 1574800 h 2203934"/>
              <a:gd name="connsiteX167" fmla="*/ 4505452 w 6190318"/>
              <a:gd name="connsiteY167" fmla="*/ 1583267 h 2203934"/>
              <a:gd name="connsiteX168" fmla="*/ 4598585 w 6190318"/>
              <a:gd name="connsiteY168" fmla="*/ 1617133 h 2203934"/>
              <a:gd name="connsiteX169" fmla="*/ 4632452 w 6190318"/>
              <a:gd name="connsiteY169" fmla="*/ 1625600 h 2203934"/>
              <a:gd name="connsiteX170" fmla="*/ 4683252 w 6190318"/>
              <a:gd name="connsiteY170" fmla="*/ 1642533 h 2203934"/>
              <a:gd name="connsiteX171" fmla="*/ 4725585 w 6190318"/>
              <a:gd name="connsiteY171" fmla="*/ 1651000 h 2203934"/>
              <a:gd name="connsiteX172" fmla="*/ 4776385 w 6190318"/>
              <a:gd name="connsiteY172" fmla="*/ 1667933 h 2203934"/>
              <a:gd name="connsiteX173" fmla="*/ 4835652 w 6190318"/>
              <a:gd name="connsiteY173" fmla="*/ 1684867 h 2203934"/>
              <a:gd name="connsiteX174" fmla="*/ 4869518 w 6190318"/>
              <a:gd name="connsiteY174" fmla="*/ 1693333 h 2203934"/>
              <a:gd name="connsiteX175" fmla="*/ 4894918 w 6190318"/>
              <a:gd name="connsiteY175" fmla="*/ 1701800 h 2203934"/>
              <a:gd name="connsiteX176" fmla="*/ 4920318 w 6190318"/>
              <a:gd name="connsiteY176" fmla="*/ 1718733 h 2203934"/>
              <a:gd name="connsiteX177" fmla="*/ 4988052 w 6190318"/>
              <a:gd name="connsiteY177" fmla="*/ 1735667 h 2203934"/>
              <a:gd name="connsiteX178" fmla="*/ 5038852 w 6190318"/>
              <a:gd name="connsiteY178" fmla="*/ 1752600 h 2203934"/>
              <a:gd name="connsiteX179" fmla="*/ 5064252 w 6190318"/>
              <a:gd name="connsiteY179" fmla="*/ 1761067 h 2203934"/>
              <a:gd name="connsiteX180" fmla="*/ 5115052 w 6190318"/>
              <a:gd name="connsiteY180" fmla="*/ 1786467 h 2203934"/>
              <a:gd name="connsiteX181" fmla="*/ 5174318 w 6190318"/>
              <a:gd name="connsiteY181" fmla="*/ 1811867 h 2203934"/>
              <a:gd name="connsiteX182" fmla="*/ 5225118 w 6190318"/>
              <a:gd name="connsiteY182" fmla="*/ 1837267 h 2203934"/>
              <a:gd name="connsiteX183" fmla="*/ 5242052 w 6190318"/>
              <a:gd name="connsiteY183" fmla="*/ 1854200 h 2203934"/>
              <a:gd name="connsiteX184" fmla="*/ 5301318 w 6190318"/>
              <a:gd name="connsiteY184" fmla="*/ 1871133 h 2203934"/>
              <a:gd name="connsiteX185" fmla="*/ 5318252 w 6190318"/>
              <a:gd name="connsiteY185" fmla="*/ 1888067 h 2203934"/>
              <a:gd name="connsiteX186" fmla="*/ 5352118 w 6190318"/>
              <a:gd name="connsiteY186" fmla="*/ 1896533 h 2203934"/>
              <a:gd name="connsiteX187" fmla="*/ 5402918 w 6190318"/>
              <a:gd name="connsiteY187" fmla="*/ 1913467 h 2203934"/>
              <a:gd name="connsiteX188" fmla="*/ 5504518 w 6190318"/>
              <a:gd name="connsiteY188" fmla="*/ 1947333 h 2203934"/>
              <a:gd name="connsiteX189" fmla="*/ 5529918 w 6190318"/>
              <a:gd name="connsiteY189" fmla="*/ 1955800 h 2203934"/>
              <a:gd name="connsiteX190" fmla="*/ 5597652 w 6190318"/>
              <a:gd name="connsiteY190" fmla="*/ 2015067 h 2203934"/>
              <a:gd name="connsiteX191" fmla="*/ 5656919 w 6190318"/>
              <a:gd name="connsiteY191" fmla="*/ 2031999 h 2203934"/>
              <a:gd name="connsiteX192" fmla="*/ 5690785 w 6190318"/>
              <a:gd name="connsiteY192" fmla="*/ 2057400 h 2203934"/>
              <a:gd name="connsiteX193" fmla="*/ 5733118 w 6190318"/>
              <a:gd name="connsiteY193" fmla="*/ 2074334 h 2203934"/>
              <a:gd name="connsiteX194" fmla="*/ 5775452 w 6190318"/>
              <a:gd name="connsiteY194" fmla="*/ 2099733 h 2203934"/>
              <a:gd name="connsiteX195" fmla="*/ 5817785 w 6190318"/>
              <a:gd name="connsiteY195" fmla="*/ 2125133 h 2203934"/>
              <a:gd name="connsiteX196" fmla="*/ 5860118 w 6190318"/>
              <a:gd name="connsiteY196" fmla="*/ 2150534 h 2203934"/>
              <a:gd name="connsiteX197" fmla="*/ 5894515 w 6190318"/>
              <a:gd name="connsiteY197" fmla="*/ 2161117 h 2203934"/>
              <a:gd name="connsiteX198" fmla="*/ 5923089 w 6190318"/>
              <a:gd name="connsiteY198" fmla="*/ 2170906 h 2203934"/>
              <a:gd name="connsiteX199" fmla="*/ 5987119 w 6190318"/>
              <a:gd name="connsiteY199" fmla="*/ 2201333 h 2203934"/>
              <a:gd name="connsiteX200" fmla="*/ 6029452 w 6190318"/>
              <a:gd name="connsiteY200" fmla="*/ 2201333 h 2203934"/>
              <a:gd name="connsiteX201" fmla="*/ 6080252 w 6190318"/>
              <a:gd name="connsiteY201" fmla="*/ 2192867 h 2203934"/>
              <a:gd name="connsiteX202" fmla="*/ 6097185 w 6190318"/>
              <a:gd name="connsiteY202" fmla="*/ 2175933 h 2203934"/>
              <a:gd name="connsiteX203" fmla="*/ 6131052 w 6190318"/>
              <a:gd name="connsiteY203" fmla="*/ 2133600 h 2203934"/>
              <a:gd name="connsiteX204" fmla="*/ 6147985 w 6190318"/>
              <a:gd name="connsiteY204" fmla="*/ 2074333 h 2203934"/>
              <a:gd name="connsiteX205" fmla="*/ 6164918 w 6190318"/>
              <a:gd name="connsiteY205" fmla="*/ 1998133 h 2203934"/>
              <a:gd name="connsiteX206" fmla="*/ 6173385 w 6190318"/>
              <a:gd name="connsiteY206" fmla="*/ 1930400 h 2203934"/>
              <a:gd name="connsiteX207" fmla="*/ 6181852 w 6190318"/>
              <a:gd name="connsiteY207" fmla="*/ 1871133 h 2203934"/>
              <a:gd name="connsiteX208" fmla="*/ 6190318 w 6190318"/>
              <a:gd name="connsiteY208" fmla="*/ 1769533 h 2203934"/>
              <a:gd name="connsiteX209" fmla="*/ 6181852 w 6190318"/>
              <a:gd name="connsiteY209" fmla="*/ 1583267 h 2203934"/>
              <a:gd name="connsiteX210" fmla="*/ 6173385 w 6190318"/>
              <a:gd name="connsiteY210" fmla="*/ 1557867 h 2203934"/>
              <a:gd name="connsiteX211" fmla="*/ 6139518 w 6190318"/>
              <a:gd name="connsiteY211" fmla="*/ 1524000 h 2203934"/>
              <a:gd name="connsiteX212" fmla="*/ 6105652 w 6190318"/>
              <a:gd name="connsiteY212" fmla="*/ 1473200 h 2203934"/>
              <a:gd name="connsiteX213" fmla="*/ 6088718 w 6190318"/>
              <a:gd name="connsiteY213" fmla="*/ 1456267 h 2203934"/>
              <a:gd name="connsiteX214" fmla="*/ 6071785 w 6190318"/>
              <a:gd name="connsiteY214" fmla="*/ 1430867 h 2203934"/>
              <a:gd name="connsiteX215" fmla="*/ 6020985 w 6190318"/>
              <a:gd name="connsiteY215" fmla="*/ 1413933 h 220393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894515 w 6190318"/>
              <a:gd name="connsiteY197" fmla="*/ 2161117 h 2203074"/>
              <a:gd name="connsiteX198" fmla="*/ 5925470 w 6190318"/>
              <a:gd name="connsiteY198" fmla="*/ 2182812 h 2203074"/>
              <a:gd name="connsiteX199" fmla="*/ 5987119 w 6190318"/>
              <a:gd name="connsiteY199" fmla="*/ 2201333 h 2203074"/>
              <a:gd name="connsiteX200" fmla="*/ 6029452 w 6190318"/>
              <a:gd name="connsiteY200" fmla="*/ 2201333 h 2203074"/>
              <a:gd name="connsiteX201" fmla="*/ 6080252 w 6190318"/>
              <a:gd name="connsiteY201" fmla="*/ 2192867 h 2203074"/>
              <a:gd name="connsiteX202" fmla="*/ 6097185 w 6190318"/>
              <a:gd name="connsiteY202" fmla="*/ 2175933 h 2203074"/>
              <a:gd name="connsiteX203" fmla="*/ 6131052 w 6190318"/>
              <a:gd name="connsiteY203" fmla="*/ 2133600 h 2203074"/>
              <a:gd name="connsiteX204" fmla="*/ 6147985 w 6190318"/>
              <a:gd name="connsiteY204" fmla="*/ 2074333 h 2203074"/>
              <a:gd name="connsiteX205" fmla="*/ 6164918 w 6190318"/>
              <a:gd name="connsiteY205" fmla="*/ 1998133 h 2203074"/>
              <a:gd name="connsiteX206" fmla="*/ 6173385 w 6190318"/>
              <a:gd name="connsiteY206" fmla="*/ 1930400 h 2203074"/>
              <a:gd name="connsiteX207" fmla="*/ 6181852 w 6190318"/>
              <a:gd name="connsiteY207" fmla="*/ 1871133 h 2203074"/>
              <a:gd name="connsiteX208" fmla="*/ 6190318 w 6190318"/>
              <a:gd name="connsiteY208" fmla="*/ 1769533 h 2203074"/>
              <a:gd name="connsiteX209" fmla="*/ 6181852 w 6190318"/>
              <a:gd name="connsiteY209" fmla="*/ 1583267 h 2203074"/>
              <a:gd name="connsiteX210" fmla="*/ 6173385 w 6190318"/>
              <a:gd name="connsiteY210" fmla="*/ 1557867 h 2203074"/>
              <a:gd name="connsiteX211" fmla="*/ 6139518 w 6190318"/>
              <a:gd name="connsiteY211" fmla="*/ 1524000 h 2203074"/>
              <a:gd name="connsiteX212" fmla="*/ 6105652 w 6190318"/>
              <a:gd name="connsiteY212" fmla="*/ 1473200 h 2203074"/>
              <a:gd name="connsiteX213" fmla="*/ 6088718 w 6190318"/>
              <a:gd name="connsiteY213" fmla="*/ 1456267 h 2203074"/>
              <a:gd name="connsiteX214" fmla="*/ 6071785 w 6190318"/>
              <a:gd name="connsiteY214" fmla="*/ 1430867 h 2203074"/>
              <a:gd name="connsiteX215" fmla="*/ 6020985 w 6190318"/>
              <a:gd name="connsiteY215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29452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3074"/>
              <a:gd name="connsiteX1" fmla="*/ 5961718 w 6190318"/>
              <a:gd name="connsiteY1" fmla="*/ 1405467 h 2203074"/>
              <a:gd name="connsiteX2" fmla="*/ 5936318 w 6190318"/>
              <a:gd name="connsiteY2" fmla="*/ 1397000 h 2203074"/>
              <a:gd name="connsiteX3" fmla="*/ 5885518 w 6190318"/>
              <a:gd name="connsiteY3" fmla="*/ 1388533 h 2203074"/>
              <a:gd name="connsiteX4" fmla="*/ 5851652 w 6190318"/>
              <a:gd name="connsiteY4" fmla="*/ 1380067 h 2203074"/>
              <a:gd name="connsiteX5" fmla="*/ 5809318 w 6190318"/>
              <a:gd name="connsiteY5" fmla="*/ 1371600 h 2203074"/>
              <a:gd name="connsiteX6" fmla="*/ 5733118 w 6190318"/>
              <a:gd name="connsiteY6" fmla="*/ 1346200 h 2203074"/>
              <a:gd name="connsiteX7" fmla="*/ 5707718 w 6190318"/>
              <a:gd name="connsiteY7" fmla="*/ 1337733 h 2203074"/>
              <a:gd name="connsiteX8" fmla="*/ 5682318 w 6190318"/>
              <a:gd name="connsiteY8" fmla="*/ 1329267 h 2203074"/>
              <a:gd name="connsiteX9" fmla="*/ 5639985 w 6190318"/>
              <a:gd name="connsiteY9" fmla="*/ 1303867 h 2203074"/>
              <a:gd name="connsiteX10" fmla="*/ 5597652 w 6190318"/>
              <a:gd name="connsiteY10" fmla="*/ 1278467 h 2203074"/>
              <a:gd name="connsiteX11" fmla="*/ 5546852 w 6190318"/>
              <a:gd name="connsiteY11" fmla="*/ 1244600 h 2203074"/>
              <a:gd name="connsiteX12" fmla="*/ 5496052 w 6190318"/>
              <a:gd name="connsiteY12" fmla="*/ 1227667 h 2203074"/>
              <a:gd name="connsiteX13" fmla="*/ 5453718 w 6190318"/>
              <a:gd name="connsiteY13" fmla="*/ 1202267 h 2203074"/>
              <a:gd name="connsiteX14" fmla="*/ 5436785 w 6190318"/>
              <a:gd name="connsiteY14" fmla="*/ 1185333 h 2203074"/>
              <a:gd name="connsiteX15" fmla="*/ 5385985 w 6190318"/>
              <a:gd name="connsiteY15" fmla="*/ 1168400 h 2203074"/>
              <a:gd name="connsiteX16" fmla="*/ 5335185 w 6190318"/>
              <a:gd name="connsiteY16" fmla="*/ 1143000 h 2203074"/>
              <a:gd name="connsiteX17" fmla="*/ 5309785 w 6190318"/>
              <a:gd name="connsiteY17" fmla="*/ 1126067 h 2203074"/>
              <a:gd name="connsiteX18" fmla="*/ 5284385 w 6190318"/>
              <a:gd name="connsiteY18" fmla="*/ 1117600 h 2203074"/>
              <a:gd name="connsiteX19" fmla="*/ 5258985 w 6190318"/>
              <a:gd name="connsiteY19" fmla="*/ 1100667 h 2203074"/>
              <a:gd name="connsiteX20" fmla="*/ 5233585 w 6190318"/>
              <a:gd name="connsiteY20" fmla="*/ 1092200 h 2203074"/>
              <a:gd name="connsiteX21" fmla="*/ 5208185 w 6190318"/>
              <a:gd name="connsiteY21" fmla="*/ 1075267 h 2203074"/>
              <a:gd name="connsiteX22" fmla="*/ 5182785 w 6190318"/>
              <a:gd name="connsiteY22" fmla="*/ 1066800 h 2203074"/>
              <a:gd name="connsiteX23" fmla="*/ 5157385 w 6190318"/>
              <a:gd name="connsiteY23" fmla="*/ 1049867 h 2203074"/>
              <a:gd name="connsiteX24" fmla="*/ 5140452 w 6190318"/>
              <a:gd name="connsiteY24" fmla="*/ 1032933 h 2203074"/>
              <a:gd name="connsiteX25" fmla="*/ 5115052 w 6190318"/>
              <a:gd name="connsiteY25" fmla="*/ 1024467 h 2203074"/>
              <a:gd name="connsiteX26" fmla="*/ 5089652 w 6190318"/>
              <a:gd name="connsiteY26" fmla="*/ 1007533 h 2203074"/>
              <a:gd name="connsiteX27" fmla="*/ 5072718 w 6190318"/>
              <a:gd name="connsiteY27" fmla="*/ 990600 h 2203074"/>
              <a:gd name="connsiteX28" fmla="*/ 5047318 w 6190318"/>
              <a:gd name="connsiteY28" fmla="*/ 982133 h 2203074"/>
              <a:gd name="connsiteX29" fmla="*/ 4971118 w 6190318"/>
              <a:gd name="connsiteY29" fmla="*/ 931333 h 2203074"/>
              <a:gd name="connsiteX30" fmla="*/ 4920318 w 6190318"/>
              <a:gd name="connsiteY30" fmla="*/ 897467 h 2203074"/>
              <a:gd name="connsiteX31" fmla="*/ 4894918 w 6190318"/>
              <a:gd name="connsiteY31" fmla="*/ 880533 h 2203074"/>
              <a:gd name="connsiteX32" fmla="*/ 4869518 w 6190318"/>
              <a:gd name="connsiteY32" fmla="*/ 872067 h 2203074"/>
              <a:gd name="connsiteX33" fmla="*/ 4801785 w 6190318"/>
              <a:gd name="connsiteY33" fmla="*/ 838200 h 2203074"/>
              <a:gd name="connsiteX34" fmla="*/ 4750985 w 6190318"/>
              <a:gd name="connsiteY34" fmla="*/ 821267 h 2203074"/>
              <a:gd name="connsiteX35" fmla="*/ 4700185 w 6190318"/>
              <a:gd name="connsiteY35" fmla="*/ 795867 h 2203074"/>
              <a:gd name="connsiteX36" fmla="*/ 4640918 w 6190318"/>
              <a:gd name="connsiteY36" fmla="*/ 770467 h 2203074"/>
              <a:gd name="connsiteX37" fmla="*/ 4590118 w 6190318"/>
              <a:gd name="connsiteY37" fmla="*/ 736600 h 2203074"/>
              <a:gd name="connsiteX38" fmla="*/ 4539318 w 6190318"/>
              <a:gd name="connsiteY38" fmla="*/ 711200 h 2203074"/>
              <a:gd name="connsiteX39" fmla="*/ 4513918 w 6190318"/>
              <a:gd name="connsiteY39" fmla="*/ 685800 h 2203074"/>
              <a:gd name="connsiteX40" fmla="*/ 4429252 w 6190318"/>
              <a:gd name="connsiteY40" fmla="*/ 626533 h 2203074"/>
              <a:gd name="connsiteX41" fmla="*/ 4412318 w 6190318"/>
              <a:gd name="connsiteY41" fmla="*/ 609600 h 2203074"/>
              <a:gd name="connsiteX42" fmla="*/ 4378452 w 6190318"/>
              <a:gd name="connsiteY42" fmla="*/ 592667 h 2203074"/>
              <a:gd name="connsiteX43" fmla="*/ 4336118 w 6190318"/>
              <a:gd name="connsiteY43" fmla="*/ 550333 h 2203074"/>
              <a:gd name="connsiteX44" fmla="*/ 4285318 w 6190318"/>
              <a:gd name="connsiteY44" fmla="*/ 516467 h 2203074"/>
              <a:gd name="connsiteX45" fmla="*/ 4259918 w 6190318"/>
              <a:gd name="connsiteY45" fmla="*/ 499533 h 2203074"/>
              <a:gd name="connsiteX46" fmla="*/ 4209118 w 6190318"/>
              <a:gd name="connsiteY46" fmla="*/ 465667 h 2203074"/>
              <a:gd name="connsiteX47" fmla="*/ 4183718 w 6190318"/>
              <a:gd name="connsiteY47" fmla="*/ 448733 h 2203074"/>
              <a:gd name="connsiteX48" fmla="*/ 4158318 w 6190318"/>
              <a:gd name="connsiteY48" fmla="*/ 440267 h 2203074"/>
              <a:gd name="connsiteX49" fmla="*/ 4132918 w 6190318"/>
              <a:gd name="connsiteY49" fmla="*/ 414867 h 2203074"/>
              <a:gd name="connsiteX50" fmla="*/ 4107518 w 6190318"/>
              <a:gd name="connsiteY50" fmla="*/ 406400 h 2203074"/>
              <a:gd name="connsiteX51" fmla="*/ 4073652 w 6190318"/>
              <a:gd name="connsiteY51" fmla="*/ 389467 h 2203074"/>
              <a:gd name="connsiteX52" fmla="*/ 4022852 w 6190318"/>
              <a:gd name="connsiteY52" fmla="*/ 372533 h 2203074"/>
              <a:gd name="connsiteX53" fmla="*/ 3963585 w 6190318"/>
              <a:gd name="connsiteY53" fmla="*/ 347133 h 2203074"/>
              <a:gd name="connsiteX54" fmla="*/ 3938185 w 6190318"/>
              <a:gd name="connsiteY54" fmla="*/ 330200 h 2203074"/>
              <a:gd name="connsiteX55" fmla="*/ 3887385 w 6190318"/>
              <a:gd name="connsiteY55" fmla="*/ 313267 h 2203074"/>
              <a:gd name="connsiteX56" fmla="*/ 3819652 w 6190318"/>
              <a:gd name="connsiteY56" fmla="*/ 279400 h 2203074"/>
              <a:gd name="connsiteX57" fmla="*/ 3819652 w 6190318"/>
              <a:gd name="connsiteY57" fmla="*/ 279400 h 2203074"/>
              <a:gd name="connsiteX58" fmla="*/ 3794252 w 6190318"/>
              <a:gd name="connsiteY58" fmla="*/ 262467 h 2203074"/>
              <a:gd name="connsiteX59" fmla="*/ 3777318 w 6190318"/>
              <a:gd name="connsiteY59" fmla="*/ 245533 h 2203074"/>
              <a:gd name="connsiteX60" fmla="*/ 3751918 w 6190318"/>
              <a:gd name="connsiteY60" fmla="*/ 237067 h 2203074"/>
              <a:gd name="connsiteX61" fmla="*/ 3734985 w 6190318"/>
              <a:gd name="connsiteY61" fmla="*/ 220133 h 2203074"/>
              <a:gd name="connsiteX62" fmla="*/ 3684185 w 6190318"/>
              <a:gd name="connsiteY62" fmla="*/ 203200 h 2203074"/>
              <a:gd name="connsiteX63" fmla="*/ 3658785 w 6190318"/>
              <a:gd name="connsiteY63" fmla="*/ 194733 h 2203074"/>
              <a:gd name="connsiteX64" fmla="*/ 3633385 w 6190318"/>
              <a:gd name="connsiteY64" fmla="*/ 186267 h 2203074"/>
              <a:gd name="connsiteX65" fmla="*/ 3599518 w 6190318"/>
              <a:gd name="connsiteY65" fmla="*/ 169333 h 2203074"/>
              <a:gd name="connsiteX66" fmla="*/ 3574118 w 6190318"/>
              <a:gd name="connsiteY66" fmla="*/ 152400 h 2203074"/>
              <a:gd name="connsiteX67" fmla="*/ 3540252 w 6190318"/>
              <a:gd name="connsiteY67" fmla="*/ 143933 h 2203074"/>
              <a:gd name="connsiteX68" fmla="*/ 3447118 w 6190318"/>
              <a:gd name="connsiteY68" fmla="*/ 127000 h 2203074"/>
              <a:gd name="connsiteX69" fmla="*/ 3404785 w 6190318"/>
              <a:gd name="connsiteY69" fmla="*/ 118533 h 2203074"/>
              <a:gd name="connsiteX70" fmla="*/ 3269318 w 6190318"/>
              <a:gd name="connsiteY70" fmla="*/ 101600 h 2203074"/>
              <a:gd name="connsiteX71" fmla="*/ 3235452 w 6190318"/>
              <a:gd name="connsiteY71" fmla="*/ 93133 h 2203074"/>
              <a:gd name="connsiteX72" fmla="*/ 3108452 w 6190318"/>
              <a:gd name="connsiteY72" fmla="*/ 76200 h 2203074"/>
              <a:gd name="connsiteX73" fmla="*/ 3074585 w 6190318"/>
              <a:gd name="connsiteY73" fmla="*/ 67733 h 2203074"/>
              <a:gd name="connsiteX74" fmla="*/ 2964518 w 6190318"/>
              <a:gd name="connsiteY74" fmla="*/ 59267 h 2203074"/>
              <a:gd name="connsiteX75" fmla="*/ 2795185 w 6190318"/>
              <a:gd name="connsiteY75" fmla="*/ 33867 h 2203074"/>
              <a:gd name="connsiteX76" fmla="*/ 2617385 w 6190318"/>
              <a:gd name="connsiteY76" fmla="*/ 16933 h 2203074"/>
              <a:gd name="connsiteX77" fmla="*/ 2456518 w 6190318"/>
              <a:gd name="connsiteY77" fmla="*/ 0 h 2203074"/>
              <a:gd name="connsiteX78" fmla="*/ 1745318 w 6190318"/>
              <a:gd name="connsiteY78" fmla="*/ 8467 h 2203074"/>
              <a:gd name="connsiteX79" fmla="*/ 1652185 w 6190318"/>
              <a:gd name="connsiteY79" fmla="*/ 33867 h 2203074"/>
              <a:gd name="connsiteX80" fmla="*/ 1601385 w 6190318"/>
              <a:gd name="connsiteY80" fmla="*/ 42333 h 2203074"/>
              <a:gd name="connsiteX81" fmla="*/ 1533652 w 6190318"/>
              <a:gd name="connsiteY81" fmla="*/ 59267 h 2203074"/>
              <a:gd name="connsiteX82" fmla="*/ 1457452 w 6190318"/>
              <a:gd name="connsiteY82" fmla="*/ 67733 h 2203074"/>
              <a:gd name="connsiteX83" fmla="*/ 1415118 w 6190318"/>
              <a:gd name="connsiteY83" fmla="*/ 76200 h 2203074"/>
              <a:gd name="connsiteX84" fmla="*/ 1330452 w 6190318"/>
              <a:gd name="connsiteY84" fmla="*/ 84667 h 2203074"/>
              <a:gd name="connsiteX85" fmla="*/ 1254252 w 6190318"/>
              <a:gd name="connsiteY85" fmla="*/ 101600 h 2203074"/>
              <a:gd name="connsiteX86" fmla="*/ 1178052 w 6190318"/>
              <a:gd name="connsiteY86" fmla="*/ 110067 h 2203074"/>
              <a:gd name="connsiteX87" fmla="*/ 1127252 w 6190318"/>
              <a:gd name="connsiteY87" fmla="*/ 118533 h 2203074"/>
              <a:gd name="connsiteX88" fmla="*/ 1093385 w 6190318"/>
              <a:gd name="connsiteY88" fmla="*/ 127000 h 2203074"/>
              <a:gd name="connsiteX89" fmla="*/ 1008718 w 6190318"/>
              <a:gd name="connsiteY89" fmla="*/ 135467 h 2203074"/>
              <a:gd name="connsiteX90" fmla="*/ 898652 w 6190318"/>
              <a:gd name="connsiteY90" fmla="*/ 152400 h 2203074"/>
              <a:gd name="connsiteX91" fmla="*/ 873252 w 6190318"/>
              <a:gd name="connsiteY91" fmla="*/ 160867 h 2203074"/>
              <a:gd name="connsiteX92" fmla="*/ 830918 w 6190318"/>
              <a:gd name="connsiteY92" fmla="*/ 169333 h 2203074"/>
              <a:gd name="connsiteX93" fmla="*/ 780118 w 6190318"/>
              <a:gd name="connsiteY93" fmla="*/ 186267 h 2203074"/>
              <a:gd name="connsiteX94" fmla="*/ 754718 w 6190318"/>
              <a:gd name="connsiteY94" fmla="*/ 194733 h 2203074"/>
              <a:gd name="connsiteX95" fmla="*/ 720852 w 6190318"/>
              <a:gd name="connsiteY95" fmla="*/ 203200 h 2203074"/>
              <a:gd name="connsiteX96" fmla="*/ 644652 w 6190318"/>
              <a:gd name="connsiteY96" fmla="*/ 228600 h 2203074"/>
              <a:gd name="connsiteX97" fmla="*/ 543052 w 6190318"/>
              <a:gd name="connsiteY97" fmla="*/ 262467 h 2203074"/>
              <a:gd name="connsiteX98" fmla="*/ 483785 w 6190318"/>
              <a:gd name="connsiteY98" fmla="*/ 287867 h 2203074"/>
              <a:gd name="connsiteX99" fmla="*/ 424518 w 6190318"/>
              <a:gd name="connsiteY99" fmla="*/ 304800 h 2203074"/>
              <a:gd name="connsiteX100" fmla="*/ 390652 w 6190318"/>
              <a:gd name="connsiteY100" fmla="*/ 321733 h 2203074"/>
              <a:gd name="connsiteX101" fmla="*/ 339852 w 6190318"/>
              <a:gd name="connsiteY101" fmla="*/ 338667 h 2203074"/>
              <a:gd name="connsiteX102" fmla="*/ 314452 w 6190318"/>
              <a:gd name="connsiteY102" fmla="*/ 347133 h 2203074"/>
              <a:gd name="connsiteX103" fmla="*/ 263652 w 6190318"/>
              <a:gd name="connsiteY103" fmla="*/ 372533 h 2203074"/>
              <a:gd name="connsiteX104" fmla="*/ 212852 w 6190318"/>
              <a:gd name="connsiteY104" fmla="*/ 389467 h 2203074"/>
              <a:gd name="connsiteX105" fmla="*/ 187452 w 6190318"/>
              <a:gd name="connsiteY105" fmla="*/ 440267 h 2203074"/>
              <a:gd name="connsiteX106" fmla="*/ 170518 w 6190318"/>
              <a:gd name="connsiteY106" fmla="*/ 491067 h 2203074"/>
              <a:gd name="connsiteX107" fmla="*/ 153585 w 6190318"/>
              <a:gd name="connsiteY107" fmla="*/ 516467 h 2203074"/>
              <a:gd name="connsiteX108" fmla="*/ 136652 w 6190318"/>
              <a:gd name="connsiteY108" fmla="*/ 567267 h 2203074"/>
              <a:gd name="connsiteX109" fmla="*/ 119718 w 6190318"/>
              <a:gd name="connsiteY109" fmla="*/ 618067 h 2203074"/>
              <a:gd name="connsiteX110" fmla="*/ 111252 w 6190318"/>
              <a:gd name="connsiteY110" fmla="*/ 643467 h 2203074"/>
              <a:gd name="connsiteX111" fmla="*/ 102785 w 6190318"/>
              <a:gd name="connsiteY111" fmla="*/ 677333 h 2203074"/>
              <a:gd name="connsiteX112" fmla="*/ 111252 w 6190318"/>
              <a:gd name="connsiteY112" fmla="*/ 1117600 h 2203074"/>
              <a:gd name="connsiteX113" fmla="*/ 136652 w 6190318"/>
              <a:gd name="connsiteY113" fmla="*/ 1193800 h 2203074"/>
              <a:gd name="connsiteX114" fmla="*/ 145118 w 6190318"/>
              <a:gd name="connsiteY114" fmla="*/ 1219200 h 2203074"/>
              <a:gd name="connsiteX115" fmla="*/ 178985 w 6190318"/>
              <a:gd name="connsiteY115" fmla="*/ 1270000 h 2203074"/>
              <a:gd name="connsiteX116" fmla="*/ 221318 w 6190318"/>
              <a:gd name="connsiteY116" fmla="*/ 1346200 h 2203074"/>
              <a:gd name="connsiteX117" fmla="*/ 9652 w 6190318"/>
              <a:gd name="connsiteY117" fmla="*/ 1591733 h 2203074"/>
              <a:gd name="connsiteX118" fmla="*/ 585385 w 6190318"/>
              <a:gd name="connsiteY118" fmla="*/ 1481667 h 2203074"/>
              <a:gd name="connsiteX119" fmla="*/ 661585 w 6190318"/>
              <a:gd name="connsiteY119" fmla="*/ 1473200 h 2203074"/>
              <a:gd name="connsiteX120" fmla="*/ 686985 w 6190318"/>
              <a:gd name="connsiteY120" fmla="*/ 1464733 h 2203074"/>
              <a:gd name="connsiteX121" fmla="*/ 729318 w 6190318"/>
              <a:gd name="connsiteY121" fmla="*/ 1456267 h 2203074"/>
              <a:gd name="connsiteX122" fmla="*/ 754718 w 6190318"/>
              <a:gd name="connsiteY122" fmla="*/ 1447800 h 2203074"/>
              <a:gd name="connsiteX123" fmla="*/ 797052 w 6190318"/>
              <a:gd name="connsiteY123" fmla="*/ 1439333 h 2203074"/>
              <a:gd name="connsiteX124" fmla="*/ 830918 w 6190318"/>
              <a:gd name="connsiteY124" fmla="*/ 1430867 h 2203074"/>
              <a:gd name="connsiteX125" fmla="*/ 881718 w 6190318"/>
              <a:gd name="connsiteY125" fmla="*/ 1422400 h 2203074"/>
              <a:gd name="connsiteX126" fmla="*/ 924052 w 6190318"/>
              <a:gd name="connsiteY126" fmla="*/ 1413933 h 2203074"/>
              <a:gd name="connsiteX127" fmla="*/ 1059518 w 6190318"/>
              <a:gd name="connsiteY127" fmla="*/ 1397000 h 2203074"/>
              <a:gd name="connsiteX128" fmla="*/ 1101852 w 6190318"/>
              <a:gd name="connsiteY128" fmla="*/ 1388533 h 2203074"/>
              <a:gd name="connsiteX129" fmla="*/ 1169585 w 6190318"/>
              <a:gd name="connsiteY129" fmla="*/ 1371600 h 2203074"/>
              <a:gd name="connsiteX130" fmla="*/ 1254252 w 6190318"/>
              <a:gd name="connsiteY130" fmla="*/ 1363133 h 2203074"/>
              <a:gd name="connsiteX131" fmla="*/ 1321985 w 6190318"/>
              <a:gd name="connsiteY131" fmla="*/ 1346200 h 2203074"/>
              <a:gd name="connsiteX132" fmla="*/ 1406652 w 6190318"/>
              <a:gd name="connsiteY132" fmla="*/ 1320800 h 2203074"/>
              <a:gd name="connsiteX133" fmla="*/ 1432052 w 6190318"/>
              <a:gd name="connsiteY133" fmla="*/ 1312333 h 2203074"/>
              <a:gd name="connsiteX134" fmla="*/ 1525185 w 6190318"/>
              <a:gd name="connsiteY134" fmla="*/ 1295400 h 2203074"/>
              <a:gd name="connsiteX135" fmla="*/ 1550585 w 6190318"/>
              <a:gd name="connsiteY135" fmla="*/ 1286933 h 2203074"/>
              <a:gd name="connsiteX136" fmla="*/ 1635252 w 6190318"/>
              <a:gd name="connsiteY136" fmla="*/ 1278467 h 2203074"/>
              <a:gd name="connsiteX137" fmla="*/ 1897718 w 6190318"/>
              <a:gd name="connsiteY137" fmla="*/ 1261533 h 2203074"/>
              <a:gd name="connsiteX138" fmla="*/ 1973918 w 6190318"/>
              <a:gd name="connsiteY138" fmla="*/ 1253067 h 2203074"/>
              <a:gd name="connsiteX139" fmla="*/ 2998385 w 6190318"/>
              <a:gd name="connsiteY139" fmla="*/ 1261533 h 2203074"/>
              <a:gd name="connsiteX140" fmla="*/ 3032252 w 6190318"/>
              <a:gd name="connsiteY140" fmla="*/ 1270000 h 2203074"/>
              <a:gd name="connsiteX141" fmla="*/ 3125385 w 6190318"/>
              <a:gd name="connsiteY141" fmla="*/ 1278467 h 2203074"/>
              <a:gd name="connsiteX142" fmla="*/ 3235452 w 6190318"/>
              <a:gd name="connsiteY142" fmla="*/ 1295400 h 2203074"/>
              <a:gd name="connsiteX143" fmla="*/ 3269318 w 6190318"/>
              <a:gd name="connsiteY143" fmla="*/ 1303867 h 2203074"/>
              <a:gd name="connsiteX144" fmla="*/ 3345518 w 6190318"/>
              <a:gd name="connsiteY144" fmla="*/ 1312333 h 2203074"/>
              <a:gd name="connsiteX145" fmla="*/ 3396318 w 6190318"/>
              <a:gd name="connsiteY145" fmla="*/ 1320800 h 2203074"/>
              <a:gd name="connsiteX146" fmla="*/ 3472518 w 6190318"/>
              <a:gd name="connsiteY146" fmla="*/ 1329267 h 2203074"/>
              <a:gd name="connsiteX147" fmla="*/ 3591052 w 6190318"/>
              <a:gd name="connsiteY147" fmla="*/ 1346200 h 2203074"/>
              <a:gd name="connsiteX148" fmla="*/ 3624918 w 6190318"/>
              <a:gd name="connsiteY148" fmla="*/ 1354667 h 2203074"/>
              <a:gd name="connsiteX149" fmla="*/ 3692652 w 6190318"/>
              <a:gd name="connsiteY149" fmla="*/ 1363133 h 2203074"/>
              <a:gd name="connsiteX150" fmla="*/ 3726518 w 6190318"/>
              <a:gd name="connsiteY150" fmla="*/ 1371600 h 2203074"/>
              <a:gd name="connsiteX151" fmla="*/ 3811185 w 6190318"/>
              <a:gd name="connsiteY151" fmla="*/ 1388533 h 2203074"/>
              <a:gd name="connsiteX152" fmla="*/ 3836585 w 6190318"/>
              <a:gd name="connsiteY152" fmla="*/ 1397000 h 2203074"/>
              <a:gd name="connsiteX153" fmla="*/ 3878918 w 6190318"/>
              <a:gd name="connsiteY153" fmla="*/ 1405467 h 2203074"/>
              <a:gd name="connsiteX154" fmla="*/ 3929718 w 6190318"/>
              <a:gd name="connsiteY154" fmla="*/ 1422400 h 2203074"/>
              <a:gd name="connsiteX155" fmla="*/ 3955118 w 6190318"/>
              <a:gd name="connsiteY155" fmla="*/ 1430867 h 2203074"/>
              <a:gd name="connsiteX156" fmla="*/ 4031318 w 6190318"/>
              <a:gd name="connsiteY156" fmla="*/ 1447800 h 2203074"/>
              <a:gd name="connsiteX157" fmla="*/ 4082118 w 6190318"/>
              <a:gd name="connsiteY157" fmla="*/ 1464733 h 2203074"/>
              <a:gd name="connsiteX158" fmla="*/ 4115985 w 6190318"/>
              <a:gd name="connsiteY158" fmla="*/ 1473200 h 2203074"/>
              <a:gd name="connsiteX159" fmla="*/ 4141385 w 6190318"/>
              <a:gd name="connsiteY159" fmla="*/ 1481667 h 2203074"/>
              <a:gd name="connsiteX160" fmla="*/ 4200652 w 6190318"/>
              <a:gd name="connsiteY160" fmla="*/ 1490133 h 2203074"/>
              <a:gd name="connsiteX161" fmla="*/ 4226052 w 6190318"/>
              <a:gd name="connsiteY161" fmla="*/ 1498600 h 2203074"/>
              <a:gd name="connsiteX162" fmla="*/ 4259918 w 6190318"/>
              <a:gd name="connsiteY162" fmla="*/ 1507067 h 2203074"/>
              <a:gd name="connsiteX163" fmla="*/ 4310718 w 6190318"/>
              <a:gd name="connsiteY163" fmla="*/ 1532467 h 2203074"/>
              <a:gd name="connsiteX164" fmla="*/ 4378452 w 6190318"/>
              <a:gd name="connsiteY164" fmla="*/ 1549400 h 2203074"/>
              <a:gd name="connsiteX165" fmla="*/ 4437718 w 6190318"/>
              <a:gd name="connsiteY165" fmla="*/ 1566333 h 2203074"/>
              <a:gd name="connsiteX166" fmla="*/ 4463118 w 6190318"/>
              <a:gd name="connsiteY166" fmla="*/ 1574800 h 2203074"/>
              <a:gd name="connsiteX167" fmla="*/ 4505452 w 6190318"/>
              <a:gd name="connsiteY167" fmla="*/ 1583267 h 2203074"/>
              <a:gd name="connsiteX168" fmla="*/ 4598585 w 6190318"/>
              <a:gd name="connsiteY168" fmla="*/ 1617133 h 2203074"/>
              <a:gd name="connsiteX169" fmla="*/ 4632452 w 6190318"/>
              <a:gd name="connsiteY169" fmla="*/ 1625600 h 2203074"/>
              <a:gd name="connsiteX170" fmla="*/ 4683252 w 6190318"/>
              <a:gd name="connsiteY170" fmla="*/ 1642533 h 2203074"/>
              <a:gd name="connsiteX171" fmla="*/ 4725585 w 6190318"/>
              <a:gd name="connsiteY171" fmla="*/ 1651000 h 2203074"/>
              <a:gd name="connsiteX172" fmla="*/ 4776385 w 6190318"/>
              <a:gd name="connsiteY172" fmla="*/ 1667933 h 2203074"/>
              <a:gd name="connsiteX173" fmla="*/ 4835652 w 6190318"/>
              <a:gd name="connsiteY173" fmla="*/ 1684867 h 2203074"/>
              <a:gd name="connsiteX174" fmla="*/ 4869518 w 6190318"/>
              <a:gd name="connsiteY174" fmla="*/ 1693333 h 2203074"/>
              <a:gd name="connsiteX175" fmla="*/ 4894918 w 6190318"/>
              <a:gd name="connsiteY175" fmla="*/ 1701800 h 2203074"/>
              <a:gd name="connsiteX176" fmla="*/ 4920318 w 6190318"/>
              <a:gd name="connsiteY176" fmla="*/ 1718733 h 2203074"/>
              <a:gd name="connsiteX177" fmla="*/ 4988052 w 6190318"/>
              <a:gd name="connsiteY177" fmla="*/ 1735667 h 2203074"/>
              <a:gd name="connsiteX178" fmla="*/ 5038852 w 6190318"/>
              <a:gd name="connsiteY178" fmla="*/ 1752600 h 2203074"/>
              <a:gd name="connsiteX179" fmla="*/ 5064252 w 6190318"/>
              <a:gd name="connsiteY179" fmla="*/ 1761067 h 2203074"/>
              <a:gd name="connsiteX180" fmla="*/ 5115052 w 6190318"/>
              <a:gd name="connsiteY180" fmla="*/ 1786467 h 2203074"/>
              <a:gd name="connsiteX181" fmla="*/ 5174318 w 6190318"/>
              <a:gd name="connsiteY181" fmla="*/ 1811867 h 2203074"/>
              <a:gd name="connsiteX182" fmla="*/ 5225118 w 6190318"/>
              <a:gd name="connsiteY182" fmla="*/ 1837267 h 2203074"/>
              <a:gd name="connsiteX183" fmla="*/ 5242052 w 6190318"/>
              <a:gd name="connsiteY183" fmla="*/ 1854200 h 2203074"/>
              <a:gd name="connsiteX184" fmla="*/ 5301318 w 6190318"/>
              <a:gd name="connsiteY184" fmla="*/ 1871133 h 2203074"/>
              <a:gd name="connsiteX185" fmla="*/ 5318252 w 6190318"/>
              <a:gd name="connsiteY185" fmla="*/ 1888067 h 2203074"/>
              <a:gd name="connsiteX186" fmla="*/ 5352118 w 6190318"/>
              <a:gd name="connsiteY186" fmla="*/ 1896533 h 2203074"/>
              <a:gd name="connsiteX187" fmla="*/ 5402918 w 6190318"/>
              <a:gd name="connsiteY187" fmla="*/ 1913467 h 2203074"/>
              <a:gd name="connsiteX188" fmla="*/ 5504518 w 6190318"/>
              <a:gd name="connsiteY188" fmla="*/ 1947333 h 2203074"/>
              <a:gd name="connsiteX189" fmla="*/ 5529918 w 6190318"/>
              <a:gd name="connsiteY189" fmla="*/ 1955800 h 2203074"/>
              <a:gd name="connsiteX190" fmla="*/ 5597652 w 6190318"/>
              <a:gd name="connsiteY190" fmla="*/ 2015067 h 2203074"/>
              <a:gd name="connsiteX191" fmla="*/ 5656919 w 6190318"/>
              <a:gd name="connsiteY191" fmla="*/ 2031999 h 2203074"/>
              <a:gd name="connsiteX192" fmla="*/ 5690785 w 6190318"/>
              <a:gd name="connsiteY192" fmla="*/ 2057400 h 2203074"/>
              <a:gd name="connsiteX193" fmla="*/ 5733118 w 6190318"/>
              <a:gd name="connsiteY193" fmla="*/ 2074334 h 2203074"/>
              <a:gd name="connsiteX194" fmla="*/ 5775452 w 6190318"/>
              <a:gd name="connsiteY194" fmla="*/ 2099733 h 2203074"/>
              <a:gd name="connsiteX195" fmla="*/ 5817785 w 6190318"/>
              <a:gd name="connsiteY195" fmla="*/ 2125133 h 2203074"/>
              <a:gd name="connsiteX196" fmla="*/ 5860118 w 6190318"/>
              <a:gd name="connsiteY196" fmla="*/ 2150534 h 2203074"/>
              <a:gd name="connsiteX197" fmla="*/ 5925470 w 6190318"/>
              <a:gd name="connsiteY197" fmla="*/ 2182812 h 2203074"/>
              <a:gd name="connsiteX198" fmla="*/ 5987119 w 6190318"/>
              <a:gd name="connsiteY198" fmla="*/ 2201333 h 2203074"/>
              <a:gd name="connsiteX199" fmla="*/ 6053265 w 6190318"/>
              <a:gd name="connsiteY199" fmla="*/ 2201333 h 2203074"/>
              <a:gd name="connsiteX200" fmla="*/ 6080252 w 6190318"/>
              <a:gd name="connsiteY200" fmla="*/ 2192867 h 2203074"/>
              <a:gd name="connsiteX201" fmla="*/ 6097185 w 6190318"/>
              <a:gd name="connsiteY201" fmla="*/ 2175933 h 2203074"/>
              <a:gd name="connsiteX202" fmla="*/ 6131052 w 6190318"/>
              <a:gd name="connsiteY202" fmla="*/ 2133600 h 2203074"/>
              <a:gd name="connsiteX203" fmla="*/ 6147985 w 6190318"/>
              <a:gd name="connsiteY203" fmla="*/ 2074333 h 2203074"/>
              <a:gd name="connsiteX204" fmla="*/ 6164918 w 6190318"/>
              <a:gd name="connsiteY204" fmla="*/ 1998133 h 2203074"/>
              <a:gd name="connsiteX205" fmla="*/ 6173385 w 6190318"/>
              <a:gd name="connsiteY205" fmla="*/ 1930400 h 2203074"/>
              <a:gd name="connsiteX206" fmla="*/ 6181852 w 6190318"/>
              <a:gd name="connsiteY206" fmla="*/ 1871133 h 2203074"/>
              <a:gd name="connsiteX207" fmla="*/ 6190318 w 6190318"/>
              <a:gd name="connsiteY207" fmla="*/ 1769533 h 2203074"/>
              <a:gd name="connsiteX208" fmla="*/ 6181852 w 6190318"/>
              <a:gd name="connsiteY208" fmla="*/ 1583267 h 2203074"/>
              <a:gd name="connsiteX209" fmla="*/ 6173385 w 6190318"/>
              <a:gd name="connsiteY209" fmla="*/ 1557867 h 2203074"/>
              <a:gd name="connsiteX210" fmla="*/ 6139518 w 6190318"/>
              <a:gd name="connsiteY210" fmla="*/ 1524000 h 2203074"/>
              <a:gd name="connsiteX211" fmla="*/ 6105652 w 6190318"/>
              <a:gd name="connsiteY211" fmla="*/ 1473200 h 2203074"/>
              <a:gd name="connsiteX212" fmla="*/ 6088718 w 6190318"/>
              <a:gd name="connsiteY212" fmla="*/ 1456267 h 2203074"/>
              <a:gd name="connsiteX213" fmla="*/ 6071785 w 6190318"/>
              <a:gd name="connsiteY213" fmla="*/ 1430867 h 2203074"/>
              <a:gd name="connsiteX214" fmla="*/ 6020985 w 6190318"/>
              <a:gd name="connsiteY214" fmla="*/ 1413933 h 2203074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5470 w 6190318"/>
              <a:gd name="connsiteY197" fmla="*/ 2182812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01379"/>
              <a:gd name="connsiteX1" fmla="*/ 5961718 w 6190318"/>
              <a:gd name="connsiteY1" fmla="*/ 1405467 h 2201379"/>
              <a:gd name="connsiteX2" fmla="*/ 5936318 w 6190318"/>
              <a:gd name="connsiteY2" fmla="*/ 1397000 h 2201379"/>
              <a:gd name="connsiteX3" fmla="*/ 5885518 w 6190318"/>
              <a:gd name="connsiteY3" fmla="*/ 1388533 h 2201379"/>
              <a:gd name="connsiteX4" fmla="*/ 5851652 w 6190318"/>
              <a:gd name="connsiteY4" fmla="*/ 1380067 h 2201379"/>
              <a:gd name="connsiteX5" fmla="*/ 5809318 w 6190318"/>
              <a:gd name="connsiteY5" fmla="*/ 1371600 h 2201379"/>
              <a:gd name="connsiteX6" fmla="*/ 5733118 w 6190318"/>
              <a:gd name="connsiteY6" fmla="*/ 1346200 h 2201379"/>
              <a:gd name="connsiteX7" fmla="*/ 5707718 w 6190318"/>
              <a:gd name="connsiteY7" fmla="*/ 1337733 h 2201379"/>
              <a:gd name="connsiteX8" fmla="*/ 5682318 w 6190318"/>
              <a:gd name="connsiteY8" fmla="*/ 1329267 h 2201379"/>
              <a:gd name="connsiteX9" fmla="*/ 5639985 w 6190318"/>
              <a:gd name="connsiteY9" fmla="*/ 1303867 h 2201379"/>
              <a:gd name="connsiteX10" fmla="*/ 5597652 w 6190318"/>
              <a:gd name="connsiteY10" fmla="*/ 1278467 h 2201379"/>
              <a:gd name="connsiteX11" fmla="*/ 5546852 w 6190318"/>
              <a:gd name="connsiteY11" fmla="*/ 1244600 h 2201379"/>
              <a:gd name="connsiteX12" fmla="*/ 5496052 w 6190318"/>
              <a:gd name="connsiteY12" fmla="*/ 1227667 h 2201379"/>
              <a:gd name="connsiteX13" fmla="*/ 5453718 w 6190318"/>
              <a:gd name="connsiteY13" fmla="*/ 1202267 h 2201379"/>
              <a:gd name="connsiteX14" fmla="*/ 5436785 w 6190318"/>
              <a:gd name="connsiteY14" fmla="*/ 1185333 h 2201379"/>
              <a:gd name="connsiteX15" fmla="*/ 5385985 w 6190318"/>
              <a:gd name="connsiteY15" fmla="*/ 1168400 h 2201379"/>
              <a:gd name="connsiteX16" fmla="*/ 5335185 w 6190318"/>
              <a:gd name="connsiteY16" fmla="*/ 1143000 h 2201379"/>
              <a:gd name="connsiteX17" fmla="*/ 5309785 w 6190318"/>
              <a:gd name="connsiteY17" fmla="*/ 1126067 h 2201379"/>
              <a:gd name="connsiteX18" fmla="*/ 5284385 w 6190318"/>
              <a:gd name="connsiteY18" fmla="*/ 1117600 h 2201379"/>
              <a:gd name="connsiteX19" fmla="*/ 5258985 w 6190318"/>
              <a:gd name="connsiteY19" fmla="*/ 1100667 h 2201379"/>
              <a:gd name="connsiteX20" fmla="*/ 5233585 w 6190318"/>
              <a:gd name="connsiteY20" fmla="*/ 1092200 h 2201379"/>
              <a:gd name="connsiteX21" fmla="*/ 5208185 w 6190318"/>
              <a:gd name="connsiteY21" fmla="*/ 1075267 h 2201379"/>
              <a:gd name="connsiteX22" fmla="*/ 5182785 w 6190318"/>
              <a:gd name="connsiteY22" fmla="*/ 1066800 h 2201379"/>
              <a:gd name="connsiteX23" fmla="*/ 5157385 w 6190318"/>
              <a:gd name="connsiteY23" fmla="*/ 1049867 h 2201379"/>
              <a:gd name="connsiteX24" fmla="*/ 5140452 w 6190318"/>
              <a:gd name="connsiteY24" fmla="*/ 1032933 h 2201379"/>
              <a:gd name="connsiteX25" fmla="*/ 5115052 w 6190318"/>
              <a:gd name="connsiteY25" fmla="*/ 1024467 h 2201379"/>
              <a:gd name="connsiteX26" fmla="*/ 5089652 w 6190318"/>
              <a:gd name="connsiteY26" fmla="*/ 1007533 h 2201379"/>
              <a:gd name="connsiteX27" fmla="*/ 5072718 w 6190318"/>
              <a:gd name="connsiteY27" fmla="*/ 990600 h 2201379"/>
              <a:gd name="connsiteX28" fmla="*/ 5047318 w 6190318"/>
              <a:gd name="connsiteY28" fmla="*/ 982133 h 2201379"/>
              <a:gd name="connsiteX29" fmla="*/ 4971118 w 6190318"/>
              <a:gd name="connsiteY29" fmla="*/ 931333 h 2201379"/>
              <a:gd name="connsiteX30" fmla="*/ 4920318 w 6190318"/>
              <a:gd name="connsiteY30" fmla="*/ 897467 h 2201379"/>
              <a:gd name="connsiteX31" fmla="*/ 4894918 w 6190318"/>
              <a:gd name="connsiteY31" fmla="*/ 880533 h 2201379"/>
              <a:gd name="connsiteX32" fmla="*/ 4869518 w 6190318"/>
              <a:gd name="connsiteY32" fmla="*/ 872067 h 2201379"/>
              <a:gd name="connsiteX33" fmla="*/ 4801785 w 6190318"/>
              <a:gd name="connsiteY33" fmla="*/ 838200 h 2201379"/>
              <a:gd name="connsiteX34" fmla="*/ 4750985 w 6190318"/>
              <a:gd name="connsiteY34" fmla="*/ 821267 h 2201379"/>
              <a:gd name="connsiteX35" fmla="*/ 4700185 w 6190318"/>
              <a:gd name="connsiteY35" fmla="*/ 795867 h 2201379"/>
              <a:gd name="connsiteX36" fmla="*/ 4640918 w 6190318"/>
              <a:gd name="connsiteY36" fmla="*/ 770467 h 2201379"/>
              <a:gd name="connsiteX37" fmla="*/ 4590118 w 6190318"/>
              <a:gd name="connsiteY37" fmla="*/ 736600 h 2201379"/>
              <a:gd name="connsiteX38" fmla="*/ 4539318 w 6190318"/>
              <a:gd name="connsiteY38" fmla="*/ 711200 h 2201379"/>
              <a:gd name="connsiteX39" fmla="*/ 4513918 w 6190318"/>
              <a:gd name="connsiteY39" fmla="*/ 685800 h 2201379"/>
              <a:gd name="connsiteX40" fmla="*/ 4429252 w 6190318"/>
              <a:gd name="connsiteY40" fmla="*/ 626533 h 2201379"/>
              <a:gd name="connsiteX41" fmla="*/ 4412318 w 6190318"/>
              <a:gd name="connsiteY41" fmla="*/ 609600 h 2201379"/>
              <a:gd name="connsiteX42" fmla="*/ 4378452 w 6190318"/>
              <a:gd name="connsiteY42" fmla="*/ 592667 h 2201379"/>
              <a:gd name="connsiteX43" fmla="*/ 4336118 w 6190318"/>
              <a:gd name="connsiteY43" fmla="*/ 550333 h 2201379"/>
              <a:gd name="connsiteX44" fmla="*/ 4285318 w 6190318"/>
              <a:gd name="connsiteY44" fmla="*/ 516467 h 2201379"/>
              <a:gd name="connsiteX45" fmla="*/ 4259918 w 6190318"/>
              <a:gd name="connsiteY45" fmla="*/ 499533 h 2201379"/>
              <a:gd name="connsiteX46" fmla="*/ 4209118 w 6190318"/>
              <a:gd name="connsiteY46" fmla="*/ 465667 h 2201379"/>
              <a:gd name="connsiteX47" fmla="*/ 4183718 w 6190318"/>
              <a:gd name="connsiteY47" fmla="*/ 448733 h 2201379"/>
              <a:gd name="connsiteX48" fmla="*/ 4158318 w 6190318"/>
              <a:gd name="connsiteY48" fmla="*/ 440267 h 2201379"/>
              <a:gd name="connsiteX49" fmla="*/ 4132918 w 6190318"/>
              <a:gd name="connsiteY49" fmla="*/ 414867 h 2201379"/>
              <a:gd name="connsiteX50" fmla="*/ 4107518 w 6190318"/>
              <a:gd name="connsiteY50" fmla="*/ 406400 h 2201379"/>
              <a:gd name="connsiteX51" fmla="*/ 4073652 w 6190318"/>
              <a:gd name="connsiteY51" fmla="*/ 389467 h 2201379"/>
              <a:gd name="connsiteX52" fmla="*/ 4022852 w 6190318"/>
              <a:gd name="connsiteY52" fmla="*/ 372533 h 2201379"/>
              <a:gd name="connsiteX53" fmla="*/ 3963585 w 6190318"/>
              <a:gd name="connsiteY53" fmla="*/ 347133 h 2201379"/>
              <a:gd name="connsiteX54" fmla="*/ 3938185 w 6190318"/>
              <a:gd name="connsiteY54" fmla="*/ 330200 h 2201379"/>
              <a:gd name="connsiteX55" fmla="*/ 3887385 w 6190318"/>
              <a:gd name="connsiteY55" fmla="*/ 313267 h 2201379"/>
              <a:gd name="connsiteX56" fmla="*/ 3819652 w 6190318"/>
              <a:gd name="connsiteY56" fmla="*/ 279400 h 2201379"/>
              <a:gd name="connsiteX57" fmla="*/ 3819652 w 6190318"/>
              <a:gd name="connsiteY57" fmla="*/ 279400 h 2201379"/>
              <a:gd name="connsiteX58" fmla="*/ 3794252 w 6190318"/>
              <a:gd name="connsiteY58" fmla="*/ 262467 h 2201379"/>
              <a:gd name="connsiteX59" fmla="*/ 3777318 w 6190318"/>
              <a:gd name="connsiteY59" fmla="*/ 245533 h 2201379"/>
              <a:gd name="connsiteX60" fmla="*/ 3751918 w 6190318"/>
              <a:gd name="connsiteY60" fmla="*/ 237067 h 2201379"/>
              <a:gd name="connsiteX61" fmla="*/ 3734985 w 6190318"/>
              <a:gd name="connsiteY61" fmla="*/ 220133 h 2201379"/>
              <a:gd name="connsiteX62" fmla="*/ 3684185 w 6190318"/>
              <a:gd name="connsiteY62" fmla="*/ 203200 h 2201379"/>
              <a:gd name="connsiteX63" fmla="*/ 3658785 w 6190318"/>
              <a:gd name="connsiteY63" fmla="*/ 194733 h 2201379"/>
              <a:gd name="connsiteX64" fmla="*/ 3633385 w 6190318"/>
              <a:gd name="connsiteY64" fmla="*/ 186267 h 2201379"/>
              <a:gd name="connsiteX65" fmla="*/ 3599518 w 6190318"/>
              <a:gd name="connsiteY65" fmla="*/ 169333 h 2201379"/>
              <a:gd name="connsiteX66" fmla="*/ 3574118 w 6190318"/>
              <a:gd name="connsiteY66" fmla="*/ 152400 h 2201379"/>
              <a:gd name="connsiteX67" fmla="*/ 3540252 w 6190318"/>
              <a:gd name="connsiteY67" fmla="*/ 143933 h 2201379"/>
              <a:gd name="connsiteX68" fmla="*/ 3447118 w 6190318"/>
              <a:gd name="connsiteY68" fmla="*/ 127000 h 2201379"/>
              <a:gd name="connsiteX69" fmla="*/ 3404785 w 6190318"/>
              <a:gd name="connsiteY69" fmla="*/ 118533 h 2201379"/>
              <a:gd name="connsiteX70" fmla="*/ 3269318 w 6190318"/>
              <a:gd name="connsiteY70" fmla="*/ 101600 h 2201379"/>
              <a:gd name="connsiteX71" fmla="*/ 3235452 w 6190318"/>
              <a:gd name="connsiteY71" fmla="*/ 93133 h 2201379"/>
              <a:gd name="connsiteX72" fmla="*/ 3108452 w 6190318"/>
              <a:gd name="connsiteY72" fmla="*/ 76200 h 2201379"/>
              <a:gd name="connsiteX73" fmla="*/ 3074585 w 6190318"/>
              <a:gd name="connsiteY73" fmla="*/ 67733 h 2201379"/>
              <a:gd name="connsiteX74" fmla="*/ 2964518 w 6190318"/>
              <a:gd name="connsiteY74" fmla="*/ 59267 h 2201379"/>
              <a:gd name="connsiteX75" fmla="*/ 2795185 w 6190318"/>
              <a:gd name="connsiteY75" fmla="*/ 33867 h 2201379"/>
              <a:gd name="connsiteX76" fmla="*/ 2617385 w 6190318"/>
              <a:gd name="connsiteY76" fmla="*/ 16933 h 2201379"/>
              <a:gd name="connsiteX77" fmla="*/ 2456518 w 6190318"/>
              <a:gd name="connsiteY77" fmla="*/ 0 h 2201379"/>
              <a:gd name="connsiteX78" fmla="*/ 1745318 w 6190318"/>
              <a:gd name="connsiteY78" fmla="*/ 8467 h 2201379"/>
              <a:gd name="connsiteX79" fmla="*/ 1652185 w 6190318"/>
              <a:gd name="connsiteY79" fmla="*/ 33867 h 2201379"/>
              <a:gd name="connsiteX80" fmla="*/ 1601385 w 6190318"/>
              <a:gd name="connsiteY80" fmla="*/ 42333 h 2201379"/>
              <a:gd name="connsiteX81" fmla="*/ 1533652 w 6190318"/>
              <a:gd name="connsiteY81" fmla="*/ 59267 h 2201379"/>
              <a:gd name="connsiteX82" fmla="*/ 1457452 w 6190318"/>
              <a:gd name="connsiteY82" fmla="*/ 67733 h 2201379"/>
              <a:gd name="connsiteX83" fmla="*/ 1415118 w 6190318"/>
              <a:gd name="connsiteY83" fmla="*/ 76200 h 2201379"/>
              <a:gd name="connsiteX84" fmla="*/ 1330452 w 6190318"/>
              <a:gd name="connsiteY84" fmla="*/ 84667 h 2201379"/>
              <a:gd name="connsiteX85" fmla="*/ 1254252 w 6190318"/>
              <a:gd name="connsiteY85" fmla="*/ 101600 h 2201379"/>
              <a:gd name="connsiteX86" fmla="*/ 1178052 w 6190318"/>
              <a:gd name="connsiteY86" fmla="*/ 110067 h 2201379"/>
              <a:gd name="connsiteX87" fmla="*/ 1127252 w 6190318"/>
              <a:gd name="connsiteY87" fmla="*/ 118533 h 2201379"/>
              <a:gd name="connsiteX88" fmla="*/ 1093385 w 6190318"/>
              <a:gd name="connsiteY88" fmla="*/ 127000 h 2201379"/>
              <a:gd name="connsiteX89" fmla="*/ 1008718 w 6190318"/>
              <a:gd name="connsiteY89" fmla="*/ 135467 h 2201379"/>
              <a:gd name="connsiteX90" fmla="*/ 898652 w 6190318"/>
              <a:gd name="connsiteY90" fmla="*/ 152400 h 2201379"/>
              <a:gd name="connsiteX91" fmla="*/ 873252 w 6190318"/>
              <a:gd name="connsiteY91" fmla="*/ 160867 h 2201379"/>
              <a:gd name="connsiteX92" fmla="*/ 830918 w 6190318"/>
              <a:gd name="connsiteY92" fmla="*/ 169333 h 2201379"/>
              <a:gd name="connsiteX93" fmla="*/ 780118 w 6190318"/>
              <a:gd name="connsiteY93" fmla="*/ 186267 h 2201379"/>
              <a:gd name="connsiteX94" fmla="*/ 754718 w 6190318"/>
              <a:gd name="connsiteY94" fmla="*/ 194733 h 2201379"/>
              <a:gd name="connsiteX95" fmla="*/ 720852 w 6190318"/>
              <a:gd name="connsiteY95" fmla="*/ 203200 h 2201379"/>
              <a:gd name="connsiteX96" fmla="*/ 644652 w 6190318"/>
              <a:gd name="connsiteY96" fmla="*/ 228600 h 2201379"/>
              <a:gd name="connsiteX97" fmla="*/ 543052 w 6190318"/>
              <a:gd name="connsiteY97" fmla="*/ 262467 h 2201379"/>
              <a:gd name="connsiteX98" fmla="*/ 483785 w 6190318"/>
              <a:gd name="connsiteY98" fmla="*/ 287867 h 2201379"/>
              <a:gd name="connsiteX99" fmla="*/ 424518 w 6190318"/>
              <a:gd name="connsiteY99" fmla="*/ 304800 h 2201379"/>
              <a:gd name="connsiteX100" fmla="*/ 390652 w 6190318"/>
              <a:gd name="connsiteY100" fmla="*/ 321733 h 2201379"/>
              <a:gd name="connsiteX101" fmla="*/ 339852 w 6190318"/>
              <a:gd name="connsiteY101" fmla="*/ 338667 h 2201379"/>
              <a:gd name="connsiteX102" fmla="*/ 314452 w 6190318"/>
              <a:gd name="connsiteY102" fmla="*/ 347133 h 2201379"/>
              <a:gd name="connsiteX103" fmla="*/ 263652 w 6190318"/>
              <a:gd name="connsiteY103" fmla="*/ 372533 h 2201379"/>
              <a:gd name="connsiteX104" fmla="*/ 212852 w 6190318"/>
              <a:gd name="connsiteY104" fmla="*/ 389467 h 2201379"/>
              <a:gd name="connsiteX105" fmla="*/ 187452 w 6190318"/>
              <a:gd name="connsiteY105" fmla="*/ 440267 h 2201379"/>
              <a:gd name="connsiteX106" fmla="*/ 170518 w 6190318"/>
              <a:gd name="connsiteY106" fmla="*/ 491067 h 2201379"/>
              <a:gd name="connsiteX107" fmla="*/ 153585 w 6190318"/>
              <a:gd name="connsiteY107" fmla="*/ 516467 h 2201379"/>
              <a:gd name="connsiteX108" fmla="*/ 136652 w 6190318"/>
              <a:gd name="connsiteY108" fmla="*/ 567267 h 2201379"/>
              <a:gd name="connsiteX109" fmla="*/ 119718 w 6190318"/>
              <a:gd name="connsiteY109" fmla="*/ 618067 h 2201379"/>
              <a:gd name="connsiteX110" fmla="*/ 111252 w 6190318"/>
              <a:gd name="connsiteY110" fmla="*/ 643467 h 2201379"/>
              <a:gd name="connsiteX111" fmla="*/ 102785 w 6190318"/>
              <a:gd name="connsiteY111" fmla="*/ 677333 h 2201379"/>
              <a:gd name="connsiteX112" fmla="*/ 111252 w 6190318"/>
              <a:gd name="connsiteY112" fmla="*/ 1117600 h 2201379"/>
              <a:gd name="connsiteX113" fmla="*/ 136652 w 6190318"/>
              <a:gd name="connsiteY113" fmla="*/ 1193800 h 2201379"/>
              <a:gd name="connsiteX114" fmla="*/ 145118 w 6190318"/>
              <a:gd name="connsiteY114" fmla="*/ 1219200 h 2201379"/>
              <a:gd name="connsiteX115" fmla="*/ 178985 w 6190318"/>
              <a:gd name="connsiteY115" fmla="*/ 1270000 h 2201379"/>
              <a:gd name="connsiteX116" fmla="*/ 221318 w 6190318"/>
              <a:gd name="connsiteY116" fmla="*/ 1346200 h 2201379"/>
              <a:gd name="connsiteX117" fmla="*/ 9652 w 6190318"/>
              <a:gd name="connsiteY117" fmla="*/ 1591733 h 2201379"/>
              <a:gd name="connsiteX118" fmla="*/ 585385 w 6190318"/>
              <a:gd name="connsiteY118" fmla="*/ 1481667 h 2201379"/>
              <a:gd name="connsiteX119" fmla="*/ 661585 w 6190318"/>
              <a:gd name="connsiteY119" fmla="*/ 1473200 h 2201379"/>
              <a:gd name="connsiteX120" fmla="*/ 686985 w 6190318"/>
              <a:gd name="connsiteY120" fmla="*/ 1464733 h 2201379"/>
              <a:gd name="connsiteX121" fmla="*/ 729318 w 6190318"/>
              <a:gd name="connsiteY121" fmla="*/ 1456267 h 2201379"/>
              <a:gd name="connsiteX122" fmla="*/ 754718 w 6190318"/>
              <a:gd name="connsiteY122" fmla="*/ 1447800 h 2201379"/>
              <a:gd name="connsiteX123" fmla="*/ 797052 w 6190318"/>
              <a:gd name="connsiteY123" fmla="*/ 1439333 h 2201379"/>
              <a:gd name="connsiteX124" fmla="*/ 830918 w 6190318"/>
              <a:gd name="connsiteY124" fmla="*/ 1430867 h 2201379"/>
              <a:gd name="connsiteX125" fmla="*/ 881718 w 6190318"/>
              <a:gd name="connsiteY125" fmla="*/ 1422400 h 2201379"/>
              <a:gd name="connsiteX126" fmla="*/ 924052 w 6190318"/>
              <a:gd name="connsiteY126" fmla="*/ 1413933 h 2201379"/>
              <a:gd name="connsiteX127" fmla="*/ 1059518 w 6190318"/>
              <a:gd name="connsiteY127" fmla="*/ 1397000 h 2201379"/>
              <a:gd name="connsiteX128" fmla="*/ 1101852 w 6190318"/>
              <a:gd name="connsiteY128" fmla="*/ 1388533 h 2201379"/>
              <a:gd name="connsiteX129" fmla="*/ 1169585 w 6190318"/>
              <a:gd name="connsiteY129" fmla="*/ 1371600 h 2201379"/>
              <a:gd name="connsiteX130" fmla="*/ 1254252 w 6190318"/>
              <a:gd name="connsiteY130" fmla="*/ 1363133 h 2201379"/>
              <a:gd name="connsiteX131" fmla="*/ 1321985 w 6190318"/>
              <a:gd name="connsiteY131" fmla="*/ 1346200 h 2201379"/>
              <a:gd name="connsiteX132" fmla="*/ 1406652 w 6190318"/>
              <a:gd name="connsiteY132" fmla="*/ 1320800 h 2201379"/>
              <a:gd name="connsiteX133" fmla="*/ 1432052 w 6190318"/>
              <a:gd name="connsiteY133" fmla="*/ 1312333 h 2201379"/>
              <a:gd name="connsiteX134" fmla="*/ 1525185 w 6190318"/>
              <a:gd name="connsiteY134" fmla="*/ 1295400 h 2201379"/>
              <a:gd name="connsiteX135" fmla="*/ 1550585 w 6190318"/>
              <a:gd name="connsiteY135" fmla="*/ 1286933 h 2201379"/>
              <a:gd name="connsiteX136" fmla="*/ 1635252 w 6190318"/>
              <a:gd name="connsiteY136" fmla="*/ 1278467 h 2201379"/>
              <a:gd name="connsiteX137" fmla="*/ 1897718 w 6190318"/>
              <a:gd name="connsiteY137" fmla="*/ 1261533 h 2201379"/>
              <a:gd name="connsiteX138" fmla="*/ 1973918 w 6190318"/>
              <a:gd name="connsiteY138" fmla="*/ 1253067 h 2201379"/>
              <a:gd name="connsiteX139" fmla="*/ 2998385 w 6190318"/>
              <a:gd name="connsiteY139" fmla="*/ 1261533 h 2201379"/>
              <a:gd name="connsiteX140" fmla="*/ 3032252 w 6190318"/>
              <a:gd name="connsiteY140" fmla="*/ 1270000 h 2201379"/>
              <a:gd name="connsiteX141" fmla="*/ 3125385 w 6190318"/>
              <a:gd name="connsiteY141" fmla="*/ 1278467 h 2201379"/>
              <a:gd name="connsiteX142" fmla="*/ 3235452 w 6190318"/>
              <a:gd name="connsiteY142" fmla="*/ 1295400 h 2201379"/>
              <a:gd name="connsiteX143" fmla="*/ 3269318 w 6190318"/>
              <a:gd name="connsiteY143" fmla="*/ 1303867 h 2201379"/>
              <a:gd name="connsiteX144" fmla="*/ 3345518 w 6190318"/>
              <a:gd name="connsiteY144" fmla="*/ 1312333 h 2201379"/>
              <a:gd name="connsiteX145" fmla="*/ 3396318 w 6190318"/>
              <a:gd name="connsiteY145" fmla="*/ 1320800 h 2201379"/>
              <a:gd name="connsiteX146" fmla="*/ 3472518 w 6190318"/>
              <a:gd name="connsiteY146" fmla="*/ 1329267 h 2201379"/>
              <a:gd name="connsiteX147" fmla="*/ 3591052 w 6190318"/>
              <a:gd name="connsiteY147" fmla="*/ 1346200 h 2201379"/>
              <a:gd name="connsiteX148" fmla="*/ 3624918 w 6190318"/>
              <a:gd name="connsiteY148" fmla="*/ 1354667 h 2201379"/>
              <a:gd name="connsiteX149" fmla="*/ 3692652 w 6190318"/>
              <a:gd name="connsiteY149" fmla="*/ 1363133 h 2201379"/>
              <a:gd name="connsiteX150" fmla="*/ 3726518 w 6190318"/>
              <a:gd name="connsiteY150" fmla="*/ 1371600 h 2201379"/>
              <a:gd name="connsiteX151" fmla="*/ 3811185 w 6190318"/>
              <a:gd name="connsiteY151" fmla="*/ 1388533 h 2201379"/>
              <a:gd name="connsiteX152" fmla="*/ 3836585 w 6190318"/>
              <a:gd name="connsiteY152" fmla="*/ 1397000 h 2201379"/>
              <a:gd name="connsiteX153" fmla="*/ 3878918 w 6190318"/>
              <a:gd name="connsiteY153" fmla="*/ 1405467 h 2201379"/>
              <a:gd name="connsiteX154" fmla="*/ 3929718 w 6190318"/>
              <a:gd name="connsiteY154" fmla="*/ 1422400 h 2201379"/>
              <a:gd name="connsiteX155" fmla="*/ 3955118 w 6190318"/>
              <a:gd name="connsiteY155" fmla="*/ 1430867 h 2201379"/>
              <a:gd name="connsiteX156" fmla="*/ 4031318 w 6190318"/>
              <a:gd name="connsiteY156" fmla="*/ 1447800 h 2201379"/>
              <a:gd name="connsiteX157" fmla="*/ 4082118 w 6190318"/>
              <a:gd name="connsiteY157" fmla="*/ 1464733 h 2201379"/>
              <a:gd name="connsiteX158" fmla="*/ 4115985 w 6190318"/>
              <a:gd name="connsiteY158" fmla="*/ 1473200 h 2201379"/>
              <a:gd name="connsiteX159" fmla="*/ 4141385 w 6190318"/>
              <a:gd name="connsiteY159" fmla="*/ 1481667 h 2201379"/>
              <a:gd name="connsiteX160" fmla="*/ 4200652 w 6190318"/>
              <a:gd name="connsiteY160" fmla="*/ 1490133 h 2201379"/>
              <a:gd name="connsiteX161" fmla="*/ 4226052 w 6190318"/>
              <a:gd name="connsiteY161" fmla="*/ 1498600 h 2201379"/>
              <a:gd name="connsiteX162" fmla="*/ 4259918 w 6190318"/>
              <a:gd name="connsiteY162" fmla="*/ 1507067 h 2201379"/>
              <a:gd name="connsiteX163" fmla="*/ 4310718 w 6190318"/>
              <a:gd name="connsiteY163" fmla="*/ 1532467 h 2201379"/>
              <a:gd name="connsiteX164" fmla="*/ 4378452 w 6190318"/>
              <a:gd name="connsiteY164" fmla="*/ 1549400 h 2201379"/>
              <a:gd name="connsiteX165" fmla="*/ 4437718 w 6190318"/>
              <a:gd name="connsiteY165" fmla="*/ 1566333 h 2201379"/>
              <a:gd name="connsiteX166" fmla="*/ 4463118 w 6190318"/>
              <a:gd name="connsiteY166" fmla="*/ 1574800 h 2201379"/>
              <a:gd name="connsiteX167" fmla="*/ 4505452 w 6190318"/>
              <a:gd name="connsiteY167" fmla="*/ 1583267 h 2201379"/>
              <a:gd name="connsiteX168" fmla="*/ 4598585 w 6190318"/>
              <a:gd name="connsiteY168" fmla="*/ 1617133 h 2201379"/>
              <a:gd name="connsiteX169" fmla="*/ 4632452 w 6190318"/>
              <a:gd name="connsiteY169" fmla="*/ 1625600 h 2201379"/>
              <a:gd name="connsiteX170" fmla="*/ 4683252 w 6190318"/>
              <a:gd name="connsiteY170" fmla="*/ 1642533 h 2201379"/>
              <a:gd name="connsiteX171" fmla="*/ 4725585 w 6190318"/>
              <a:gd name="connsiteY171" fmla="*/ 1651000 h 2201379"/>
              <a:gd name="connsiteX172" fmla="*/ 4776385 w 6190318"/>
              <a:gd name="connsiteY172" fmla="*/ 1667933 h 2201379"/>
              <a:gd name="connsiteX173" fmla="*/ 4835652 w 6190318"/>
              <a:gd name="connsiteY173" fmla="*/ 1684867 h 2201379"/>
              <a:gd name="connsiteX174" fmla="*/ 4869518 w 6190318"/>
              <a:gd name="connsiteY174" fmla="*/ 1693333 h 2201379"/>
              <a:gd name="connsiteX175" fmla="*/ 4894918 w 6190318"/>
              <a:gd name="connsiteY175" fmla="*/ 1701800 h 2201379"/>
              <a:gd name="connsiteX176" fmla="*/ 4920318 w 6190318"/>
              <a:gd name="connsiteY176" fmla="*/ 1718733 h 2201379"/>
              <a:gd name="connsiteX177" fmla="*/ 4988052 w 6190318"/>
              <a:gd name="connsiteY177" fmla="*/ 1735667 h 2201379"/>
              <a:gd name="connsiteX178" fmla="*/ 5038852 w 6190318"/>
              <a:gd name="connsiteY178" fmla="*/ 1752600 h 2201379"/>
              <a:gd name="connsiteX179" fmla="*/ 5064252 w 6190318"/>
              <a:gd name="connsiteY179" fmla="*/ 1761067 h 2201379"/>
              <a:gd name="connsiteX180" fmla="*/ 5115052 w 6190318"/>
              <a:gd name="connsiteY180" fmla="*/ 1786467 h 2201379"/>
              <a:gd name="connsiteX181" fmla="*/ 5174318 w 6190318"/>
              <a:gd name="connsiteY181" fmla="*/ 1811867 h 2201379"/>
              <a:gd name="connsiteX182" fmla="*/ 5225118 w 6190318"/>
              <a:gd name="connsiteY182" fmla="*/ 1837267 h 2201379"/>
              <a:gd name="connsiteX183" fmla="*/ 5242052 w 6190318"/>
              <a:gd name="connsiteY183" fmla="*/ 1854200 h 2201379"/>
              <a:gd name="connsiteX184" fmla="*/ 5301318 w 6190318"/>
              <a:gd name="connsiteY184" fmla="*/ 1871133 h 2201379"/>
              <a:gd name="connsiteX185" fmla="*/ 5318252 w 6190318"/>
              <a:gd name="connsiteY185" fmla="*/ 1888067 h 2201379"/>
              <a:gd name="connsiteX186" fmla="*/ 5352118 w 6190318"/>
              <a:gd name="connsiteY186" fmla="*/ 1896533 h 2201379"/>
              <a:gd name="connsiteX187" fmla="*/ 5402918 w 6190318"/>
              <a:gd name="connsiteY187" fmla="*/ 1913467 h 2201379"/>
              <a:gd name="connsiteX188" fmla="*/ 5504518 w 6190318"/>
              <a:gd name="connsiteY188" fmla="*/ 1947333 h 2201379"/>
              <a:gd name="connsiteX189" fmla="*/ 5529918 w 6190318"/>
              <a:gd name="connsiteY189" fmla="*/ 1955800 h 2201379"/>
              <a:gd name="connsiteX190" fmla="*/ 5597652 w 6190318"/>
              <a:gd name="connsiteY190" fmla="*/ 2015067 h 2201379"/>
              <a:gd name="connsiteX191" fmla="*/ 5656919 w 6190318"/>
              <a:gd name="connsiteY191" fmla="*/ 2031999 h 2201379"/>
              <a:gd name="connsiteX192" fmla="*/ 5690785 w 6190318"/>
              <a:gd name="connsiteY192" fmla="*/ 2057400 h 2201379"/>
              <a:gd name="connsiteX193" fmla="*/ 5733118 w 6190318"/>
              <a:gd name="connsiteY193" fmla="*/ 2074334 h 2201379"/>
              <a:gd name="connsiteX194" fmla="*/ 5775452 w 6190318"/>
              <a:gd name="connsiteY194" fmla="*/ 2099733 h 2201379"/>
              <a:gd name="connsiteX195" fmla="*/ 5817785 w 6190318"/>
              <a:gd name="connsiteY195" fmla="*/ 2125133 h 2201379"/>
              <a:gd name="connsiteX196" fmla="*/ 5860118 w 6190318"/>
              <a:gd name="connsiteY196" fmla="*/ 2150534 h 2201379"/>
              <a:gd name="connsiteX197" fmla="*/ 5923089 w 6190318"/>
              <a:gd name="connsiteY197" fmla="*/ 2170905 h 2201379"/>
              <a:gd name="connsiteX198" fmla="*/ 5987119 w 6190318"/>
              <a:gd name="connsiteY198" fmla="*/ 2189426 h 2201379"/>
              <a:gd name="connsiteX199" fmla="*/ 6053265 w 6190318"/>
              <a:gd name="connsiteY199" fmla="*/ 2201333 h 2201379"/>
              <a:gd name="connsiteX200" fmla="*/ 6080252 w 6190318"/>
              <a:gd name="connsiteY200" fmla="*/ 2192867 h 2201379"/>
              <a:gd name="connsiteX201" fmla="*/ 6097185 w 6190318"/>
              <a:gd name="connsiteY201" fmla="*/ 2175933 h 2201379"/>
              <a:gd name="connsiteX202" fmla="*/ 6131052 w 6190318"/>
              <a:gd name="connsiteY202" fmla="*/ 2133600 h 2201379"/>
              <a:gd name="connsiteX203" fmla="*/ 6147985 w 6190318"/>
              <a:gd name="connsiteY203" fmla="*/ 2074333 h 2201379"/>
              <a:gd name="connsiteX204" fmla="*/ 6164918 w 6190318"/>
              <a:gd name="connsiteY204" fmla="*/ 1998133 h 2201379"/>
              <a:gd name="connsiteX205" fmla="*/ 6173385 w 6190318"/>
              <a:gd name="connsiteY205" fmla="*/ 1930400 h 2201379"/>
              <a:gd name="connsiteX206" fmla="*/ 6181852 w 6190318"/>
              <a:gd name="connsiteY206" fmla="*/ 1871133 h 2201379"/>
              <a:gd name="connsiteX207" fmla="*/ 6190318 w 6190318"/>
              <a:gd name="connsiteY207" fmla="*/ 1769533 h 2201379"/>
              <a:gd name="connsiteX208" fmla="*/ 6181852 w 6190318"/>
              <a:gd name="connsiteY208" fmla="*/ 1583267 h 2201379"/>
              <a:gd name="connsiteX209" fmla="*/ 6173385 w 6190318"/>
              <a:gd name="connsiteY209" fmla="*/ 1557867 h 2201379"/>
              <a:gd name="connsiteX210" fmla="*/ 6139518 w 6190318"/>
              <a:gd name="connsiteY210" fmla="*/ 1524000 h 2201379"/>
              <a:gd name="connsiteX211" fmla="*/ 6105652 w 6190318"/>
              <a:gd name="connsiteY211" fmla="*/ 1473200 h 2201379"/>
              <a:gd name="connsiteX212" fmla="*/ 6088718 w 6190318"/>
              <a:gd name="connsiteY212" fmla="*/ 1456267 h 2201379"/>
              <a:gd name="connsiteX213" fmla="*/ 6071785 w 6190318"/>
              <a:gd name="connsiteY213" fmla="*/ 1430867 h 2201379"/>
              <a:gd name="connsiteX214" fmla="*/ 6020985 w 6190318"/>
              <a:gd name="connsiteY214" fmla="*/ 1413933 h 2201379"/>
              <a:gd name="connsiteX0" fmla="*/ 6020985 w 6190318"/>
              <a:gd name="connsiteY0" fmla="*/ 1413933 h 2218014"/>
              <a:gd name="connsiteX1" fmla="*/ 5961718 w 6190318"/>
              <a:gd name="connsiteY1" fmla="*/ 1405467 h 2218014"/>
              <a:gd name="connsiteX2" fmla="*/ 5936318 w 6190318"/>
              <a:gd name="connsiteY2" fmla="*/ 1397000 h 2218014"/>
              <a:gd name="connsiteX3" fmla="*/ 5885518 w 6190318"/>
              <a:gd name="connsiteY3" fmla="*/ 1388533 h 2218014"/>
              <a:gd name="connsiteX4" fmla="*/ 5851652 w 6190318"/>
              <a:gd name="connsiteY4" fmla="*/ 1380067 h 2218014"/>
              <a:gd name="connsiteX5" fmla="*/ 5809318 w 6190318"/>
              <a:gd name="connsiteY5" fmla="*/ 1371600 h 2218014"/>
              <a:gd name="connsiteX6" fmla="*/ 5733118 w 6190318"/>
              <a:gd name="connsiteY6" fmla="*/ 1346200 h 2218014"/>
              <a:gd name="connsiteX7" fmla="*/ 5707718 w 6190318"/>
              <a:gd name="connsiteY7" fmla="*/ 1337733 h 2218014"/>
              <a:gd name="connsiteX8" fmla="*/ 5682318 w 6190318"/>
              <a:gd name="connsiteY8" fmla="*/ 1329267 h 2218014"/>
              <a:gd name="connsiteX9" fmla="*/ 5639985 w 6190318"/>
              <a:gd name="connsiteY9" fmla="*/ 1303867 h 2218014"/>
              <a:gd name="connsiteX10" fmla="*/ 5597652 w 6190318"/>
              <a:gd name="connsiteY10" fmla="*/ 1278467 h 2218014"/>
              <a:gd name="connsiteX11" fmla="*/ 5546852 w 6190318"/>
              <a:gd name="connsiteY11" fmla="*/ 1244600 h 2218014"/>
              <a:gd name="connsiteX12" fmla="*/ 5496052 w 6190318"/>
              <a:gd name="connsiteY12" fmla="*/ 1227667 h 2218014"/>
              <a:gd name="connsiteX13" fmla="*/ 5453718 w 6190318"/>
              <a:gd name="connsiteY13" fmla="*/ 1202267 h 2218014"/>
              <a:gd name="connsiteX14" fmla="*/ 5436785 w 6190318"/>
              <a:gd name="connsiteY14" fmla="*/ 1185333 h 2218014"/>
              <a:gd name="connsiteX15" fmla="*/ 5385985 w 6190318"/>
              <a:gd name="connsiteY15" fmla="*/ 1168400 h 2218014"/>
              <a:gd name="connsiteX16" fmla="*/ 5335185 w 6190318"/>
              <a:gd name="connsiteY16" fmla="*/ 1143000 h 2218014"/>
              <a:gd name="connsiteX17" fmla="*/ 5309785 w 6190318"/>
              <a:gd name="connsiteY17" fmla="*/ 1126067 h 2218014"/>
              <a:gd name="connsiteX18" fmla="*/ 5284385 w 6190318"/>
              <a:gd name="connsiteY18" fmla="*/ 1117600 h 2218014"/>
              <a:gd name="connsiteX19" fmla="*/ 5258985 w 6190318"/>
              <a:gd name="connsiteY19" fmla="*/ 1100667 h 2218014"/>
              <a:gd name="connsiteX20" fmla="*/ 5233585 w 6190318"/>
              <a:gd name="connsiteY20" fmla="*/ 1092200 h 2218014"/>
              <a:gd name="connsiteX21" fmla="*/ 5208185 w 6190318"/>
              <a:gd name="connsiteY21" fmla="*/ 1075267 h 2218014"/>
              <a:gd name="connsiteX22" fmla="*/ 5182785 w 6190318"/>
              <a:gd name="connsiteY22" fmla="*/ 1066800 h 2218014"/>
              <a:gd name="connsiteX23" fmla="*/ 5157385 w 6190318"/>
              <a:gd name="connsiteY23" fmla="*/ 1049867 h 2218014"/>
              <a:gd name="connsiteX24" fmla="*/ 5140452 w 6190318"/>
              <a:gd name="connsiteY24" fmla="*/ 1032933 h 2218014"/>
              <a:gd name="connsiteX25" fmla="*/ 5115052 w 6190318"/>
              <a:gd name="connsiteY25" fmla="*/ 1024467 h 2218014"/>
              <a:gd name="connsiteX26" fmla="*/ 5089652 w 6190318"/>
              <a:gd name="connsiteY26" fmla="*/ 1007533 h 2218014"/>
              <a:gd name="connsiteX27" fmla="*/ 5072718 w 6190318"/>
              <a:gd name="connsiteY27" fmla="*/ 990600 h 2218014"/>
              <a:gd name="connsiteX28" fmla="*/ 5047318 w 6190318"/>
              <a:gd name="connsiteY28" fmla="*/ 982133 h 2218014"/>
              <a:gd name="connsiteX29" fmla="*/ 4971118 w 6190318"/>
              <a:gd name="connsiteY29" fmla="*/ 931333 h 2218014"/>
              <a:gd name="connsiteX30" fmla="*/ 4920318 w 6190318"/>
              <a:gd name="connsiteY30" fmla="*/ 897467 h 2218014"/>
              <a:gd name="connsiteX31" fmla="*/ 4894918 w 6190318"/>
              <a:gd name="connsiteY31" fmla="*/ 880533 h 2218014"/>
              <a:gd name="connsiteX32" fmla="*/ 4869518 w 6190318"/>
              <a:gd name="connsiteY32" fmla="*/ 872067 h 2218014"/>
              <a:gd name="connsiteX33" fmla="*/ 4801785 w 6190318"/>
              <a:gd name="connsiteY33" fmla="*/ 838200 h 2218014"/>
              <a:gd name="connsiteX34" fmla="*/ 4750985 w 6190318"/>
              <a:gd name="connsiteY34" fmla="*/ 821267 h 2218014"/>
              <a:gd name="connsiteX35" fmla="*/ 4700185 w 6190318"/>
              <a:gd name="connsiteY35" fmla="*/ 795867 h 2218014"/>
              <a:gd name="connsiteX36" fmla="*/ 4640918 w 6190318"/>
              <a:gd name="connsiteY36" fmla="*/ 770467 h 2218014"/>
              <a:gd name="connsiteX37" fmla="*/ 4590118 w 6190318"/>
              <a:gd name="connsiteY37" fmla="*/ 736600 h 2218014"/>
              <a:gd name="connsiteX38" fmla="*/ 4539318 w 6190318"/>
              <a:gd name="connsiteY38" fmla="*/ 711200 h 2218014"/>
              <a:gd name="connsiteX39" fmla="*/ 4513918 w 6190318"/>
              <a:gd name="connsiteY39" fmla="*/ 685800 h 2218014"/>
              <a:gd name="connsiteX40" fmla="*/ 4429252 w 6190318"/>
              <a:gd name="connsiteY40" fmla="*/ 626533 h 2218014"/>
              <a:gd name="connsiteX41" fmla="*/ 4412318 w 6190318"/>
              <a:gd name="connsiteY41" fmla="*/ 609600 h 2218014"/>
              <a:gd name="connsiteX42" fmla="*/ 4378452 w 6190318"/>
              <a:gd name="connsiteY42" fmla="*/ 592667 h 2218014"/>
              <a:gd name="connsiteX43" fmla="*/ 4336118 w 6190318"/>
              <a:gd name="connsiteY43" fmla="*/ 550333 h 2218014"/>
              <a:gd name="connsiteX44" fmla="*/ 4285318 w 6190318"/>
              <a:gd name="connsiteY44" fmla="*/ 516467 h 2218014"/>
              <a:gd name="connsiteX45" fmla="*/ 4259918 w 6190318"/>
              <a:gd name="connsiteY45" fmla="*/ 499533 h 2218014"/>
              <a:gd name="connsiteX46" fmla="*/ 4209118 w 6190318"/>
              <a:gd name="connsiteY46" fmla="*/ 465667 h 2218014"/>
              <a:gd name="connsiteX47" fmla="*/ 4183718 w 6190318"/>
              <a:gd name="connsiteY47" fmla="*/ 448733 h 2218014"/>
              <a:gd name="connsiteX48" fmla="*/ 4158318 w 6190318"/>
              <a:gd name="connsiteY48" fmla="*/ 440267 h 2218014"/>
              <a:gd name="connsiteX49" fmla="*/ 4132918 w 6190318"/>
              <a:gd name="connsiteY49" fmla="*/ 414867 h 2218014"/>
              <a:gd name="connsiteX50" fmla="*/ 4107518 w 6190318"/>
              <a:gd name="connsiteY50" fmla="*/ 406400 h 2218014"/>
              <a:gd name="connsiteX51" fmla="*/ 4073652 w 6190318"/>
              <a:gd name="connsiteY51" fmla="*/ 389467 h 2218014"/>
              <a:gd name="connsiteX52" fmla="*/ 4022852 w 6190318"/>
              <a:gd name="connsiteY52" fmla="*/ 372533 h 2218014"/>
              <a:gd name="connsiteX53" fmla="*/ 3963585 w 6190318"/>
              <a:gd name="connsiteY53" fmla="*/ 347133 h 2218014"/>
              <a:gd name="connsiteX54" fmla="*/ 3938185 w 6190318"/>
              <a:gd name="connsiteY54" fmla="*/ 330200 h 2218014"/>
              <a:gd name="connsiteX55" fmla="*/ 3887385 w 6190318"/>
              <a:gd name="connsiteY55" fmla="*/ 313267 h 2218014"/>
              <a:gd name="connsiteX56" fmla="*/ 3819652 w 6190318"/>
              <a:gd name="connsiteY56" fmla="*/ 279400 h 2218014"/>
              <a:gd name="connsiteX57" fmla="*/ 3819652 w 6190318"/>
              <a:gd name="connsiteY57" fmla="*/ 279400 h 2218014"/>
              <a:gd name="connsiteX58" fmla="*/ 3794252 w 6190318"/>
              <a:gd name="connsiteY58" fmla="*/ 262467 h 2218014"/>
              <a:gd name="connsiteX59" fmla="*/ 3777318 w 6190318"/>
              <a:gd name="connsiteY59" fmla="*/ 245533 h 2218014"/>
              <a:gd name="connsiteX60" fmla="*/ 3751918 w 6190318"/>
              <a:gd name="connsiteY60" fmla="*/ 237067 h 2218014"/>
              <a:gd name="connsiteX61" fmla="*/ 3734985 w 6190318"/>
              <a:gd name="connsiteY61" fmla="*/ 220133 h 2218014"/>
              <a:gd name="connsiteX62" fmla="*/ 3684185 w 6190318"/>
              <a:gd name="connsiteY62" fmla="*/ 203200 h 2218014"/>
              <a:gd name="connsiteX63" fmla="*/ 3658785 w 6190318"/>
              <a:gd name="connsiteY63" fmla="*/ 194733 h 2218014"/>
              <a:gd name="connsiteX64" fmla="*/ 3633385 w 6190318"/>
              <a:gd name="connsiteY64" fmla="*/ 186267 h 2218014"/>
              <a:gd name="connsiteX65" fmla="*/ 3599518 w 6190318"/>
              <a:gd name="connsiteY65" fmla="*/ 169333 h 2218014"/>
              <a:gd name="connsiteX66" fmla="*/ 3574118 w 6190318"/>
              <a:gd name="connsiteY66" fmla="*/ 152400 h 2218014"/>
              <a:gd name="connsiteX67" fmla="*/ 3540252 w 6190318"/>
              <a:gd name="connsiteY67" fmla="*/ 143933 h 2218014"/>
              <a:gd name="connsiteX68" fmla="*/ 3447118 w 6190318"/>
              <a:gd name="connsiteY68" fmla="*/ 127000 h 2218014"/>
              <a:gd name="connsiteX69" fmla="*/ 3404785 w 6190318"/>
              <a:gd name="connsiteY69" fmla="*/ 118533 h 2218014"/>
              <a:gd name="connsiteX70" fmla="*/ 3269318 w 6190318"/>
              <a:gd name="connsiteY70" fmla="*/ 101600 h 2218014"/>
              <a:gd name="connsiteX71" fmla="*/ 3235452 w 6190318"/>
              <a:gd name="connsiteY71" fmla="*/ 93133 h 2218014"/>
              <a:gd name="connsiteX72" fmla="*/ 3108452 w 6190318"/>
              <a:gd name="connsiteY72" fmla="*/ 76200 h 2218014"/>
              <a:gd name="connsiteX73" fmla="*/ 3074585 w 6190318"/>
              <a:gd name="connsiteY73" fmla="*/ 67733 h 2218014"/>
              <a:gd name="connsiteX74" fmla="*/ 2964518 w 6190318"/>
              <a:gd name="connsiteY74" fmla="*/ 59267 h 2218014"/>
              <a:gd name="connsiteX75" fmla="*/ 2795185 w 6190318"/>
              <a:gd name="connsiteY75" fmla="*/ 33867 h 2218014"/>
              <a:gd name="connsiteX76" fmla="*/ 2617385 w 6190318"/>
              <a:gd name="connsiteY76" fmla="*/ 16933 h 2218014"/>
              <a:gd name="connsiteX77" fmla="*/ 2456518 w 6190318"/>
              <a:gd name="connsiteY77" fmla="*/ 0 h 2218014"/>
              <a:gd name="connsiteX78" fmla="*/ 1745318 w 6190318"/>
              <a:gd name="connsiteY78" fmla="*/ 8467 h 2218014"/>
              <a:gd name="connsiteX79" fmla="*/ 1652185 w 6190318"/>
              <a:gd name="connsiteY79" fmla="*/ 33867 h 2218014"/>
              <a:gd name="connsiteX80" fmla="*/ 1601385 w 6190318"/>
              <a:gd name="connsiteY80" fmla="*/ 42333 h 2218014"/>
              <a:gd name="connsiteX81" fmla="*/ 1533652 w 6190318"/>
              <a:gd name="connsiteY81" fmla="*/ 59267 h 2218014"/>
              <a:gd name="connsiteX82" fmla="*/ 1457452 w 6190318"/>
              <a:gd name="connsiteY82" fmla="*/ 67733 h 2218014"/>
              <a:gd name="connsiteX83" fmla="*/ 1415118 w 6190318"/>
              <a:gd name="connsiteY83" fmla="*/ 76200 h 2218014"/>
              <a:gd name="connsiteX84" fmla="*/ 1330452 w 6190318"/>
              <a:gd name="connsiteY84" fmla="*/ 84667 h 2218014"/>
              <a:gd name="connsiteX85" fmla="*/ 1254252 w 6190318"/>
              <a:gd name="connsiteY85" fmla="*/ 101600 h 2218014"/>
              <a:gd name="connsiteX86" fmla="*/ 1178052 w 6190318"/>
              <a:gd name="connsiteY86" fmla="*/ 110067 h 2218014"/>
              <a:gd name="connsiteX87" fmla="*/ 1127252 w 6190318"/>
              <a:gd name="connsiteY87" fmla="*/ 118533 h 2218014"/>
              <a:gd name="connsiteX88" fmla="*/ 1093385 w 6190318"/>
              <a:gd name="connsiteY88" fmla="*/ 127000 h 2218014"/>
              <a:gd name="connsiteX89" fmla="*/ 1008718 w 6190318"/>
              <a:gd name="connsiteY89" fmla="*/ 135467 h 2218014"/>
              <a:gd name="connsiteX90" fmla="*/ 898652 w 6190318"/>
              <a:gd name="connsiteY90" fmla="*/ 152400 h 2218014"/>
              <a:gd name="connsiteX91" fmla="*/ 873252 w 6190318"/>
              <a:gd name="connsiteY91" fmla="*/ 160867 h 2218014"/>
              <a:gd name="connsiteX92" fmla="*/ 830918 w 6190318"/>
              <a:gd name="connsiteY92" fmla="*/ 169333 h 2218014"/>
              <a:gd name="connsiteX93" fmla="*/ 780118 w 6190318"/>
              <a:gd name="connsiteY93" fmla="*/ 186267 h 2218014"/>
              <a:gd name="connsiteX94" fmla="*/ 754718 w 6190318"/>
              <a:gd name="connsiteY94" fmla="*/ 194733 h 2218014"/>
              <a:gd name="connsiteX95" fmla="*/ 720852 w 6190318"/>
              <a:gd name="connsiteY95" fmla="*/ 203200 h 2218014"/>
              <a:gd name="connsiteX96" fmla="*/ 644652 w 6190318"/>
              <a:gd name="connsiteY96" fmla="*/ 228600 h 2218014"/>
              <a:gd name="connsiteX97" fmla="*/ 543052 w 6190318"/>
              <a:gd name="connsiteY97" fmla="*/ 262467 h 2218014"/>
              <a:gd name="connsiteX98" fmla="*/ 483785 w 6190318"/>
              <a:gd name="connsiteY98" fmla="*/ 287867 h 2218014"/>
              <a:gd name="connsiteX99" fmla="*/ 424518 w 6190318"/>
              <a:gd name="connsiteY99" fmla="*/ 304800 h 2218014"/>
              <a:gd name="connsiteX100" fmla="*/ 390652 w 6190318"/>
              <a:gd name="connsiteY100" fmla="*/ 321733 h 2218014"/>
              <a:gd name="connsiteX101" fmla="*/ 339852 w 6190318"/>
              <a:gd name="connsiteY101" fmla="*/ 338667 h 2218014"/>
              <a:gd name="connsiteX102" fmla="*/ 314452 w 6190318"/>
              <a:gd name="connsiteY102" fmla="*/ 347133 h 2218014"/>
              <a:gd name="connsiteX103" fmla="*/ 263652 w 6190318"/>
              <a:gd name="connsiteY103" fmla="*/ 372533 h 2218014"/>
              <a:gd name="connsiteX104" fmla="*/ 212852 w 6190318"/>
              <a:gd name="connsiteY104" fmla="*/ 389467 h 2218014"/>
              <a:gd name="connsiteX105" fmla="*/ 187452 w 6190318"/>
              <a:gd name="connsiteY105" fmla="*/ 440267 h 2218014"/>
              <a:gd name="connsiteX106" fmla="*/ 170518 w 6190318"/>
              <a:gd name="connsiteY106" fmla="*/ 491067 h 2218014"/>
              <a:gd name="connsiteX107" fmla="*/ 153585 w 6190318"/>
              <a:gd name="connsiteY107" fmla="*/ 516467 h 2218014"/>
              <a:gd name="connsiteX108" fmla="*/ 136652 w 6190318"/>
              <a:gd name="connsiteY108" fmla="*/ 567267 h 2218014"/>
              <a:gd name="connsiteX109" fmla="*/ 119718 w 6190318"/>
              <a:gd name="connsiteY109" fmla="*/ 618067 h 2218014"/>
              <a:gd name="connsiteX110" fmla="*/ 111252 w 6190318"/>
              <a:gd name="connsiteY110" fmla="*/ 643467 h 2218014"/>
              <a:gd name="connsiteX111" fmla="*/ 102785 w 6190318"/>
              <a:gd name="connsiteY111" fmla="*/ 677333 h 2218014"/>
              <a:gd name="connsiteX112" fmla="*/ 111252 w 6190318"/>
              <a:gd name="connsiteY112" fmla="*/ 1117600 h 2218014"/>
              <a:gd name="connsiteX113" fmla="*/ 136652 w 6190318"/>
              <a:gd name="connsiteY113" fmla="*/ 1193800 h 2218014"/>
              <a:gd name="connsiteX114" fmla="*/ 145118 w 6190318"/>
              <a:gd name="connsiteY114" fmla="*/ 1219200 h 2218014"/>
              <a:gd name="connsiteX115" fmla="*/ 178985 w 6190318"/>
              <a:gd name="connsiteY115" fmla="*/ 1270000 h 2218014"/>
              <a:gd name="connsiteX116" fmla="*/ 221318 w 6190318"/>
              <a:gd name="connsiteY116" fmla="*/ 1346200 h 2218014"/>
              <a:gd name="connsiteX117" fmla="*/ 9652 w 6190318"/>
              <a:gd name="connsiteY117" fmla="*/ 1591733 h 2218014"/>
              <a:gd name="connsiteX118" fmla="*/ 585385 w 6190318"/>
              <a:gd name="connsiteY118" fmla="*/ 1481667 h 2218014"/>
              <a:gd name="connsiteX119" fmla="*/ 661585 w 6190318"/>
              <a:gd name="connsiteY119" fmla="*/ 1473200 h 2218014"/>
              <a:gd name="connsiteX120" fmla="*/ 686985 w 6190318"/>
              <a:gd name="connsiteY120" fmla="*/ 1464733 h 2218014"/>
              <a:gd name="connsiteX121" fmla="*/ 729318 w 6190318"/>
              <a:gd name="connsiteY121" fmla="*/ 1456267 h 2218014"/>
              <a:gd name="connsiteX122" fmla="*/ 754718 w 6190318"/>
              <a:gd name="connsiteY122" fmla="*/ 1447800 h 2218014"/>
              <a:gd name="connsiteX123" fmla="*/ 797052 w 6190318"/>
              <a:gd name="connsiteY123" fmla="*/ 1439333 h 2218014"/>
              <a:gd name="connsiteX124" fmla="*/ 830918 w 6190318"/>
              <a:gd name="connsiteY124" fmla="*/ 1430867 h 2218014"/>
              <a:gd name="connsiteX125" fmla="*/ 881718 w 6190318"/>
              <a:gd name="connsiteY125" fmla="*/ 1422400 h 2218014"/>
              <a:gd name="connsiteX126" fmla="*/ 924052 w 6190318"/>
              <a:gd name="connsiteY126" fmla="*/ 1413933 h 2218014"/>
              <a:gd name="connsiteX127" fmla="*/ 1059518 w 6190318"/>
              <a:gd name="connsiteY127" fmla="*/ 1397000 h 2218014"/>
              <a:gd name="connsiteX128" fmla="*/ 1101852 w 6190318"/>
              <a:gd name="connsiteY128" fmla="*/ 1388533 h 2218014"/>
              <a:gd name="connsiteX129" fmla="*/ 1169585 w 6190318"/>
              <a:gd name="connsiteY129" fmla="*/ 1371600 h 2218014"/>
              <a:gd name="connsiteX130" fmla="*/ 1254252 w 6190318"/>
              <a:gd name="connsiteY130" fmla="*/ 1363133 h 2218014"/>
              <a:gd name="connsiteX131" fmla="*/ 1321985 w 6190318"/>
              <a:gd name="connsiteY131" fmla="*/ 1346200 h 2218014"/>
              <a:gd name="connsiteX132" fmla="*/ 1406652 w 6190318"/>
              <a:gd name="connsiteY132" fmla="*/ 1320800 h 2218014"/>
              <a:gd name="connsiteX133" fmla="*/ 1432052 w 6190318"/>
              <a:gd name="connsiteY133" fmla="*/ 1312333 h 2218014"/>
              <a:gd name="connsiteX134" fmla="*/ 1525185 w 6190318"/>
              <a:gd name="connsiteY134" fmla="*/ 1295400 h 2218014"/>
              <a:gd name="connsiteX135" fmla="*/ 1550585 w 6190318"/>
              <a:gd name="connsiteY135" fmla="*/ 1286933 h 2218014"/>
              <a:gd name="connsiteX136" fmla="*/ 1635252 w 6190318"/>
              <a:gd name="connsiteY136" fmla="*/ 1278467 h 2218014"/>
              <a:gd name="connsiteX137" fmla="*/ 1897718 w 6190318"/>
              <a:gd name="connsiteY137" fmla="*/ 1261533 h 2218014"/>
              <a:gd name="connsiteX138" fmla="*/ 1973918 w 6190318"/>
              <a:gd name="connsiteY138" fmla="*/ 1253067 h 2218014"/>
              <a:gd name="connsiteX139" fmla="*/ 2998385 w 6190318"/>
              <a:gd name="connsiteY139" fmla="*/ 1261533 h 2218014"/>
              <a:gd name="connsiteX140" fmla="*/ 3032252 w 6190318"/>
              <a:gd name="connsiteY140" fmla="*/ 1270000 h 2218014"/>
              <a:gd name="connsiteX141" fmla="*/ 3125385 w 6190318"/>
              <a:gd name="connsiteY141" fmla="*/ 1278467 h 2218014"/>
              <a:gd name="connsiteX142" fmla="*/ 3235452 w 6190318"/>
              <a:gd name="connsiteY142" fmla="*/ 1295400 h 2218014"/>
              <a:gd name="connsiteX143" fmla="*/ 3269318 w 6190318"/>
              <a:gd name="connsiteY143" fmla="*/ 1303867 h 2218014"/>
              <a:gd name="connsiteX144" fmla="*/ 3345518 w 6190318"/>
              <a:gd name="connsiteY144" fmla="*/ 1312333 h 2218014"/>
              <a:gd name="connsiteX145" fmla="*/ 3396318 w 6190318"/>
              <a:gd name="connsiteY145" fmla="*/ 1320800 h 2218014"/>
              <a:gd name="connsiteX146" fmla="*/ 3472518 w 6190318"/>
              <a:gd name="connsiteY146" fmla="*/ 1329267 h 2218014"/>
              <a:gd name="connsiteX147" fmla="*/ 3591052 w 6190318"/>
              <a:gd name="connsiteY147" fmla="*/ 1346200 h 2218014"/>
              <a:gd name="connsiteX148" fmla="*/ 3624918 w 6190318"/>
              <a:gd name="connsiteY148" fmla="*/ 1354667 h 2218014"/>
              <a:gd name="connsiteX149" fmla="*/ 3692652 w 6190318"/>
              <a:gd name="connsiteY149" fmla="*/ 1363133 h 2218014"/>
              <a:gd name="connsiteX150" fmla="*/ 3726518 w 6190318"/>
              <a:gd name="connsiteY150" fmla="*/ 1371600 h 2218014"/>
              <a:gd name="connsiteX151" fmla="*/ 3811185 w 6190318"/>
              <a:gd name="connsiteY151" fmla="*/ 1388533 h 2218014"/>
              <a:gd name="connsiteX152" fmla="*/ 3836585 w 6190318"/>
              <a:gd name="connsiteY152" fmla="*/ 1397000 h 2218014"/>
              <a:gd name="connsiteX153" fmla="*/ 3878918 w 6190318"/>
              <a:gd name="connsiteY153" fmla="*/ 1405467 h 2218014"/>
              <a:gd name="connsiteX154" fmla="*/ 3929718 w 6190318"/>
              <a:gd name="connsiteY154" fmla="*/ 1422400 h 2218014"/>
              <a:gd name="connsiteX155" fmla="*/ 3955118 w 6190318"/>
              <a:gd name="connsiteY155" fmla="*/ 1430867 h 2218014"/>
              <a:gd name="connsiteX156" fmla="*/ 4031318 w 6190318"/>
              <a:gd name="connsiteY156" fmla="*/ 1447800 h 2218014"/>
              <a:gd name="connsiteX157" fmla="*/ 4082118 w 6190318"/>
              <a:gd name="connsiteY157" fmla="*/ 1464733 h 2218014"/>
              <a:gd name="connsiteX158" fmla="*/ 4115985 w 6190318"/>
              <a:gd name="connsiteY158" fmla="*/ 1473200 h 2218014"/>
              <a:gd name="connsiteX159" fmla="*/ 4141385 w 6190318"/>
              <a:gd name="connsiteY159" fmla="*/ 1481667 h 2218014"/>
              <a:gd name="connsiteX160" fmla="*/ 4200652 w 6190318"/>
              <a:gd name="connsiteY160" fmla="*/ 1490133 h 2218014"/>
              <a:gd name="connsiteX161" fmla="*/ 4226052 w 6190318"/>
              <a:gd name="connsiteY161" fmla="*/ 1498600 h 2218014"/>
              <a:gd name="connsiteX162" fmla="*/ 4259918 w 6190318"/>
              <a:gd name="connsiteY162" fmla="*/ 1507067 h 2218014"/>
              <a:gd name="connsiteX163" fmla="*/ 4310718 w 6190318"/>
              <a:gd name="connsiteY163" fmla="*/ 1532467 h 2218014"/>
              <a:gd name="connsiteX164" fmla="*/ 4378452 w 6190318"/>
              <a:gd name="connsiteY164" fmla="*/ 1549400 h 2218014"/>
              <a:gd name="connsiteX165" fmla="*/ 4437718 w 6190318"/>
              <a:gd name="connsiteY165" fmla="*/ 1566333 h 2218014"/>
              <a:gd name="connsiteX166" fmla="*/ 4463118 w 6190318"/>
              <a:gd name="connsiteY166" fmla="*/ 1574800 h 2218014"/>
              <a:gd name="connsiteX167" fmla="*/ 4505452 w 6190318"/>
              <a:gd name="connsiteY167" fmla="*/ 1583267 h 2218014"/>
              <a:gd name="connsiteX168" fmla="*/ 4598585 w 6190318"/>
              <a:gd name="connsiteY168" fmla="*/ 1617133 h 2218014"/>
              <a:gd name="connsiteX169" fmla="*/ 4632452 w 6190318"/>
              <a:gd name="connsiteY169" fmla="*/ 1625600 h 2218014"/>
              <a:gd name="connsiteX170" fmla="*/ 4683252 w 6190318"/>
              <a:gd name="connsiteY170" fmla="*/ 1642533 h 2218014"/>
              <a:gd name="connsiteX171" fmla="*/ 4725585 w 6190318"/>
              <a:gd name="connsiteY171" fmla="*/ 1651000 h 2218014"/>
              <a:gd name="connsiteX172" fmla="*/ 4776385 w 6190318"/>
              <a:gd name="connsiteY172" fmla="*/ 1667933 h 2218014"/>
              <a:gd name="connsiteX173" fmla="*/ 4835652 w 6190318"/>
              <a:gd name="connsiteY173" fmla="*/ 1684867 h 2218014"/>
              <a:gd name="connsiteX174" fmla="*/ 4869518 w 6190318"/>
              <a:gd name="connsiteY174" fmla="*/ 1693333 h 2218014"/>
              <a:gd name="connsiteX175" fmla="*/ 4894918 w 6190318"/>
              <a:gd name="connsiteY175" fmla="*/ 1701800 h 2218014"/>
              <a:gd name="connsiteX176" fmla="*/ 4920318 w 6190318"/>
              <a:gd name="connsiteY176" fmla="*/ 1718733 h 2218014"/>
              <a:gd name="connsiteX177" fmla="*/ 4988052 w 6190318"/>
              <a:gd name="connsiteY177" fmla="*/ 1735667 h 2218014"/>
              <a:gd name="connsiteX178" fmla="*/ 5038852 w 6190318"/>
              <a:gd name="connsiteY178" fmla="*/ 1752600 h 2218014"/>
              <a:gd name="connsiteX179" fmla="*/ 5064252 w 6190318"/>
              <a:gd name="connsiteY179" fmla="*/ 1761067 h 2218014"/>
              <a:gd name="connsiteX180" fmla="*/ 5115052 w 6190318"/>
              <a:gd name="connsiteY180" fmla="*/ 1786467 h 2218014"/>
              <a:gd name="connsiteX181" fmla="*/ 5174318 w 6190318"/>
              <a:gd name="connsiteY181" fmla="*/ 1811867 h 2218014"/>
              <a:gd name="connsiteX182" fmla="*/ 5225118 w 6190318"/>
              <a:gd name="connsiteY182" fmla="*/ 1837267 h 2218014"/>
              <a:gd name="connsiteX183" fmla="*/ 5242052 w 6190318"/>
              <a:gd name="connsiteY183" fmla="*/ 1854200 h 2218014"/>
              <a:gd name="connsiteX184" fmla="*/ 5301318 w 6190318"/>
              <a:gd name="connsiteY184" fmla="*/ 1871133 h 2218014"/>
              <a:gd name="connsiteX185" fmla="*/ 5318252 w 6190318"/>
              <a:gd name="connsiteY185" fmla="*/ 1888067 h 2218014"/>
              <a:gd name="connsiteX186" fmla="*/ 5352118 w 6190318"/>
              <a:gd name="connsiteY186" fmla="*/ 1896533 h 2218014"/>
              <a:gd name="connsiteX187" fmla="*/ 5402918 w 6190318"/>
              <a:gd name="connsiteY187" fmla="*/ 1913467 h 2218014"/>
              <a:gd name="connsiteX188" fmla="*/ 5504518 w 6190318"/>
              <a:gd name="connsiteY188" fmla="*/ 1947333 h 2218014"/>
              <a:gd name="connsiteX189" fmla="*/ 5529918 w 6190318"/>
              <a:gd name="connsiteY189" fmla="*/ 1955800 h 2218014"/>
              <a:gd name="connsiteX190" fmla="*/ 5597652 w 6190318"/>
              <a:gd name="connsiteY190" fmla="*/ 2015067 h 2218014"/>
              <a:gd name="connsiteX191" fmla="*/ 5656919 w 6190318"/>
              <a:gd name="connsiteY191" fmla="*/ 2031999 h 2218014"/>
              <a:gd name="connsiteX192" fmla="*/ 5690785 w 6190318"/>
              <a:gd name="connsiteY192" fmla="*/ 2057400 h 2218014"/>
              <a:gd name="connsiteX193" fmla="*/ 5733118 w 6190318"/>
              <a:gd name="connsiteY193" fmla="*/ 2074334 h 2218014"/>
              <a:gd name="connsiteX194" fmla="*/ 5775452 w 6190318"/>
              <a:gd name="connsiteY194" fmla="*/ 2099733 h 2218014"/>
              <a:gd name="connsiteX195" fmla="*/ 5817785 w 6190318"/>
              <a:gd name="connsiteY195" fmla="*/ 2125133 h 2218014"/>
              <a:gd name="connsiteX196" fmla="*/ 5860118 w 6190318"/>
              <a:gd name="connsiteY196" fmla="*/ 2150534 h 2218014"/>
              <a:gd name="connsiteX197" fmla="*/ 5923089 w 6190318"/>
              <a:gd name="connsiteY197" fmla="*/ 2170905 h 2218014"/>
              <a:gd name="connsiteX198" fmla="*/ 5987119 w 6190318"/>
              <a:gd name="connsiteY198" fmla="*/ 2189426 h 2218014"/>
              <a:gd name="connsiteX199" fmla="*/ 6053265 w 6190318"/>
              <a:gd name="connsiteY199" fmla="*/ 2218002 h 2218014"/>
              <a:gd name="connsiteX200" fmla="*/ 6080252 w 6190318"/>
              <a:gd name="connsiteY200" fmla="*/ 2192867 h 2218014"/>
              <a:gd name="connsiteX201" fmla="*/ 6097185 w 6190318"/>
              <a:gd name="connsiteY201" fmla="*/ 2175933 h 2218014"/>
              <a:gd name="connsiteX202" fmla="*/ 6131052 w 6190318"/>
              <a:gd name="connsiteY202" fmla="*/ 2133600 h 2218014"/>
              <a:gd name="connsiteX203" fmla="*/ 6147985 w 6190318"/>
              <a:gd name="connsiteY203" fmla="*/ 2074333 h 2218014"/>
              <a:gd name="connsiteX204" fmla="*/ 6164918 w 6190318"/>
              <a:gd name="connsiteY204" fmla="*/ 1998133 h 2218014"/>
              <a:gd name="connsiteX205" fmla="*/ 6173385 w 6190318"/>
              <a:gd name="connsiteY205" fmla="*/ 1930400 h 2218014"/>
              <a:gd name="connsiteX206" fmla="*/ 6181852 w 6190318"/>
              <a:gd name="connsiteY206" fmla="*/ 1871133 h 2218014"/>
              <a:gd name="connsiteX207" fmla="*/ 6190318 w 6190318"/>
              <a:gd name="connsiteY207" fmla="*/ 1769533 h 2218014"/>
              <a:gd name="connsiteX208" fmla="*/ 6181852 w 6190318"/>
              <a:gd name="connsiteY208" fmla="*/ 1583267 h 2218014"/>
              <a:gd name="connsiteX209" fmla="*/ 6173385 w 6190318"/>
              <a:gd name="connsiteY209" fmla="*/ 1557867 h 2218014"/>
              <a:gd name="connsiteX210" fmla="*/ 6139518 w 6190318"/>
              <a:gd name="connsiteY210" fmla="*/ 1524000 h 2218014"/>
              <a:gd name="connsiteX211" fmla="*/ 6105652 w 6190318"/>
              <a:gd name="connsiteY211" fmla="*/ 1473200 h 2218014"/>
              <a:gd name="connsiteX212" fmla="*/ 6088718 w 6190318"/>
              <a:gd name="connsiteY212" fmla="*/ 1456267 h 2218014"/>
              <a:gd name="connsiteX213" fmla="*/ 6071785 w 6190318"/>
              <a:gd name="connsiteY213" fmla="*/ 1430867 h 2218014"/>
              <a:gd name="connsiteX214" fmla="*/ 6020985 w 6190318"/>
              <a:gd name="connsiteY214" fmla="*/ 1413933 h 2218014"/>
              <a:gd name="connsiteX0" fmla="*/ 6020985 w 6190318"/>
              <a:gd name="connsiteY0" fmla="*/ 1413933 h 2218133"/>
              <a:gd name="connsiteX1" fmla="*/ 5961718 w 6190318"/>
              <a:gd name="connsiteY1" fmla="*/ 1405467 h 2218133"/>
              <a:gd name="connsiteX2" fmla="*/ 5936318 w 6190318"/>
              <a:gd name="connsiteY2" fmla="*/ 1397000 h 2218133"/>
              <a:gd name="connsiteX3" fmla="*/ 5885518 w 6190318"/>
              <a:gd name="connsiteY3" fmla="*/ 1388533 h 2218133"/>
              <a:gd name="connsiteX4" fmla="*/ 5851652 w 6190318"/>
              <a:gd name="connsiteY4" fmla="*/ 1380067 h 2218133"/>
              <a:gd name="connsiteX5" fmla="*/ 5809318 w 6190318"/>
              <a:gd name="connsiteY5" fmla="*/ 1371600 h 2218133"/>
              <a:gd name="connsiteX6" fmla="*/ 5733118 w 6190318"/>
              <a:gd name="connsiteY6" fmla="*/ 1346200 h 2218133"/>
              <a:gd name="connsiteX7" fmla="*/ 5707718 w 6190318"/>
              <a:gd name="connsiteY7" fmla="*/ 1337733 h 2218133"/>
              <a:gd name="connsiteX8" fmla="*/ 5682318 w 6190318"/>
              <a:gd name="connsiteY8" fmla="*/ 1329267 h 2218133"/>
              <a:gd name="connsiteX9" fmla="*/ 5639985 w 6190318"/>
              <a:gd name="connsiteY9" fmla="*/ 1303867 h 2218133"/>
              <a:gd name="connsiteX10" fmla="*/ 5597652 w 6190318"/>
              <a:gd name="connsiteY10" fmla="*/ 1278467 h 2218133"/>
              <a:gd name="connsiteX11" fmla="*/ 5546852 w 6190318"/>
              <a:gd name="connsiteY11" fmla="*/ 1244600 h 2218133"/>
              <a:gd name="connsiteX12" fmla="*/ 5496052 w 6190318"/>
              <a:gd name="connsiteY12" fmla="*/ 1227667 h 2218133"/>
              <a:gd name="connsiteX13" fmla="*/ 5453718 w 6190318"/>
              <a:gd name="connsiteY13" fmla="*/ 1202267 h 2218133"/>
              <a:gd name="connsiteX14" fmla="*/ 5436785 w 6190318"/>
              <a:gd name="connsiteY14" fmla="*/ 1185333 h 2218133"/>
              <a:gd name="connsiteX15" fmla="*/ 5385985 w 6190318"/>
              <a:gd name="connsiteY15" fmla="*/ 1168400 h 2218133"/>
              <a:gd name="connsiteX16" fmla="*/ 5335185 w 6190318"/>
              <a:gd name="connsiteY16" fmla="*/ 1143000 h 2218133"/>
              <a:gd name="connsiteX17" fmla="*/ 5309785 w 6190318"/>
              <a:gd name="connsiteY17" fmla="*/ 1126067 h 2218133"/>
              <a:gd name="connsiteX18" fmla="*/ 5284385 w 6190318"/>
              <a:gd name="connsiteY18" fmla="*/ 1117600 h 2218133"/>
              <a:gd name="connsiteX19" fmla="*/ 5258985 w 6190318"/>
              <a:gd name="connsiteY19" fmla="*/ 1100667 h 2218133"/>
              <a:gd name="connsiteX20" fmla="*/ 5233585 w 6190318"/>
              <a:gd name="connsiteY20" fmla="*/ 1092200 h 2218133"/>
              <a:gd name="connsiteX21" fmla="*/ 5208185 w 6190318"/>
              <a:gd name="connsiteY21" fmla="*/ 1075267 h 2218133"/>
              <a:gd name="connsiteX22" fmla="*/ 5182785 w 6190318"/>
              <a:gd name="connsiteY22" fmla="*/ 1066800 h 2218133"/>
              <a:gd name="connsiteX23" fmla="*/ 5157385 w 6190318"/>
              <a:gd name="connsiteY23" fmla="*/ 1049867 h 2218133"/>
              <a:gd name="connsiteX24" fmla="*/ 5140452 w 6190318"/>
              <a:gd name="connsiteY24" fmla="*/ 1032933 h 2218133"/>
              <a:gd name="connsiteX25" fmla="*/ 5115052 w 6190318"/>
              <a:gd name="connsiteY25" fmla="*/ 1024467 h 2218133"/>
              <a:gd name="connsiteX26" fmla="*/ 5089652 w 6190318"/>
              <a:gd name="connsiteY26" fmla="*/ 1007533 h 2218133"/>
              <a:gd name="connsiteX27" fmla="*/ 5072718 w 6190318"/>
              <a:gd name="connsiteY27" fmla="*/ 990600 h 2218133"/>
              <a:gd name="connsiteX28" fmla="*/ 5047318 w 6190318"/>
              <a:gd name="connsiteY28" fmla="*/ 982133 h 2218133"/>
              <a:gd name="connsiteX29" fmla="*/ 4971118 w 6190318"/>
              <a:gd name="connsiteY29" fmla="*/ 931333 h 2218133"/>
              <a:gd name="connsiteX30" fmla="*/ 4920318 w 6190318"/>
              <a:gd name="connsiteY30" fmla="*/ 897467 h 2218133"/>
              <a:gd name="connsiteX31" fmla="*/ 4894918 w 6190318"/>
              <a:gd name="connsiteY31" fmla="*/ 880533 h 2218133"/>
              <a:gd name="connsiteX32" fmla="*/ 4869518 w 6190318"/>
              <a:gd name="connsiteY32" fmla="*/ 872067 h 2218133"/>
              <a:gd name="connsiteX33" fmla="*/ 4801785 w 6190318"/>
              <a:gd name="connsiteY33" fmla="*/ 838200 h 2218133"/>
              <a:gd name="connsiteX34" fmla="*/ 4750985 w 6190318"/>
              <a:gd name="connsiteY34" fmla="*/ 821267 h 2218133"/>
              <a:gd name="connsiteX35" fmla="*/ 4700185 w 6190318"/>
              <a:gd name="connsiteY35" fmla="*/ 795867 h 2218133"/>
              <a:gd name="connsiteX36" fmla="*/ 4640918 w 6190318"/>
              <a:gd name="connsiteY36" fmla="*/ 770467 h 2218133"/>
              <a:gd name="connsiteX37" fmla="*/ 4590118 w 6190318"/>
              <a:gd name="connsiteY37" fmla="*/ 736600 h 2218133"/>
              <a:gd name="connsiteX38" fmla="*/ 4539318 w 6190318"/>
              <a:gd name="connsiteY38" fmla="*/ 711200 h 2218133"/>
              <a:gd name="connsiteX39" fmla="*/ 4513918 w 6190318"/>
              <a:gd name="connsiteY39" fmla="*/ 685800 h 2218133"/>
              <a:gd name="connsiteX40" fmla="*/ 4429252 w 6190318"/>
              <a:gd name="connsiteY40" fmla="*/ 626533 h 2218133"/>
              <a:gd name="connsiteX41" fmla="*/ 4412318 w 6190318"/>
              <a:gd name="connsiteY41" fmla="*/ 609600 h 2218133"/>
              <a:gd name="connsiteX42" fmla="*/ 4378452 w 6190318"/>
              <a:gd name="connsiteY42" fmla="*/ 592667 h 2218133"/>
              <a:gd name="connsiteX43" fmla="*/ 4336118 w 6190318"/>
              <a:gd name="connsiteY43" fmla="*/ 550333 h 2218133"/>
              <a:gd name="connsiteX44" fmla="*/ 4285318 w 6190318"/>
              <a:gd name="connsiteY44" fmla="*/ 516467 h 2218133"/>
              <a:gd name="connsiteX45" fmla="*/ 4259918 w 6190318"/>
              <a:gd name="connsiteY45" fmla="*/ 499533 h 2218133"/>
              <a:gd name="connsiteX46" fmla="*/ 4209118 w 6190318"/>
              <a:gd name="connsiteY46" fmla="*/ 465667 h 2218133"/>
              <a:gd name="connsiteX47" fmla="*/ 4183718 w 6190318"/>
              <a:gd name="connsiteY47" fmla="*/ 448733 h 2218133"/>
              <a:gd name="connsiteX48" fmla="*/ 4158318 w 6190318"/>
              <a:gd name="connsiteY48" fmla="*/ 440267 h 2218133"/>
              <a:gd name="connsiteX49" fmla="*/ 4132918 w 6190318"/>
              <a:gd name="connsiteY49" fmla="*/ 414867 h 2218133"/>
              <a:gd name="connsiteX50" fmla="*/ 4107518 w 6190318"/>
              <a:gd name="connsiteY50" fmla="*/ 406400 h 2218133"/>
              <a:gd name="connsiteX51" fmla="*/ 4073652 w 6190318"/>
              <a:gd name="connsiteY51" fmla="*/ 389467 h 2218133"/>
              <a:gd name="connsiteX52" fmla="*/ 4022852 w 6190318"/>
              <a:gd name="connsiteY52" fmla="*/ 372533 h 2218133"/>
              <a:gd name="connsiteX53" fmla="*/ 3963585 w 6190318"/>
              <a:gd name="connsiteY53" fmla="*/ 347133 h 2218133"/>
              <a:gd name="connsiteX54" fmla="*/ 3938185 w 6190318"/>
              <a:gd name="connsiteY54" fmla="*/ 330200 h 2218133"/>
              <a:gd name="connsiteX55" fmla="*/ 3887385 w 6190318"/>
              <a:gd name="connsiteY55" fmla="*/ 313267 h 2218133"/>
              <a:gd name="connsiteX56" fmla="*/ 3819652 w 6190318"/>
              <a:gd name="connsiteY56" fmla="*/ 279400 h 2218133"/>
              <a:gd name="connsiteX57" fmla="*/ 3819652 w 6190318"/>
              <a:gd name="connsiteY57" fmla="*/ 279400 h 2218133"/>
              <a:gd name="connsiteX58" fmla="*/ 3794252 w 6190318"/>
              <a:gd name="connsiteY58" fmla="*/ 262467 h 2218133"/>
              <a:gd name="connsiteX59" fmla="*/ 3777318 w 6190318"/>
              <a:gd name="connsiteY59" fmla="*/ 245533 h 2218133"/>
              <a:gd name="connsiteX60" fmla="*/ 3751918 w 6190318"/>
              <a:gd name="connsiteY60" fmla="*/ 237067 h 2218133"/>
              <a:gd name="connsiteX61" fmla="*/ 3734985 w 6190318"/>
              <a:gd name="connsiteY61" fmla="*/ 220133 h 2218133"/>
              <a:gd name="connsiteX62" fmla="*/ 3684185 w 6190318"/>
              <a:gd name="connsiteY62" fmla="*/ 203200 h 2218133"/>
              <a:gd name="connsiteX63" fmla="*/ 3658785 w 6190318"/>
              <a:gd name="connsiteY63" fmla="*/ 194733 h 2218133"/>
              <a:gd name="connsiteX64" fmla="*/ 3633385 w 6190318"/>
              <a:gd name="connsiteY64" fmla="*/ 186267 h 2218133"/>
              <a:gd name="connsiteX65" fmla="*/ 3599518 w 6190318"/>
              <a:gd name="connsiteY65" fmla="*/ 169333 h 2218133"/>
              <a:gd name="connsiteX66" fmla="*/ 3574118 w 6190318"/>
              <a:gd name="connsiteY66" fmla="*/ 152400 h 2218133"/>
              <a:gd name="connsiteX67" fmla="*/ 3540252 w 6190318"/>
              <a:gd name="connsiteY67" fmla="*/ 143933 h 2218133"/>
              <a:gd name="connsiteX68" fmla="*/ 3447118 w 6190318"/>
              <a:gd name="connsiteY68" fmla="*/ 127000 h 2218133"/>
              <a:gd name="connsiteX69" fmla="*/ 3404785 w 6190318"/>
              <a:gd name="connsiteY69" fmla="*/ 118533 h 2218133"/>
              <a:gd name="connsiteX70" fmla="*/ 3269318 w 6190318"/>
              <a:gd name="connsiteY70" fmla="*/ 101600 h 2218133"/>
              <a:gd name="connsiteX71" fmla="*/ 3235452 w 6190318"/>
              <a:gd name="connsiteY71" fmla="*/ 93133 h 2218133"/>
              <a:gd name="connsiteX72" fmla="*/ 3108452 w 6190318"/>
              <a:gd name="connsiteY72" fmla="*/ 76200 h 2218133"/>
              <a:gd name="connsiteX73" fmla="*/ 3074585 w 6190318"/>
              <a:gd name="connsiteY73" fmla="*/ 67733 h 2218133"/>
              <a:gd name="connsiteX74" fmla="*/ 2964518 w 6190318"/>
              <a:gd name="connsiteY74" fmla="*/ 59267 h 2218133"/>
              <a:gd name="connsiteX75" fmla="*/ 2795185 w 6190318"/>
              <a:gd name="connsiteY75" fmla="*/ 33867 h 2218133"/>
              <a:gd name="connsiteX76" fmla="*/ 2617385 w 6190318"/>
              <a:gd name="connsiteY76" fmla="*/ 16933 h 2218133"/>
              <a:gd name="connsiteX77" fmla="*/ 2456518 w 6190318"/>
              <a:gd name="connsiteY77" fmla="*/ 0 h 2218133"/>
              <a:gd name="connsiteX78" fmla="*/ 1745318 w 6190318"/>
              <a:gd name="connsiteY78" fmla="*/ 8467 h 2218133"/>
              <a:gd name="connsiteX79" fmla="*/ 1652185 w 6190318"/>
              <a:gd name="connsiteY79" fmla="*/ 33867 h 2218133"/>
              <a:gd name="connsiteX80" fmla="*/ 1601385 w 6190318"/>
              <a:gd name="connsiteY80" fmla="*/ 42333 h 2218133"/>
              <a:gd name="connsiteX81" fmla="*/ 1533652 w 6190318"/>
              <a:gd name="connsiteY81" fmla="*/ 59267 h 2218133"/>
              <a:gd name="connsiteX82" fmla="*/ 1457452 w 6190318"/>
              <a:gd name="connsiteY82" fmla="*/ 67733 h 2218133"/>
              <a:gd name="connsiteX83" fmla="*/ 1415118 w 6190318"/>
              <a:gd name="connsiteY83" fmla="*/ 76200 h 2218133"/>
              <a:gd name="connsiteX84" fmla="*/ 1330452 w 6190318"/>
              <a:gd name="connsiteY84" fmla="*/ 84667 h 2218133"/>
              <a:gd name="connsiteX85" fmla="*/ 1254252 w 6190318"/>
              <a:gd name="connsiteY85" fmla="*/ 101600 h 2218133"/>
              <a:gd name="connsiteX86" fmla="*/ 1178052 w 6190318"/>
              <a:gd name="connsiteY86" fmla="*/ 110067 h 2218133"/>
              <a:gd name="connsiteX87" fmla="*/ 1127252 w 6190318"/>
              <a:gd name="connsiteY87" fmla="*/ 118533 h 2218133"/>
              <a:gd name="connsiteX88" fmla="*/ 1093385 w 6190318"/>
              <a:gd name="connsiteY88" fmla="*/ 127000 h 2218133"/>
              <a:gd name="connsiteX89" fmla="*/ 1008718 w 6190318"/>
              <a:gd name="connsiteY89" fmla="*/ 135467 h 2218133"/>
              <a:gd name="connsiteX90" fmla="*/ 898652 w 6190318"/>
              <a:gd name="connsiteY90" fmla="*/ 152400 h 2218133"/>
              <a:gd name="connsiteX91" fmla="*/ 873252 w 6190318"/>
              <a:gd name="connsiteY91" fmla="*/ 160867 h 2218133"/>
              <a:gd name="connsiteX92" fmla="*/ 830918 w 6190318"/>
              <a:gd name="connsiteY92" fmla="*/ 169333 h 2218133"/>
              <a:gd name="connsiteX93" fmla="*/ 780118 w 6190318"/>
              <a:gd name="connsiteY93" fmla="*/ 186267 h 2218133"/>
              <a:gd name="connsiteX94" fmla="*/ 754718 w 6190318"/>
              <a:gd name="connsiteY94" fmla="*/ 194733 h 2218133"/>
              <a:gd name="connsiteX95" fmla="*/ 720852 w 6190318"/>
              <a:gd name="connsiteY95" fmla="*/ 203200 h 2218133"/>
              <a:gd name="connsiteX96" fmla="*/ 644652 w 6190318"/>
              <a:gd name="connsiteY96" fmla="*/ 228600 h 2218133"/>
              <a:gd name="connsiteX97" fmla="*/ 543052 w 6190318"/>
              <a:gd name="connsiteY97" fmla="*/ 262467 h 2218133"/>
              <a:gd name="connsiteX98" fmla="*/ 483785 w 6190318"/>
              <a:gd name="connsiteY98" fmla="*/ 287867 h 2218133"/>
              <a:gd name="connsiteX99" fmla="*/ 424518 w 6190318"/>
              <a:gd name="connsiteY99" fmla="*/ 304800 h 2218133"/>
              <a:gd name="connsiteX100" fmla="*/ 390652 w 6190318"/>
              <a:gd name="connsiteY100" fmla="*/ 321733 h 2218133"/>
              <a:gd name="connsiteX101" fmla="*/ 339852 w 6190318"/>
              <a:gd name="connsiteY101" fmla="*/ 338667 h 2218133"/>
              <a:gd name="connsiteX102" fmla="*/ 314452 w 6190318"/>
              <a:gd name="connsiteY102" fmla="*/ 347133 h 2218133"/>
              <a:gd name="connsiteX103" fmla="*/ 263652 w 6190318"/>
              <a:gd name="connsiteY103" fmla="*/ 372533 h 2218133"/>
              <a:gd name="connsiteX104" fmla="*/ 212852 w 6190318"/>
              <a:gd name="connsiteY104" fmla="*/ 389467 h 2218133"/>
              <a:gd name="connsiteX105" fmla="*/ 187452 w 6190318"/>
              <a:gd name="connsiteY105" fmla="*/ 440267 h 2218133"/>
              <a:gd name="connsiteX106" fmla="*/ 170518 w 6190318"/>
              <a:gd name="connsiteY106" fmla="*/ 491067 h 2218133"/>
              <a:gd name="connsiteX107" fmla="*/ 153585 w 6190318"/>
              <a:gd name="connsiteY107" fmla="*/ 516467 h 2218133"/>
              <a:gd name="connsiteX108" fmla="*/ 136652 w 6190318"/>
              <a:gd name="connsiteY108" fmla="*/ 567267 h 2218133"/>
              <a:gd name="connsiteX109" fmla="*/ 119718 w 6190318"/>
              <a:gd name="connsiteY109" fmla="*/ 618067 h 2218133"/>
              <a:gd name="connsiteX110" fmla="*/ 111252 w 6190318"/>
              <a:gd name="connsiteY110" fmla="*/ 643467 h 2218133"/>
              <a:gd name="connsiteX111" fmla="*/ 102785 w 6190318"/>
              <a:gd name="connsiteY111" fmla="*/ 677333 h 2218133"/>
              <a:gd name="connsiteX112" fmla="*/ 111252 w 6190318"/>
              <a:gd name="connsiteY112" fmla="*/ 1117600 h 2218133"/>
              <a:gd name="connsiteX113" fmla="*/ 136652 w 6190318"/>
              <a:gd name="connsiteY113" fmla="*/ 1193800 h 2218133"/>
              <a:gd name="connsiteX114" fmla="*/ 145118 w 6190318"/>
              <a:gd name="connsiteY114" fmla="*/ 1219200 h 2218133"/>
              <a:gd name="connsiteX115" fmla="*/ 178985 w 6190318"/>
              <a:gd name="connsiteY115" fmla="*/ 1270000 h 2218133"/>
              <a:gd name="connsiteX116" fmla="*/ 221318 w 6190318"/>
              <a:gd name="connsiteY116" fmla="*/ 1346200 h 2218133"/>
              <a:gd name="connsiteX117" fmla="*/ 9652 w 6190318"/>
              <a:gd name="connsiteY117" fmla="*/ 1591733 h 2218133"/>
              <a:gd name="connsiteX118" fmla="*/ 585385 w 6190318"/>
              <a:gd name="connsiteY118" fmla="*/ 1481667 h 2218133"/>
              <a:gd name="connsiteX119" fmla="*/ 661585 w 6190318"/>
              <a:gd name="connsiteY119" fmla="*/ 1473200 h 2218133"/>
              <a:gd name="connsiteX120" fmla="*/ 686985 w 6190318"/>
              <a:gd name="connsiteY120" fmla="*/ 1464733 h 2218133"/>
              <a:gd name="connsiteX121" fmla="*/ 729318 w 6190318"/>
              <a:gd name="connsiteY121" fmla="*/ 1456267 h 2218133"/>
              <a:gd name="connsiteX122" fmla="*/ 754718 w 6190318"/>
              <a:gd name="connsiteY122" fmla="*/ 1447800 h 2218133"/>
              <a:gd name="connsiteX123" fmla="*/ 797052 w 6190318"/>
              <a:gd name="connsiteY123" fmla="*/ 1439333 h 2218133"/>
              <a:gd name="connsiteX124" fmla="*/ 830918 w 6190318"/>
              <a:gd name="connsiteY124" fmla="*/ 1430867 h 2218133"/>
              <a:gd name="connsiteX125" fmla="*/ 881718 w 6190318"/>
              <a:gd name="connsiteY125" fmla="*/ 1422400 h 2218133"/>
              <a:gd name="connsiteX126" fmla="*/ 924052 w 6190318"/>
              <a:gd name="connsiteY126" fmla="*/ 1413933 h 2218133"/>
              <a:gd name="connsiteX127" fmla="*/ 1059518 w 6190318"/>
              <a:gd name="connsiteY127" fmla="*/ 1397000 h 2218133"/>
              <a:gd name="connsiteX128" fmla="*/ 1101852 w 6190318"/>
              <a:gd name="connsiteY128" fmla="*/ 1388533 h 2218133"/>
              <a:gd name="connsiteX129" fmla="*/ 1169585 w 6190318"/>
              <a:gd name="connsiteY129" fmla="*/ 1371600 h 2218133"/>
              <a:gd name="connsiteX130" fmla="*/ 1254252 w 6190318"/>
              <a:gd name="connsiteY130" fmla="*/ 1363133 h 2218133"/>
              <a:gd name="connsiteX131" fmla="*/ 1321985 w 6190318"/>
              <a:gd name="connsiteY131" fmla="*/ 1346200 h 2218133"/>
              <a:gd name="connsiteX132" fmla="*/ 1406652 w 6190318"/>
              <a:gd name="connsiteY132" fmla="*/ 1320800 h 2218133"/>
              <a:gd name="connsiteX133" fmla="*/ 1432052 w 6190318"/>
              <a:gd name="connsiteY133" fmla="*/ 1312333 h 2218133"/>
              <a:gd name="connsiteX134" fmla="*/ 1525185 w 6190318"/>
              <a:gd name="connsiteY134" fmla="*/ 1295400 h 2218133"/>
              <a:gd name="connsiteX135" fmla="*/ 1550585 w 6190318"/>
              <a:gd name="connsiteY135" fmla="*/ 1286933 h 2218133"/>
              <a:gd name="connsiteX136" fmla="*/ 1635252 w 6190318"/>
              <a:gd name="connsiteY136" fmla="*/ 1278467 h 2218133"/>
              <a:gd name="connsiteX137" fmla="*/ 1897718 w 6190318"/>
              <a:gd name="connsiteY137" fmla="*/ 1261533 h 2218133"/>
              <a:gd name="connsiteX138" fmla="*/ 1973918 w 6190318"/>
              <a:gd name="connsiteY138" fmla="*/ 1253067 h 2218133"/>
              <a:gd name="connsiteX139" fmla="*/ 2998385 w 6190318"/>
              <a:gd name="connsiteY139" fmla="*/ 1261533 h 2218133"/>
              <a:gd name="connsiteX140" fmla="*/ 3032252 w 6190318"/>
              <a:gd name="connsiteY140" fmla="*/ 1270000 h 2218133"/>
              <a:gd name="connsiteX141" fmla="*/ 3125385 w 6190318"/>
              <a:gd name="connsiteY141" fmla="*/ 1278467 h 2218133"/>
              <a:gd name="connsiteX142" fmla="*/ 3235452 w 6190318"/>
              <a:gd name="connsiteY142" fmla="*/ 1295400 h 2218133"/>
              <a:gd name="connsiteX143" fmla="*/ 3269318 w 6190318"/>
              <a:gd name="connsiteY143" fmla="*/ 1303867 h 2218133"/>
              <a:gd name="connsiteX144" fmla="*/ 3345518 w 6190318"/>
              <a:gd name="connsiteY144" fmla="*/ 1312333 h 2218133"/>
              <a:gd name="connsiteX145" fmla="*/ 3396318 w 6190318"/>
              <a:gd name="connsiteY145" fmla="*/ 1320800 h 2218133"/>
              <a:gd name="connsiteX146" fmla="*/ 3472518 w 6190318"/>
              <a:gd name="connsiteY146" fmla="*/ 1329267 h 2218133"/>
              <a:gd name="connsiteX147" fmla="*/ 3591052 w 6190318"/>
              <a:gd name="connsiteY147" fmla="*/ 1346200 h 2218133"/>
              <a:gd name="connsiteX148" fmla="*/ 3624918 w 6190318"/>
              <a:gd name="connsiteY148" fmla="*/ 1354667 h 2218133"/>
              <a:gd name="connsiteX149" fmla="*/ 3692652 w 6190318"/>
              <a:gd name="connsiteY149" fmla="*/ 1363133 h 2218133"/>
              <a:gd name="connsiteX150" fmla="*/ 3726518 w 6190318"/>
              <a:gd name="connsiteY150" fmla="*/ 1371600 h 2218133"/>
              <a:gd name="connsiteX151" fmla="*/ 3811185 w 6190318"/>
              <a:gd name="connsiteY151" fmla="*/ 1388533 h 2218133"/>
              <a:gd name="connsiteX152" fmla="*/ 3836585 w 6190318"/>
              <a:gd name="connsiteY152" fmla="*/ 1397000 h 2218133"/>
              <a:gd name="connsiteX153" fmla="*/ 3878918 w 6190318"/>
              <a:gd name="connsiteY153" fmla="*/ 1405467 h 2218133"/>
              <a:gd name="connsiteX154" fmla="*/ 3929718 w 6190318"/>
              <a:gd name="connsiteY154" fmla="*/ 1422400 h 2218133"/>
              <a:gd name="connsiteX155" fmla="*/ 3955118 w 6190318"/>
              <a:gd name="connsiteY155" fmla="*/ 1430867 h 2218133"/>
              <a:gd name="connsiteX156" fmla="*/ 4031318 w 6190318"/>
              <a:gd name="connsiteY156" fmla="*/ 1447800 h 2218133"/>
              <a:gd name="connsiteX157" fmla="*/ 4082118 w 6190318"/>
              <a:gd name="connsiteY157" fmla="*/ 1464733 h 2218133"/>
              <a:gd name="connsiteX158" fmla="*/ 4115985 w 6190318"/>
              <a:gd name="connsiteY158" fmla="*/ 1473200 h 2218133"/>
              <a:gd name="connsiteX159" fmla="*/ 4141385 w 6190318"/>
              <a:gd name="connsiteY159" fmla="*/ 1481667 h 2218133"/>
              <a:gd name="connsiteX160" fmla="*/ 4200652 w 6190318"/>
              <a:gd name="connsiteY160" fmla="*/ 1490133 h 2218133"/>
              <a:gd name="connsiteX161" fmla="*/ 4226052 w 6190318"/>
              <a:gd name="connsiteY161" fmla="*/ 1498600 h 2218133"/>
              <a:gd name="connsiteX162" fmla="*/ 4259918 w 6190318"/>
              <a:gd name="connsiteY162" fmla="*/ 1507067 h 2218133"/>
              <a:gd name="connsiteX163" fmla="*/ 4310718 w 6190318"/>
              <a:gd name="connsiteY163" fmla="*/ 1532467 h 2218133"/>
              <a:gd name="connsiteX164" fmla="*/ 4378452 w 6190318"/>
              <a:gd name="connsiteY164" fmla="*/ 1549400 h 2218133"/>
              <a:gd name="connsiteX165" fmla="*/ 4437718 w 6190318"/>
              <a:gd name="connsiteY165" fmla="*/ 1566333 h 2218133"/>
              <a:gd name="connsiteX166" fmla="*/ 4463118 w 6190318"/>
              <a:gd name="connsiteY166" fmla="*/ 1574800 h 2218133"/>
              <a:gd name="connsiteX167" fmla="*/ 4505452 w 6190318"/>
              <a:gd name="connsiteY167" fmla="*/ 1583267 h 2218133"/>
              <a:gd name="connsiteX168" fmla="*/ 4598585 w 6190318"/>
              <a:gd name="connsiteY168" fmla="*/ 1617133 h 2218133"/>
              <a:gd name="connsiteX169" fmla="*/ 4632452 w 6190318"/>
              <a:gd name="connsiteY169" fmla="*/ 1625600 h 2218133"/>
              <a:gd name="connsiteX170" fmla="*/ 4683252 w 6190318"/>
              <a:gd name="connsiteY170" fmla="*/ 1642533 h 2218133"/>
              <a:gd name="connsiteX171" fmla="*/ 4725585 w 6190318"/>
              <a:gd name="connsiteY171" fmla="*/ 1651000 h 2218133"/>
              <a:gd name="connsiteX172" fmla="*/ 4776385 w 6190318"/>
              <a:gd name="connsiteY172" fmla="*/ 1667933 h 2218133"/>
              <a:gd name="connsiteX173" fmla="*/ 4835652 w 6190318"/>
              <a:gd name="connsiteY173" fmla="*/ 1684867 h 2218133"/>
              <a:gd name="connsiteX174" fmla="*/ 4869518 w 6190318"/>
              <a:gd name="connsiteY174" fmla="*/ 1693333 h 2218133"/>
              <a:gd name="connsiteX175" fmla="*/ 4894918 w 6190318"/>
              <a:gd name="connsiteY175" fmla="*/ 1701800 h 2218133"/>
              <a:gd name="connsiteX176" fmla="*/ 4920318 w 6190318"/>
              <a:gd name="connsiteY176" fmla="*/ 1718733 h 2218133"/>
              <a:gd name="connsiteX177" fmla="*/ 4988052 w 6190318"/>
              <a:gd name="connsiteY177" fmla="*/ 1735667 h 2218133"/>
              <a:gd name="connsiteX178" fmla="*/ 5038852 w 6190318"/>
              <a:gd name="connsiteY178" fmla="*/ 1752600 h 2218133"/>
              <a:gd name="connsiteX179" fmla="*/ 5064252 w 6190318"/>
              <a:gd name="connsiteY179" fmla="*/ 1761067 h 2218133"/>
              <a:gd name="connsiteX180" fmla="*/ 5115052 w 6190318"/>
              <a:gd name="connsiteY180" fmla="*/ 1786467 h 2218133"/>
              <a:gd name="connsiteX181" fmla="*/ 5174318 w 6190318"/>
              <a:gd name="connsiteY181" fmla="*/ 1811867 h 2218133"/>
              <a:gd name="connsiteX182" fmla="*/ 5225118 w 6190318"/>
              <a:gd name="connsiteY182" fmla="*/ 1837267 h 2218133"/>
              <a:gd name="connsiteX183" fmla="*/ 5242052 w 6190318"/>
              <a:gd name="connsiteY183" fmla="*/ 1854200 h 2218133"/>
              <a:gd name="connsiteX184" fmla="*/ 5301318 w 6190318"/>
              <a:gd name="connsiteY184" fmla="*/ 1871133 h 2218133"/>
              <a:gd name="connsiteX185" fmla="*/ 5318252 w 6190318"/>
              <a:gd name="connsiteY185" fmla="*/ 1888067 h 2218133"/>
              <a:gd name="connsiteX186" fmla="*/ 5352118 w 6190318"/>
              <a:gd name="connsiteY186" fmla="*/ 1896533 h 2218133"/>
              <a:gd name="connsiteX187" fmla="*/ 5402918 w 6190318"/>
              <a:gd name="connsiteY187" fmla="*/ 1913467 h 2218133"/>
              <a:gd name="connsiteX188" fmla="*/ 5504518 w 6190318"/>
              <a:gd name="connsiteY188" fmla="*/ 1947333 h 2218133"/>
              <a:gd name="connsiteX189" fmla="*/ 5529918 w 6190318"/>
              <a:gd name="connsiteY189" fmla="*/ 1955800 h 2218133"/>
              <a:gd name="connsiteX190" fmla="*/ 5597652 w 6190318"/>
              <a:gd name="connsiteY190" fmla="*/ 2015067 h 2218133"/>
              <a:gd name="connsiteX191" fmla="*/ 5656919 w 6190318"/>
              <a:gd name="connsiteY191" fmla="*/ 2031999 h 2218133"/>
              <a:gd name="connsiteX192" fmla="*/ 5690785 w 6190318"/>
              <a:gd name="connsiteY192" fmla="*/ 2057400 h 2218133"/>
              <a:gd name="connsiteX193" fmla="*/ 5733118 w 6190318"/>
              <a:gd name="connsiteY193" fmla="*/ 2074334 h 2218133"/>
              <a:gd name="connsiteX194" fmla="*/ 5775452 w 6190318"/>
              <a:gd name="connsiteY194" fmla="*/ 2099733 h 2218133"/>
              <a:gd name="connsiteX195" fmla="*/ 5817785 w 6190318"/>
              <a:gd name="connsiteY195" fmla="*/ 2125133 h 2218133"/>
              <a:gd name="connsiteX196" fmla="*/ 5860118 w 6190318"/>
              <a:gd name="connsiteY196" fmla="*/ 2150534 h 2218133"/>
              <a:gd name="connsiteX197" fmla="*/ 5923089 w 6190318"/>
              <a:gd name="connsiteY197" fmla="*/ 2170905 h 2218133"/>
              <a:gd name="connsiteX198" fmla="*/ 5987119 w 6190318"/>
              <a:gd name="connsiteY198" fmla="*/ 2201332 h 2218133"/>
              <a:gd name="connsiteX199" fmla="*/ 6053265 w 6190318"/>
              <a:gd name="connsiteY199" fmla="*/ 2218002 h 2218133"/>
              <a:gd name="connsiteX200" fmla="*/ 6080252 w 6190318"/>
              <a:gd name="connsiteY200" fmla="*/ 2192867 h 2218133"/>
              <a:gd name="connsiteX201" fmla="*/ 6097185 w 6190318"/>
              <a:gd name="connsiteY201" fmla="*/ 2175933 h 2218133"/>
              <a:gd name="connsiteX202" fmla="*/ 6131052 w 6190318"/>
              <a:gd name="connsiteY202" fmla="*/ 2133600 h 2218133"/>
              <a:gd name="connsiteX203" fmla="*/ 6147985 w 6190318"/>
              <a:gd name="connsiteY203" fmla="*/ 2074333 h 2218133"/>
              <a:gd name="connsiteX204" fmla="*/ 6164918 w 6190318"/>
              <a:gd name="connsiteY204" fmla="*/ 1998133 h 2218133"/>
              <a:gd name="connsiteX205" fmla="*/ 6173385 w 6190318"/>
              <a:gd name="connsiteY205" fmla="*/ 1930400 h 2218133"/>
              <a:gd name="connsiteX206" fmla="*/ 6181852 w 6190318"/>
              <a:gd name="connsiteY206" fmla="*/ 1871133 h 2218133"/>
              <a:gd name="connsiteX207" fmla="*/ 6190318 w 6190318"/>
              <a:gd name="connsiteY207" fmla="*/ 1769533 h 2218133"/>
              <a:gd name="connsiteX208" fmla="*/ 6181852 w 6190318"/>
              <a:gd name="connsiteY208" fmla="*/ 1583267 h 2218133"/>
              <a:gd name="connsiteX209" fmla="*/ 6173385 w 6190318"/>
              <a:gd name="connsiteY209" fmla="*/ 1557867 h 2218133"/>
              <a:gd name="connsiteX210" fmla="*/ 6139518 w 6190318"/>
              <a:gd name="connsiteY210" fmla="*/ 1524000 h 2218133"/>
              <a:gd name="connsiteX211" fmla="*/ 6105652 w 6190318"/>
              <a:gd name="connsiteY211" fmla="*/ 1473200 h 2218133"/>
              <a:gd name="connsiteX212" fmla="*/ 6088718 w 6190318"/>
              <a:gd name="connsiteY212" fmla="*/ 1456267 h 2218133"/>
              <a:gd name="connsiteX213" fmla="*/ 6071785 w 6190318"/>
              <a:gd name="connsiteY213" fmla="*/ 1430867 h 2218133"/>
              <a:gd name="connsiteX214" fmla="*/ 6020985 w 6190318"/>
              <a:gd name="connsiteY214" fmla="*/ 1413933 h 2218133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597652 w 6190318"/>
              <a:gd name="connsiteY190" fmla="*/ 2015067 h 2218117"/>
              <a:gd name="connsiteX191" fmla="*/ 5656919 w 6190318"/>
              <a:gd name="connsiteY191" fmla="*/ 2031999 h 2218117"/>
              <a:gd name="connsiteX192" fmla="*/ 5690785 w 6190318"/>
              <a:gd name="connsiteY192" fmla="*/ 2057400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29918 w 6190318"/>
              <a:gd name="connsiteY189" fmla="*/ 1955800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504518 w 6190318"/>
              <a:gd name="connsiteY188" fmla="*/ 1947333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56919 w 6190318"/>
              <a:gd name="connsiteY190" fmla="*/ 2031999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46587 w 6190318"/>
              <a:gd name="connsiteY189" fmla="*/ 1979612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83087 w 6190318"/>
              <a:gd name="connsiteY188" fmla="*/ 1949714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402918 w 6190318"/>
              <a:gd name="connsiteY187" fmla="*/ 1913467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90785 w 6190318"/>
              <a:gd name="connsiteY191" fmla="*/ 2057400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614057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90245 w 6190318"/>
              <a:gd name="connsiteY190" fmla="*/ 2022474 h 2218117"/>
              <a:gd name="connsiteX191" fmla="*/ 5674117 w 6190318"/>
              <a:gd name="connsiteY191" fmla="*/ 2069306 h 2218117"/>
              <a:gd name="connsiteX192" fmla="*/ 5733118 w 6190318"/>
              <a:gd name="connsiteY192" fmla="*/ 2074334 h 2218117"/>
              <a:gd name="connsiteX193" fmla="*/ 5775452 w 6190318"/>
              <a:gd name="connsiteY193" fmla="*/ 2099733 h 2218117"/>
              <a:gd name="connsiteX194" fmla="*/ 5817785 w 6190318"/>
              <a:gd name="connsiteY194" fmla="*/ 2125133 h 2218117"/>
              <a:gd name="connsiteX195" fmla="*/ 5860118 w 6190318"/>
              <a:gd name="connsiteY195" fmla="*/ 2150534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64037 w 6190318"/>
              <a:gd name="connsiteY188" fmla="*/ 1952095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75452 w 6190318"/>
              <a:gd name="connsiteY194" fmla="*/ 2099733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74334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17785 w 6190318"/>
              <a:gd name="connsiteY195" fmla="*/ 2125133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860118 w 6190318"/>
              <a:gd name="connsiteY196" fmla="*/ 2150534 h 2218117"/>
              <a:gd name="connsiteX197" fmla="*/ 5918326 w 6190318"/>
              <a:gd name="connsiteY197" fmla="*/ 2180430 h 2218117"/>
              <a:gd name="connsiteX198" fmla="*/ 5987119 w 6190318"/>
              <a:gd name="connsiteY198" fmla="*/ 2201332 h 2218117"/>
              <a:gd name="connsiteX199" fmla="*/ 6053265 w 6190318"/>
              <a:gd name="connsiteY199" fmla="*/ 2218002 h 2218117"/>
              <a:gd name="connsiteX200" fmla="*/ 6080252 w 6190318"/>
              <a:gd name="connsiteY200" fmla="*/ 2192867 h 2218117"/>
              <a:gd name="connsiteX201" fmla="*/ 6097185 w 6190318"/>
              <a:gd name="connsiteY201" fmla="*/ 2175933 h 2218117"/>
              <a:gd name="connsiteX202" fmla="*/ 6131052 w 6190318"/>
              <a:gd name="connsiteY202" fmla="*/ 2133600 h 2218117"/>
              <a:gd name="connsiteX203" fmla="*/ 6147985 w 6190318"/>
              <a:gd name="connsiteY203" fmla="*/ 2074333 h 2218117"/>
              <a:gd name="connsiteX204" fmla="*/ 6164918 w 6190318"/>
              <a:gd name="connsiteY204" fmla="*/ 1998133 h 2218117"/>
              <a:gd name="connsiteX205" fmla="*/ 6173385 w 6190318"/>
              <a:gd name="connsiteY205" fmla="*/ 1930400 h 2218117"/>
              <a:gd name="connsiteX206" fmla="*/ 6181852 w 6190318"/>
              <a:gd name="connsiteY206" fmla="*/ 1871133 h 2218117"/>
              <a:gd name="connsiteX207" fmla="*/ 6190318 w 6190318"/>
              <a:gd name="connsiteY207" fmla="*/ 1769533 h 2218117"/>
              <a:gd name="connsiteX208" fmla="*/ 6181852 w 6190318"/>
              <a:gd name="connsiteY208" fmla="*/ 1583267 h 2218117"/>
              <a:gd name="connsiteX209" fmla="*/ 6173385 w 6190318"/>
              <a:gd name="connsiteY209" fmla="*/ 1557867 h 2218117"/>
              <a:gd name="connsiteX210" fmla="*/ 6139518 w 6190318"/>
              <a:gd name="connsiteY210" fmla="*/ 1524000 h 2218117"/>
              <a:gd name="connsiteX211" fmla="*/ 6105652 w 6190318"/>
              <a:gd name="connsiteY211" fmla="*/ 1473200 h 2218117"/>
              <a:gd name="connsiteX212" fmla="*/ 6088718 w 6190318"/>
              <a:gd name="connsiteY212" fmla="*/ 1456267 h 2218117"/>
              <a:gd name="connsiteX213" fmla="*/ 6071785 w 6190318"/>
              <a:gd name="connsiteY213" fmla="*/ 1430867 h 2218117"/>
              <a:gd name="connsiteX214" fmla="*/ 6020985 w 6190318"/>
              <a:gd name="connsiteY214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337733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71600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33118 w 6190318"/>
              <a:gd name="connsiteY6" fmla="*/ 1346200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9985 w 6190318"/>
              <a:gd name="connsiteY9" fmla="*/ 1303867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51652 w 6190318"/>
              <a:gd name="connsiteY4" fmla="*/ 13800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82318 w 6190318"/>
              <a:gd name="connsiteY8" fmla="*/ 13292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46852 w 6190318"/>
              <a:gd name="connsiteY11" fmla="*/ 1244600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597652 w 6190318"/>
              <a:gd name="connsiteY10" fmla="*/ 12784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202267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85985 w 6190318"/>
              <a:gd name="connsiteY15" fmla="*/ 1168400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260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345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36785 w 6190318"/>
              <a:gd name="connsiteY14" fmla="*/ 1185333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276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84385 w 6190318"/>
              <a:gd name="connsiteY18" fmla="*/ 1117600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1430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101852 w 6190318"/>
              <a:gd name="connsiteY128" fmla="*/ 13885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71600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54252 w 6190318"/>
              <a:gd name="connsiteY130" fmla="*/ 1363133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3462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32052 w 6190318"/>
              <a:gd name="connsiteY133" fmla="*/ 13123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406652 w 6190318"/>
              <a:gd name="connsiteY132" fmla="*/ 1320800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59518 w 6190318"/>
              <a:gd name="connsiteY127" fmla="*/ 1397000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24052 w 6190318"/>
              <a:gd name="connsiteY126" fmla="*/ 1413933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81718 w 6190318"/>
              <a:gd name="connsiteY125" fmla="*/ 14224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39333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54718 w 6190318"/>
              <a:gd name="connsiteY122" fmla="*/ 1447800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61585 w 6190318"/>
              <a:gd name="connsiteY119" fmla="*/ 14732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20985 w 6190318"/>
              <a:gd name="connsiteY0" fmla="*/ 1413933 h 2218117"/>
              <a:gd name="connsiteX1" fmla="*/ 5961718 w 6190318"/>
              <a:gd name="connsiteY1" fmla="*/ 1405467 h 2218117"/>
              <a:gd name="connsiteX2" fmla="*/ 5936318 w 6190318"/>
              <a:gd name="connsiteY2" fmla="*/ 1397000 h 2218117"/>
              <a:gd name="connsiteX3" fmla="*/ 5885518 w 6190318"/>
              <a:gd name="connsiteY3" fmla="*/ 1388533 h 2218117"/>
              <a:gd name="connsiteX4" fmla="*/ 5860119 w 6190318"/>
              <a:gd name="connsiteY4" fmla="*/ 1354667 h 2218117"/>
              <a:gd name="connsiteX5" fmla="*/ 5809318 w 6190318"/>
              <a:gd name="connsiteY5" fmla="*/ 1329267 h 2218117"/>
              <a:gd name="connsiteX6" fmla="*/ 5750051 w 6190318"/>
              <a:gd name="connsiteY6" fmla="*/ 1312333 h 2218117"/>
              <a:gd name="connsiteX7" fmla="*/ 5707718 w 6190318"/>
              <a:gd name="connsiteY7" fmla="*/ 1295400 h 2218117"/>
              <a:gd name="connsiteX8" fmla="*/ 5690784 w 6190318"/>
              <a:gd name="connsiteY8" fmla="*/ 1278467 h 2218117"/>
              <a:gd name="connsiteX9" fmla="*/ 5631518 w 6190318"/>
              <a:gd name="connsiteY9" fmla="*/ 1270000 h 2218117"/>
              <a:gd name="connsiteX10" fmla="*/ 5614586 w 6190318"/>
              <a:gd name="connsiteY10" fmla="*/ 1253067 h 2218117"/>
              <a:gd name="connsiteX11" fmla="*/ 5538385 w 6190318"/>
              <a:gd name="connsiteY11" fmla="*/ 1202266 h 2218117"/>
              <a:gd name="connsiteX12" fmla="*/ 5496052 w 6190318"/>
              <a:gd name="connsiteY12" fmla="*/ 1202267 h 2218117"/>
              <a:gd name="connsiteX13" fmla="*/ 5453718 w 6190318"/>
              <a:gd name="connsiteY13" fmla="*/ 1143001 h 2218117"/>
              <a:gd name="connsiteX14" fmla="*/ 5462185 w 6190318"/>
              <a:gd name="connsiteY14" fmla="*/ 1168399 h 2218117"/>
              <a:gd name="connsiteX15" fmla="*/ 5369052 w 6190318"/>
              <a:gd name="connsiteY15" fmla="*/ 1109133 h 2218117"/>
              <a:gd name="connsiteX16" fmla="*/ 5335185 w 6190318"/>
              <a:gd name="connsiteY16" fmla="*/ 1092200 h 2218117"/>
              <a:gd name="connsiteX17" fmla="*/ 5309785 w 6190318"/>
              <a:gd name="connsiteY17" fmla="*/ 1100667 h 2218117"/>
              <a:gd name="connsiteX18" fmla="*/ 5267452 w 6190318"/>
              <a:gd name="connsiteY18" fmla="*/ 1058333 h 2218117"/>
              <a:gd name="connsiteX19" fmla="*/ 5258985 w 6190318"/>
              <a:gd name="connsiteY19" fmla="*/ 1100667 h 2218117"/>
              <a:gd name="connsiteX20" fmla="*/ 5233585 w 6190318"/>
              <a:gd name="connsiteY20" fmla="*/ 1092200 h 2218117"/>
              <a:gd name="connsiteX21" fmla="*/ 5208185 w 6190318"/>
              <a:gd name="connsiteY21" fmla="*/ 1075267 h 2218117"/>
              <a:gd name="connsiteX22" fmla="*/ 5182785 w 6190318"/>
              <a:gd name="connsiteY22" fmla="*/ 1066800 h 2218117"/>
              <a:gd name="connsiteX23" fmla="*/ 5157385 w 6190318"/>
              <a:gd name="connsiteY23" fmla="*/ 1049867 h 2218117"/>
              <a:gd name="connsiteX24" fmla="*/ 5140452 w 6190318"/>
              <a:gd name="connsiteY24" fmla="*/ 1032933 h 2218117"/>
              <a:gd name="connsiteX25" fmla="*/ 5115052 w 6190318"/>
              <a:gd name="connsiteY25" fmla="*/ 1024467 h 2218117"/>
              <a:gd name="connsiteX26" fmla="*/ 5089652 w 6190318"/>
              <a:gd name="connsiteY26" fmla="*/ 1007533 h 2218117"/>
              <a:gd name="connsiteX27" fmla="*/ 5072718 w 6190318"/>
              <a:gd name="connsiteY27" fmla="*/ 990600 h 2218117"/>
              <a:gd name="connsiteX28" fmla="*/ 5047318 w 6190318"/>
              <a:gd name="connsiteY28" fmla="*/ 982133 h 2218117"/>
              <a:gd name="connsiteX29" fmla="*/ 4971118 w 6190318"/>
              <a:gd name="connsiteY29" fmla="*/ 931333 h 2218117"/>
              <a:gd name="connsiteX30" fmla="*/ 4920318 w 6190318"/>
              <a:gd name="connsiteY30" fmla="*/ 897467 h 2218117"/>
              <a:gd name="connsiteX31" fmla="*/ 4894918 w 6190318"/>
              <a:gd name="connsiteY31" fmla="*/ 880533 h 2218117"/>
              <a:gd name="connsiteX32" fmla="*/ 4869518 w 6190318"/>
              <a:gd name="connsiteY32" fmla="*/ 872067 h 2218117"/>
              <a:gd name="connsiteX33" fmla="*/ 4801785 w 6190318"/>
              <a:gd name="connsiteY33" fmla="*/ 838200 h 2218117"/>
              <a:gd name="connsiteX34" fmla="*/ 4750985 w 6190318"/>
              <a:gd name="connsiteY34" fmla="*/ 821267 h 2218117"/>
              <a:gd name="connsiteX35" fmla="*/ 4700185 w 6190318"/>
              <a:gd name="connsiteY35" fmla="*/ 795867 h 2218117"/>
              <a:gd name="connsiteX36" fmla="*/ 4640918 w 6190318"/>
              <a:gd name="connsiteY36" fmla="*/ 770467 h 2218117"/>
              <a:gd name="connsiteX37" fmla="*/ 4590118 w 6190318"/>
              <a:gd name="connsiteY37" fmla="*/ 736600 h 2218117"/>
              <a:gd name="connsiteX38" fmla="*/ 4539318 w 6190318"/>
              <a:gd name="connsiteY38" fmla="*/ 711200 h 2218117"/>
              <a:gd name="connsiteX39" fmla="*/ 4513918 w 6190318"/>
              <a:gd name="connsiteY39" fmla="*/ 685800 h 2218117"/>
              <a:gd name="connsiteX40" fmla="*/ 4429252 w 6190318"/>
              <a:gd name="connsiteY40" fmla="*/ 626533 h 2218117"/>
              <a:gd name="connsiteX41" fmla="*/ 4412318 w 6190318"/>
              <a:gd name="connsiteY41" fmla="*/ 609600 h 2218117"/>
              <a:gd name="connsiteX42" fmla="*/ 4378452 w 6190318"/>
              <a:gd name="connsiteY42" fmla="*/ 592667 h 2218117"/>
              <a:gd name="connsiteX43" fmla="*/ 4336118 w 6190318"/>
              <a:gd name="connsiteY43" fmla="*/ 550333 h 2218117"/>
              <a:gd name="connsiteX44" fmla="*/ 4285318 w 6190318"/>
              <a:gd name="connsiteY44" fmla="*/ 516467 h 2218117"/>
              <a:gd name="connsiteX45" fmla="*/ 4259918 w 6190318"/>
              <a:gd name="connsiteY45" fmla="*/ 499533 h 2218117"/>
              <a:gd name="connsiteX46" fmla="*/ 4209118 w 6190318"/>
              <a:gd name="connsiteY46" fmla="*/ 465667 h 2218117"/>
              <a:gd name="connsiteX47" fmla="*/ 4183718 w 6190318"/>
              <a:gd name="connsiteY47" fmla="*/ 448733 h 2218117"/>
              <a:gd name="connsiteX48" fmla="*/ 4158318 w 6190318"/>
              <a:gd name="connsiteY48" fmla="*/ 440267 h 2218117"/>
              <a:gd name="connsiteX49" fmla="*/ 4132918 w 6190318"/>
              <a:gd name="connsiteY49" fmla="*/ 414867 h 2218117"/>
              <a:gd name="connsiteX50" fmla="*/ 4107518 w 6190318"/>
              <a:gd name="connsiteY50" fmla="*/ 406400 h 2218117"/>
              <a:gd name="connsiteX51" fmla="*/ 4073652 w 6190318"/>
              <a:gd name="connsiteY51" fmla="*/ 389467 h 2218117"/>
              <a:gd name="connsiteX52" fmla="*/ 4022852 w 6190318"/>
              <a:gd name="connsiteY52" fmla="*/ 372533 h 2218117"/>
              <a:gd name="connsiteX53" fmla="*/ 3963585 w 6190318"/>
              <a:gd name="connsiteY53" fmla="*/ 347133 h 2218117"/>
              <a:gd name="connsiteX54" fmla="*/ 3938185 w 6190318"/>
              <a:gd name="connsiteY54" fmla="*/ 330200 h 2218117"/>
              <a:gd name="connsiteX55" fmla="*/ 3887385 w 6190318"/>
              <a:gd name="connsiteY55" fmla="*/ 313267 h 2218117"/>
              <a:gd name="connsiteX56" fmla="*/ 3819652 w 6190318"/>
              <a:gd name="connsiteY56" fmla="*/ 279400 h 2218117"/>
              <a:gd name="connsiteX57" fmla="*/ 3819652 w 6190318"/>
              <a:gd name="connsiteY57" fmla="*/ 279400 h 2218117"/>
              <a:gd name="connsiteX58" fmla="*/ 3794252 w 6190318"/>
              <a:gd name="connsiteY58" fmla="*/ 262467 h 2218117"/>
              <a:gd name="connsiteX59" fmla="*/ 3777318 w 6190318"/>
              <a:gd name="connsiteY59" fmla="*/ 245533 h 2218117"/>
              <a:gd name="connsiteX60" fmla="*/ 3751918 w 6190318"/>
              <a:gd name="connsiteY60" fmla="*/ 237067 h 2218117"/>
              <a:gd name="connsiteX61" fmla="*/ 3734985 w 6190318"/>
              <a:gd name="connsiteY61" fmla="*/ 220133 h 2218117"/>
              <a:gd name="connsiteX62" fmla="*/ 3684185 w 6190318"/>
              <a:gd name="connsiteY62" fmla="*/ 203200 h 2218117"/>
              <a:gd name="connsiteX63" fmla="*/ 3658785 w 6190318"/>
              <a:gd name="connsiteY63" fmla="*/ 194733 h 2218117"/>
              <a:gd name="connsiteX64" fmla="*/ 3633385 w 6190318"/>
              <a:gd name="connsiteY64" fmla="*/ 186267 h 2218117"/>
              <a:gd name="connsiteX65" fmla="*/ 3599518 w 6190318"/>
              <a:gd name="connsiteY65" fmla="*/ 169333 h 2218117"/>
              <a:gd name="connsiteX66" fmla="*/ 3574118 w 6190318"/>
              <a:gd name="connsiteY66" fmla="*/ 152400 h 2218117"/>
              <a:gd name="connsiteX67" fmla="*/ 3540252 w 6190318"/>
              <a:gd name="connsiteY67" fmla="*/ 143933 h 2218117"/>
              <a:gd name="connsiteX68" fmla="*/ 3447118 w 6190318"/>
              <a:gd name="connsiteY68" fmla="*/ 127000 h 2218117"/>
              <a:gd name="connsiteX69" fmla="*/ 3404785 w 6190318"/>
              <a:gd name="connsiteY69" fmla="*/ 118533 h 2218117"/>
              <a:gd name="connsiteX70" fmla="*/ 3269318 w 6190318"/>
              <a:gd name="connsiteY70" fmla="*/ 101600 h 2218117"/>
              <a:gd name="connsiteX71" fmla="*/ 3235452 w 6190318"/>
              <a:gd name="connsiteY71" fmla="*/ 93133 h 2218117"/>
              <a:gd name="connsiteX72" fmla="*/ 3108452 w 6190318"/>
              <a:gd name="connsiteY72" fmla="*/ 76200 h 2218117"/>
              <a:gd name="connsiteX73" fmla="*/ 3074585 w 6190318"/>
              <a:gd name="connsiteY73" fmla="*/ 67733 h 2218117"/>
              <a:gd name="connsiteX74" fmla="*/ 2964518 w 6190318"/>
              <a:gd name="connsiteY74" fmla="*/ 59267 h 2218117"/>
              <a:gd name="connsiteX75" fmla="*/ 2795185 w 6190318"/>
              <a:gd name="connsiteY75" fmla="*/ 33867 h 2218117"/>
              <a:gd name="connsiteX76" fmla="*/ 2617385 w 6190318"/>
              <a:gd name="connsiteY76" fmla="*/ 16933 h 2218117"/>
              <a:gd name="connsiteX77" fmla="*/ 2456518 w 6190318"/>
              <a:gd name="connsiteY77" fmla="*/ 0 h 2218117"/>
              <a:gd name="connsiteX78" fmla="*/ 1745318 w 6190318"/>
              <a:gd name="connsiteY78" fmla="*/ 8467 h 2218117"/>
              <a:gd name="connsiteX79" fmla="*/ 1652185 w 6190318"/>
              <a:gd name="connsiteY79" fmla="*/ 33867 h 2218117"/>
              <a:gd name="connsiteX80" fmla="*/ 1601385 w 6190318"/>
              <a:gd name="connsiteY80" fmla="*/ 42333 h 2218117"/>
              <a:gd name="connsiteX81" fmla="*/ 1533652 w 6190318"/>
              <a:gd name="connsiteY81" fmla="*/ 59267 h 2218117"/>
              <a:gd name="connsiteX82" fmla="*/ 1457452 w 6190318"/>
              <a:gd name="connsiteY82" fmla="*/ 67733 h 2218117"/>
              <a:gd name="connsiteX83" fmla="*/ 1415118 w 6190318"/>
              <a:gd name="connsiteY83" fmla="*/ 76200 h 2218117"/>
              <a:gd name="connsiteX84" fmla="*/ 1330452 w 6190318"/>
              <a:gd name="connsiteY84" fmla="*/ 84667 h 2218117"/>
              <a:gd name="connsiteX85" fmla="*/ 1254252 w 6190318"/>
              <a:gd name="connsiteY85" fmla="*/ 101600 h 2218117"/>
              <a:gd name="connsiteX86" fmla="*/ 1178052 w 6190318"/>
              <a:gd name="connsiteY86" fmla="*/ 110067 h 2218117"/>
              <a:gd name="connsiteX87" fmla="*/ 1127252 w 6190318"/>
              <a:gd name="connsiteY87" fmla="*/ 118533 h 2218117"/>
              <a:gd name="connsiteX88" fmla="*/ 1093385 w 6190318"/>
              <a:gd name="connsiteY88" fmla="*/ 127000 h 2218117"/>
              <a:gd name="connsiteX89" fmla="*/ 1008718 w 6190318"/>
              <a:gd name="connsiteY89" fmla="*/ 135467 h 2218117"/>
              <a:gd name="connsiteX90" fmla="*/ 898652 w 6190318"/>
              <a:gd name="connsiteY90" fmla="*/ 152400 h 2218117"/>
              <a:gd name="connsiteX91" fmla="*/ 873252 w 6190318"/>
              <a:gd name="connsiteY91" fmla="*/ 160867 h 2218117"/>
              <a:gd name="connsiteX92" fmla="*/ 830918 w 6190318"/>
              <a:gd name="connsiteY92" fmla="*/ 169333 h 2218117"/>
              <a:gd name="connsiteX93" fmla="*/ 780118 w 6190318"/>
              <a:gd name="connsiteY93" fmla="*/ 186267 h 2218117"/>
              <a:gd name="connsiteX94" fmla="*/ 754718 w 6190318"/>
              <a:gd name="connsiteY94" fmla="*/ 194733 h 2218117"/>
              <a:gd name="connsiteX95" fmla="*/ 720852 w 6190318"/>
              <a:gd name="connsiteY95" fmla="*/ 203200 h 2218117"/>
              <a:gd name="connsiteX96" fmla="*/ 644652 w 6190318"/>
              <a:gd name="connsiteY96" fmla="*/ 228600 h 2218117"/>
              <a:gd name="connsiteX97" fmla="*/ 543052 w 6190318"/>
              <a:gd name="connsiteY97" fmla="*/ 262467 h 2218117"/>
              <a:gd name="connsiteX98" fmla="*/ 483785 w 6190318"/>
              <a:gd name="connsiteY98" fmla="*/ 287867 h 2218117"/>
              <a:gd name="connsiteX99" fmla="*/ 424518 w 6190318"/>
              <a:gd name="connsiteY99" fmla="*/ 304800 h 2218117"/>
              <a:gd name="connsiteX100" fmla="*/ 390652 w 6190318"/>
              <a:gd name="connsiteY100" fmla="*/ 321733 h 2218117"/>
              <a:gd name="connsiteX101" fmla="*/ 339852 w 6190318"/>
              <a:gd name="connsiteY101" fmla="*/ 338667 h 2218117"/>
              <a:gd name="connsiteX102" fmla="*/ 314452 w 6190318"/>
              <a:gd name="connsiteY102" fmla="*/ 347133 h 2218117"/>
              <a:gd name="connsiteX103" fmla="*/ 263652 w 6190318"/>
              <a:gd name="connsiteY103" fmla="*/ 372533 h 2218117"/>
              <a:gd name="connsiteX104" fmla="*/ 212852 w 6190318"/>
              <a:gd name="connsiteY104" fmla="*/ 389467 h 2218117"/>
              <a:gd name="connsiteX105" fmla="*/ 187452 w 6190318"/>
              <a:gd name="connsiteY105" fmla="*/ 440267 h 2218117"/>
              <a:gd name="connsiteX106" fmla="*/ 170518 w 6190318"/>
              <a:gd name="connsiteY106" fmla="*/ 491067 h 2218117"/>
              <a:gd name="connsiteX107" fmla="*/ 153585 w 6190318"/>
              <a:gd name="connsiteY107" fmla="*/ 516467 h 2218117"/>
              <a:gd name="connsiteX108" fmla="*/ 136652 w 6190318"/>
              <a:gd name="connsiteY108" fmla="*/ 567267 h 2218117"/>
              <a:gd name="connsiteX109" fmla="*/ 119718 w 6190318"/>
              <a:gd name="connsiteY109" fmla="*/ 618067 h 2218117"/>
              <a:gd name="connsiteX110" fmla="*/ 111252 w 6190318"/>
              <a:gd name="connsiteY110" fmla="*/ 643467 h 2218117"/>
              <a:gd name="connsiteX111" fmla="*/ 102785 w 6190318"/>
              <a:gd name="connsiteY111" fmla="*/ 677333 h 2218117"/>
              <a:gd name="connsiteX112" fmla="*/ 111252 w 6190318"/>
              <a:gd name="connsiteY112" fmla="*/ 1117600 h 2218117"/>
              <a:gd name="connsiteX113" fmla="*/ 136652 w 6190318"/>
              <a:gd name="connsiteY113" fmla="*/ 1193800 h 2218117"/>
              <a:gd name="connsiteX114" fmla="*/ 145118 w 6190318"/>
              <a:gd name="connsiteY114" fmla="*/ 1219200 h 2218117"/>
              <a:gd name="connsiteX115" fmla="*/ 178985 w 6190318"/>
              <a:gd name="connsiteY115" fmla="*/ 1270000 h 2218117"/>
              <a:gd name="connsiteX116" fmla="*/ 221318 w 6190318"/>
              <a:gd name="connsiteY116" fmla="*/ 1346200 h 2218117"/>
              <a:gd name="connsiteX117" fmla="*/ 9652 w 6190318"/>
              <a:gd name="connsiteY117" fmla="*/ 1591733 h 2218117"/>
              <a:gd name="connsiteX118" fmla="*/ 585385 w 6190318"/>
              <a:gd name="connsiteY118" fmla="*/ 1481667 h 2218117"/>
              <a:gd name="connsiteX119" fmla="*/ 619252 w 6190318"/>
              <a:gd name="connsiteY119" fmla="*/ 1447800 h 2218117"/>
              <a:gd name="connsiteX120" fmla="*/ 686985 w 6190318"/>
              <a:gd name="connsiteY120" fmla="*/ 1464733 h 2218117"/>
              <a:gd name="connsiteX121" fmla="*/ 729318 w 6190318"/>
              <a:gd name="connsiteY121" fmla="*/ 1456267 h 2218117"/>
              <a:gd name="connsiteX122" fmla="*/ 703918 w 6190318"/>
              <a:gd name="connsiteY122" fmla="*/ 1405466 h 2218117"/>
              <a:gd name="connsiteX123" fmla="*/ 797052 w 6190318"/>
              <a:gd name="connsiteY123" fmla="*/ 1405467 h 2218117"/>
              <a:gd name="connsiteX124" fmla="*/ 830918 w 6190318"/>
              <a:gd name="connsiteY124" fmla="*/ 1430867 h 2218117"/>
              <a:gd name="connsiteX125" fmla="*/ 864785 w 6190318"/>
              <a:gd name="connsiteY125" fmla="*/ 1397000 h 2218117"/>
              <a:gd name="connsiteX126" fmla="*/ 915585 w 6190318"/>
              <a:gd name="connsiteY126" fmla="*/ 1380066 h 2218117"/>
              <a:gd name="connsiteX127" fmla="*/ 1017185 w 6190318"/>
              <a:gd name="connsiteY127" fmla="*/ 1363133 h 2218117"/>
              <a:gd name="connsiteX128" fmla="*/ 1084919 w 6190318"/>
              <a:gd name="connsiteY128" fmla="*/ 1337733 h 2218117"/>
              <a:gd name="connsiteX129" fmla="*/ 1169585 w 6190318"/>
              <a:gd name="connsiteY129" fmla="*/ 1329266 h 2218117"/>
              <a:gd name="connsiteX130" fmla="*/ 1262718 w 6190318"/>
              <a:gd name="connsiteY130" fmla="*/ 1295400 h 2218117"/>
              <a:gd name="connsiteX131" fmla="*/ 1321985 w 6190318"/>
              <a:gd name="connsiteY131" fmla="*/ 1295400 h 2218117"/>
              <a:gd name="connsiteX132" fmla="*/ 1381252 w 6190318"/>
              <a:gd name="connsiteY132" fmla="*/ 1278467 h 2218117"/>
              <a:gd name="connsiteX133" fmla="*/ 1448986 w 6190318"/>
              <a:gd name="connsiteY133" fmla="*/ 1286933 h 2218117"/>
              <a:gd name="connsiteX134" fmla="*/ 1525185 w 6190318"/>
              <a:gd name="connsiteY134" fmla="*/ 1295400 h 2218117"/>
              <a:gd name="connsiteX135" fmla="*/ 1550585 w 6190318"/>
              <a:gd name="connsiteY135" fmla="*/ 1286933 h 2218117"/>
              <a:gd name="connsiteX136" fmla="*/ 1635252 w 6190318"/>
              <a:gd name="connsiteY136" fmla="*/ 1278467 h 2218117"/>
              <a:gd name="connsiteX137" fmla="*/ 1897718 w 6190318"/>
              <a:gd name="connsiteY137" fmla="*/ 1261533 h 2218117"/>
              <a:gd name="connsiteX138" fmla="*/ 1973918 w 6190318"/>
              <a:gd name="connsiteY138" fmla="*/ 1253067 h 2218117"/>
              <a:gd name="connsiteX139" fmla="*/ 2998385 w 6190318"/>
              <a:gd name="connsiteY139" fmla="*/ 1261533 h 2218117"/>
              <a:gd name="connsiteX140" fmla="*/ 3032252 w 6190318"/>
              <a:gd name="connsiteY140" fmla="*/ 1270000 h 2218117"/>
              <a:gd name="connsiteX141" fmla="*/ 3125385 w 6190318"/>
              <a:gd name="connsiteY141" fmla="*/ 1278467 h 2218117"/>
              <a:gd name="connsiteX142" fmla="*/ 3235452 w 6190318"/>
              <a:gd name="connsiteY142" fmla="*/ 1295400 h 2218117"/>
              <a:gd name="connsiteX143" fmla="*/ 3269318 w 6190318"/>
              <a:gd name="connsiteY143" fmla="*/ 1303867 h 2218117"/>
              <a:gd name="connsiteX144" fmla="*/ 3345518 w 6190318"/>
              <a:gd name="connsiteY144" fmla="*/ 1312333 h 2218117"/>
              <a:gd name="connsiteX145" fmla="*/ 3396318 w 6190318"/>
              <a:gd name="connsiteY145" fmla="*/ 1320800 h 2218117"/>
              <a:gd name="connsiteX146" fmla="*/ 3472518 w 6190318"/>
              <a:gd name="connsiteY146" fmla="*/ 1329267 h 2218117"/>
              <a:gd name="connsiteX147" fmla="*/ 3591052 w 6190318"/>
              <a:gd name="connsiteY147" fmla="*/ 1346200 h 2218117"/>
              <a:gd name="connsiteX148" fmla="*/ 3624918 w 6190318"/>
              <a:gd name="connsiteY148" fmla="*/ 1354667 h 2218117"/>
              <a:gd name="connsiteX149" fmla="*/ 3692652 w 6190318"/>
              <a:gd name="connsiteY149" fmla="*/ 1363133 h 2218117"/>
              <a:gd name="connsiteX150" fmla="*/ 3726518 w 6190318"/>
              <a:gd name="connsiteY150" fmla="*/ 1371600 h 2218117"/>
              <a:gd name="connsiteX151" fmla="*/ 3811185 w 6190318"/>
              <a:gd name="connsiteY151" fmla="*/ 1388533 h 2218117"/>
              <a:gd name="connsiteX152" fmla="*/ 3836585 w 6190318"/>
              <a:gd name="connsiteY152" fmla="*/ 1397000 h 2218117"/>
              <a:gd name="connsiteX153" fmla="*/ 3878918 w 6190318"/>
              <a:gd name="connsiteY153" fmla="*/ 1405467 h 2218117"/>
              <a:gd name="connsiteX154" fmla="*/ 3929718 w 6190318"/>
              <a:gd name="connsiteY154" fmla="*/ 1422400 h 2218117"/>
              <a:gd name="connsiteX155" fmla="*/ 3955118 w 6190318"/>
              <a:gd name="connsiteY155" fmla="*/ 1430867 h 2218117"/>
              <a:gd name="connsiteX156" fmla="*/ 4031318 w 6190318"/>
              <a:gd name="connsiteY156" fmla="*/ 1447800 h 2218117"/>
              <a:gd name="connsiteX157" fmla="*/ 4082118 w 6190318"/>
              <a:gd name="connsiteY157" fmla="*/ 1464733 h 2218117"/>
              <a:gd name="connsiteX158" fmla="*/ 4115985 w 6190318"/>
              <a:gd name="connsiteY158" fmla="*/ 1473200 h 2218117"/>
              <a:gd name="connsiteX159" fmla="*/ 4141385 w 6190318"/>
              <a:gd name="connsiteY159" fmla="*/ 1481667 h 2218117"/>
              <a:gd name="connsiteX160" fmla="*/ 4200652 w 6190318"/>
              <a:gd name="connsiteY160" fmla="*/ 1490133 h 2218117"/>
              <a:gd name="connsiteX161" fmla="*/ 4226052 w 6190318"/>
              <a:gd name="connsiteY161" fmla="*/ 1498600 h 2218117"/>
              <a:gd name="connsiteX162" fmla="*/ 4259918 w 6190318"/>
              <a:gd name="connsiteY162" fmla="*/ 1507067 h 2218117"/>
              <a:gd name="connsiteX163" fmla="*/ 4310718 w 6190318"/>
              <a:gd name="connsiteY163" fmla="*/ 1532467 h 2218117"/>
              <a:gd name="connsiteX164" fmla="*/ 4378452 w 6190318"/>
              <a:gd name="connsiteY164" fmla="*/ 1549400 h 2218117"/>
              <a:gd name="connsiteX165" fmla="*/ 4437718 w 6190318"/>
              <a:gd name="connsiteY165" fmla="*/ 1566333 h 2218117"/>
              <a:gd name="connsiteX166" fmla="*/ 4463118 w 6190318"/>
              <a:gd name="connsiteY166" fmla="*/ 1574800 h 2218117"/>
              <a:gd name="connsiteX167" fmla="*/ 4505452 w 6190318"/>
              <a:gd name="connsiteY167" fmla="*/ 1583267 h 2218117"/>
              <a:gd name="connsiteX168" fmla="*/ 4598585 w 6190318"/>
              <a:gd name="connsiteY168" fmla="*/ 1617133 h 2218117"/>
              <a:gd name="connsiteX169" fmla="*/ 4632452 w 6190318"/>
              <a:gd name="connsiteY169" fmla="*/ 1625600 h 2218117"/>
              <a:gd name="connsiteX170" fmla="*/ 4683252 w 6190318"/>
              <a:gd name="connsiteY170" fmla="*/ 1642533 h 2218117"/>
              <a:gd name="connsiteX171" fmla="*/ 4725585 w 6190318"/>
              <a:gd name="connsiteY171" fmla="*/ 1651000 h 2218117"/>
              <a:gd name="connsiteX172" fmla="*/ 4776385 w 6190318"/>
              <a:gd name="connsiteY172" fmla="*/ 1667933 h 2218117"/>
              <a:gd name="connsiteX173" fmla="*/ 4835652 w 6190318"/>
              <a:gd name="connsiteY173" fmla="*/ 1684867 h 2218117"/>
              <a:gd name="connsiteX174" fmla="*/ 4869518 w 6190318"/>
              <a:gd name="connsiteY174" fmla="*/ 1693333 h 2218117"/>
              <a:gd name="connsiteX175" fmla="*/ 4894918 w 6190318"/>
              <a:gd name="connsiteY175" fmla="*/ 1701800 h 2218117"/>
              <a:gd name="connsiteX176" fmla="*/ 4920318 w 6190318"/>
              <a:gd name="connsiteY176" fmla="*/ 1718733 h 2218117"/>
              <a:gd name="connsiteX177" fmla="*/ 4988052 w 6190318"/>
              <a:gd name="connsiteY177" fmla="*/ 1735667 h 2218117"/>
              <a:gd name="connsiteX178" fmla="*/ 5038852 w 6190318"/>
              <a:gd name="connsiteY178" fmla="*/ 1752600 h 2218117"/>
              <a:gd name="connsiteX179" fmla="*/ 5064252 w 6190318"/>
              <a:gd name="connsiteY179" fmla="*/ 1761067 h 2218117"/>
              <a:gd name="connsiteX180" fmla="*/ 5115052 w 6190318"/>
              <a:gd name="connsiteY180" fmla="*/ 1786467 h 2218117"/>
              <a:gd name="connsiteX181" fmla="*/ 5174318 w 6190318"/>
              <a:gd name="connsiteY181" fmla="*/ 1811867 h 2218117"/>
              <a:gd name="connsiteX182" fmla="*/ 5225118 w 6190318"/>
              <a:gd name="connsiteY182" fmla="*/ 1837267 h 2218117"/>
              <a:gd name="connsiteX183" fmla="*/ 5242052 w 6190318"/>
              <a:gd name="connsiteY183" fmla="*/ 1854200 h 2218117"/>
              <a:gd name="connsiteX184" fmla="*/ 5301318 w 6190318"/>
              <a:gd name="connsiteY184" fmla="*/ 1871133 h 2218117"/>
              <a:gd name="connsiteX185" fmla="*/ 5318252 w 6190318"/>
              <a:gd name="connsiteY185" fmla="*/ 1888067 h 2218117"/>
              <a:gd name="connsiteX186" fmla="*/ 5352118 w 6190318"/>
              <a:gd name="connsiteY186" fmla="*/ 1896533 h 2218117"/>
              <a:gd name="connsiteX187" fmla="*/ 5388630 w 6190318"/>
              <a:gd name="connsiteY187" fmla="*/ 1920611 h 2218117"/>
              <a:gd name="connsiteX188" fmla="*/ 5433080 w 6190318"/>
              <a:gd name="connsiteY188" fmla="*/ 1956858 h 2218117"/>
              <a:gd name="connsiteX189" fmla="*/ 5539444 w 6190318"/>
              <a:gd name="connsiteY189" fmla="*/ 1981994 h 2218117"/>
              <a:gd name="connsiteX190" fmla="*/ 5511399 w 6190318"/>
              <a:gd name="connsiteY190" fmla="*/ 1989930 h 2218117"/>
              <a:gd name="connsiteX191" fmla="*/ 5590245 w 6190318"/>
              <a:gd name="connsiteY191" fmla="*/ 2022474 h 2218117"/>
              <a:gd name="connsiteX192" fmla="*/ 5674117 w 6190318"/>
              <a:gd name="connsiteY192" fmla="*/ 2069306 h 2218117"/>
              <a:gd name="connsiteX193" fmla="*/ 5733118 w 6190318"/>
              <a:gd name="connsiteY193" fmla="*/ 2095766 h 2218117"/>
              <a:gd name="connsiteX194" fmla="*/ 5782596 w 6190318"/>
              <a:gd name="connsiteY194" fmla="*/ 2123545 h 2218117"/>
              <a:gd name="connsiteX195" fmla="*/ 5834454 w 6190318"/>
              <a:gd name="connsiteY195" fmla="*/ 2148945 h 2218117"/>
              <a:gd name="connsiteX196" fmla="*/ 5918326 w 6190318"/>
              <a:gd name="connsiteY196" fmla="*/ 2180430 h 2218117"/>
              <a:gd name="connsiteX197" fmla="*/ 5987119 w 6190318"/>
              <a:gd name="connsiteY197" fmla="*/ 2201332 h 2218117"/>
              <a:gd name="connsiteX198" fmla="*/ 6053265 w 6190318"/>
              <a:gd name="connsiteY198" fmla="*/ 2218002 h 2218117"/>
              <a:gd name="connsiteX199" fmla="*/ 6080252 w 6190318"/>
              <a:gd name="connsiteY199" fmla="*/ 2192867 h 2218117"/>
              <a:gd name="connsiteX200" fmla="*/ 6097185 w 6190318"/>
              <a:gd name="connsiteY200" fmla="*/ 2175933 h 2218117"/>
              <a:gd name="connsiteX201" fmla="*/ 6131052 w 6190318"/>
              <a:gd name="connsiteY201" fmla="*/ 2133600 h 2218117"/>
              <a:gd name="connsiteX202" fmla="*/ 6147985 w 6190318"/>
              <a:gd name="connsiteY202" fmla="*/ 2074333 h 2218117"/>
              <a:gd name="connsiteX203" fmla="*/ 6164918 w 6190318"/>
              <a:gd name="connsiteY203" fmla="*/ 1998133 h 2218117"/>
              <a:gd name="connsiteX204" fmla="*/ 6173385 w 6190318"/>
              <a:gd name="connsiteY204" fmla="*/ 1930400 h 2218117"/>
              <a:gd name="connsiteX205" fmla="*/ 6181852 w 6190318"/>
              <a:gd name="connsiteY205" fmla="*/ 1871133 h 2218117"/>
              <a:gd name="connsiteX206" fmla="*/ 6190318 w 6190318"/>
              <a:gd name="connsiteY206" fmla="*/ 1769533 h 2218117"/>
              <a:gd name="connsiteX207" fmla="*/ 6181852 w 6190318"/>
              <a:gd name="connsiteY207" fmla="*/ 1583267 h 2218117"/>
              <a:gd name="connsiteX208" fmla="*/ 6173385 w 6190318"/>
              <a:gd name="connsiteY208" fmla="*/ 1557867 h 2218117"/>
              <a:gd name="connsiteX209" fmla="*/ 6139518 w 6190318"/>
              <a:gd name="connsiteY209" fmla="*/ 1524000 h 2218117"/>
              <a:gd name="connsiteX210" fmla="*/ 6105652 w 6190318"/>
              <a:gd name="connsiteY210" fmla="*/ 1473200 h 2218117"/>
              <a:gd name="connsiteX211" fmla="*/ 6088718 w 6190318"/>
              <a:gd name="connsiteY211" fmla="*/ 1456267 h 2218117"/>
              <a:gd name="connsiteX212" fmla="*/ 6071785 w 6190318"/>
              <a:gd name="connsiteY212" fmla="*/ 1430867 h 2218117"/>
              <a:gd name="connsiteX213" fmla="*/ 6020985 w 6190318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562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85548 w 6188881"/>
              <a:gd name="connsiteY120" fmla="*/ 1464733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3292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83482 w 6188881"/>
              <a:gd name="connsiteY128" fmla="*/ 1337733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1015748 w 6188881"/>
              <a:gd name="connsiteY127" fmla="*/ 13631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80066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63348 w 6188881"/>
              <a:gd name="connsiteY125" fmla="*/ 1397000 h 2218117"/>
              <a:gd name="connsiteX126" fmla="*/ 914148 w 6188881"/>
              <a:gd name="connsiteY126" fmla="*/ 1312333 h 2218117"/>
              <a:gd name="connsiteX127" fmla="*/ 981881 w 6188881"/>
              <a:gd name="connsiteY127" fmla="*/ 1337733 h 2218117"/>
              <a:gd name="connsiteX128" fmla="*/ 1041149 w 6188881"/>
              <a:gd name="connsiteY128" fmla="*/ 1303866 h 2218117"/>
              <a:gd name="connsiteX129" fmla="*/ 1168148 w 6188881"/>
              <a:gd name="connsiteY129" fmla="*/ 1278466 h 2218117"/>
              <a:gd name="connsiteX130" fmla="*/ 1261281 w 6188881"/>
              <a:gd name="connsiteY130" fmla="*/ 1295400 h 2218117"/>
              <a:gd name="connsiteX131" fmla="*/ 1320548 w 6188881"/>
              <a:gd name="connsiteY131" fmla="*/ 1295400 h 2218117"/>
              <a:gd name="connsiteX132" fmla="*/ 1379815 w 6188881"/>
              <a:gd name="connsiteY132" fmla="*/ 1278467 h 2218117"/>
              <a:gd name="connsiteX133" fmla="*/ 1447549 w 6188881"/>
              <a:gd name="connsiteY133" fmla="*/ 1286933 h 2218117"/>
              <a:gd name="connsiteX134" fmla="*/ 1523748 w 6188881"/>
              <a:gd name="connsiteY134" fmla="*/ 1295400 h 2218117"/>
              <a:gd name="connsiteX135" fmla="*/ 1549148 w 6188881"/>
              <a:gd name="connsiteY135" fmla="*/ 1286933 h 2218117"/>
              <a:gd name="connsiteX136" fmla="*/ 1633815 w 6188881"/>
              <a:gd name="connsiteY136" fmla="*/ 1278467 h 2218117"/>
              <a:gd name="connsiteX137" fmla="*/ 1896281 w 6188881"/>
              <a:gd name="connsiteY137" fmla="*/ 1261533 h 2218117"/>
              <a:gd name="connsiteX138" fmla="*/ 1972481 w 6188881"/>
              <a:gd name="connsiteY138" fmla="*/ 1253067 h 2218117"/>
              <a:gd name="connsiteX139" fmla="*/ 2996948 w 6188881"/>
              <a:gd name="connsiteY139" fmla="*/ 1261533 h 2218117"/>
              <a:gd name="connsiteX140" fmla="*/ 3030815 w 6188881"/>
              <a:gd name="connsiteY140" fmla="*/ 1270000 h 2218117"/>
              <a:gd name="connsiteX141" fmla="*/ 3123948 w 6188881"/>
              <a:gd name="connsiteY141" fmla="*/ 1278467 h 2218117"/>
              <a:gd name="connsiteX142" fmla="*/ 3234015 w 6188881"/>
              <a:gd name="connsiteY142" fmla="*/ 1295400 h 2218117"/>
              <a:gd name="connsiteX143" fmla="*/ 3267881 w 6188881"/>
              <a:gd name="connsiteY143" fmla="*/ 1303867 h 2218117"/>
              <a:gd name="connsiteX144" fmla="*/ 3344081 w 6188881"/>
              <a:gd name="connsiteY144" fmla="*/ 1312333 h 2218117"/>
              <a:gd name="connsiteX145" fmla="*/ 3394881 w 6188881"/>
              <a:gd name="connsiteY145" fmla="*/ 1320800 h 2218117"/>
              <a:gd name="connsiteX146" fmla="*/ 3471081 w 6188881"/>
              <a:gd name="connsiteY146" fmla="*/ 1329267 h 2218117"/>
              <a:gd name="connsiteX147" fmla="*/ 3589615 w 6188881"/>
              <a:gd name="connsiteY147" fmla="*/ 1346200 h 2218117"/>
              <a:gd name="connsiteX148" fmla="*/ 3623481 w 6188881"/>
              <a:gd name="connsiteY148" fmla="*/ 1354667 h 2218117"/>
              <a:gd name="connsiteX149" fmla="*/ 3691215 w 6188881"/>
              <a:gd name="connsiteY149" fmla="*/ 1363133 h 2218117"/>
              <a:gd name="connsiteX150" fmla="*/ 3725081 w 6188881"/>
              <a:gd name="connsiteY150" fmla="*/ 1371600 h 2218117"/>
              <a:gd name="connsiteX151" fmla="*/ 3809748 w 6188881"/>
              <a:gd name="connsiteY151" fmla="*/ 1388533 h 2218117"/>
              <a:gd name="connsiteX152" fmla="*/ 3835148 w 6188881"/>
              <a:gd name="connsiteY152" fmla="*/ 1397000 h 2218117"/>
              <a:gd name="connsiteX153" fmla="*/ 3877481 w 6188881"/>
              <a:gd name="connsiteY153" fmla="*/ 1405467 h 2218117"/>
              <a:gd name="connsiteX154" fmla="*/ 3928281 w 6188881"/>
              <a:gd name="connsiteY154" fmla="*/ 1422400 h 2218117"/>
              <a:gd name="connsiteX155" fmla="*/ 3953681 w 6188881"/>
              <a:gd name="connsiteY155" fmla="*/ 1430867 h 2218117"/>
              <a:gd name="connsiteX156" fmla="*/ 4029881 w 6188881"/>
              <a:gd name="connsiteY156" fmla="*/ 1447800 h 2218117"/>
              <a:gd name="connsiteX157" fmla="*/ 4080681 w 6188881"/>
              <a:gd name="connsiteY157" fmla="*/ 1464733 h 2218117"/>
              <a:gd name="connsiteX158" fmla="*/ 4114548 w 6188881"/>
              <a:gd name="connsiteY158" fmla="*/ 1473200 h 2218117"/>
              <a:gd name="connsiteX159" fmla="*/ 4139948 w 6188881"/>
              <a:gd name="connsiteY159" fmla="*/ 1481667 h 2218117"/>
              <a:gd name="connsiteX160" fmla="*/ 4199215 w 6188881"/>
              <a:gd name="connsiteY160" fmla="*/ 1490133 h 2218117"/>
              <a:gd name="connsiteX161" fmla="*/ 4224615 w 6188881"/>
              <a:gd name="connsiteY161" fmla="*/ 1498600 h 2218117"/>
              <a:gd name="connsiteX162" fmla="*/ 4258481 w 6188881"/>
              <a:gd name="connsiteY162" fmla="*/ 1507067 h 2218117"/>
              <a:gd name="connsiteX163" fmla="*/ 4309281 w 6188881"/>
              <a:gd name="connsiteY163" fmla="*/ 1532467 h 2218117"/>
              <a:gd name="connsiteX164" fmla="*/ 4377015 w 6188881"/>
              <a:gd name="connsiteY164" fmla="*/ 1549400 h 2218117"/>
              <a:gd name="connsiteX165" fmla="*/ 4436281 w 6188881"/>
              <a:gd name="connsiteY165" fmla="*/ 1566333 h 2218117"/>
              <a:gd name="connsiteX166" fmla="*/ 4461681 w 6188881"/>
              <a:gd name="connsiteY166" fmla="*/ 1574800 h 2218117"/>
              <a:gd name="connsiteX167" fmla="*/ 4504015 w 6188881"/>
              <a:gd name="connsiteY167" fmla="*/ 1583267 h 2218117"/>
              <a:gd name="connsiteX168" fmla="*/ 4597148 w 6188881"/>
              <a:gd name="connsiteY168" fmla="*/ 1617133 h 2218117"/>
              <a:gd name="connsiteX169" fmla="*/ 4631015 w 6188881"/>
              <a:gd name="connsiteY169" fmla="*/ 1625600 h 2218117"/>
              <a:gd name="connsiteX170" fmla="*/ 4681815 w 6188881"/>
              <a:gd name="connsiteY170" fmla="*/ 1642533 h 2218117"/>
              <a:gd name="connsiteX171" fmla="*/ 4724148 w 6188881"/>
              <a:gd name="connsiteY171" fmla="*/ 1651000 h 2218117"/>
              <a:gd name="connsiteX172" fmla="*/ 4774948 w 6188881"/>
              <a:gd name="connsiteY172" fmla="*/ 1667933 h 2218117"/>
              <a:gd name="connsiteX173" fmla="*/ 4834215 w 6188881"/>
              <a:gd name="connsiteY173" fmla="*/ 1684867 h 2218117"/>
              <a:gd name="connsiteX174" fmla="*/ 4868081 w 6188881"/>
              <a:gd name="connsiteY174" fmla="*/ 1693333 h 2218117"/>
              <a:gd name="connsiteX175" fmla="*/ 4893481 w 6188881"/>
              <a:gd name="connsiteY175" fmla="*/ 1701800 h 2218117"/>
              <a:gd name="connsiteX176" fmla="*/ 4918881 w 6188881"/>
              <a:gd name="connsiteY176" fmla="*/ 1718733 h 2218117"/>
              <a:gd name="connsiteX177" fmla="*/ 4986615 w 6188881"/>
              <a:gd name="connsiteY177" fmla="*/ 1735667 h 2218117"/>
              <a:gd name="connsiteX178" fmla="*/ 5037415 w 6188881"/>
              <a:gd name="connsiteY178" fmla="*/ 1752600 h 2218117"/>
              <a:gd name="connsiteX179" fmla="*/ 5062815 w 6188881"/>
              <a:gd name="connsiteY179" fmla="*/ 1761067 h 2218117"/>
              <a:gd name="connsiteX180" fmla="*/ 5113615 w 6188881"/>
              <a:gd name="connsiteY180" fmla="*/ 1786467 h 2218117"/>
              <a:gd name="connsiteX181" fmla="*/ 5172881 w 6188881"/>
              <a:gd name="connsiteY181" fmla="*/ 1811867 h 2218117"/>
              <a:gd name="connsiteX182" fmla="*/ 5223681 w 6188881"/>
              <a:gd name="connsiteY182" fmla="*/ 1837267 h 2218117"/>
              <a:gd name="connsiteX183" fmla="*/ 5240615 w 6188881"/>
              <a:gd name="connsiteY183" fmla="*/ 1854200 h 2218117"/>
              <a:gd name="connsiteX184" fmla="*/ 5299881 w 6188881"/>
              <a:gd name="connsiteY184" fmla="*/ 1871133 h 2218117"/>
              <a:gd name="connsiteX185" fmla="*/ 5316815 w 6188881"/>
              <a:gd name="connsiteY185" fmla="*/ 1888067 h 2218117"/>
              <a:gd name="connsiteX186" fmla="*/ 5350681 w 6188881"/>
              <a:gd name="connsiteY186" fmla="*/ 1896533 h 2218117"/>
              <a:gd name="connsiteX187" fmla="*/ 5387193 w 6188881"/>
              <a:gd name="connsiteY187" fmla="*/ 1920611 h 2218117"/>
              <a:gd name="connsiteX188" fmla="*/ 5431643 w 6188881"/>
              <a:gd name="connsiteY188" fmla="*/ 1956858 h 2218117"/>
              <a:gd name="connsiteX189" fmla="*/ 5538007 w 6188881"/>
              <a:gd name="connsiteY189" fmla="*/ 1981994 h 2218117"/>
              <a:gd name="connsiteX190" fmla="*/ 5509962 w 6188881"/>
              <a:gd name="connsiteY190" fmla="*/ 1989930 h 2218117"/>
              <a:gd name="connsiteX191" fmla="*/ 5588808 w 6188881"/>
              <a:gd name="connsiteY191" fmla="*/ 2022474 h 2218117"/>
              <a:gd name="connsiteX192" fmla="*/ 5672680 w 6188881"/>
              <a:gd name="connsiteY192" fmla="*/ 2069306 h 2218117"/>
              <a:gd name="connsiteX193" fmla="*/ 5731681 w 6188881"/>
              <a:gd name="connsiteY193" fmla="*/ 2095766 h 2218117"/>
              <a:gd name="connsiteX194" fmla="*/ 5781159 w 6188881"/>
              <a:gd name="connsiteY194" fmla="*/ 2123545 h 2218117"/>
              <a:gd name="connsiteX195" fmla="*/ 5833017 w 6188881"/>
              <a:gd name="connsiteY195" fmla="*/ 2148945 h 2218117"/>
              <a:gd name="connsiteX196" fmla="*/ 5916889 w 6188881"/>
              <a:gd name="connsiteY196" fmla="*/ 2180430 h 2218117"/>
              <a:gd name="connsiteX197" fmla="*/ 5985682 w 6188881"/>
              <a:gd name="connsiteY197" fmla="*/ 2201332 h 2218117"/>
              <a:gd name="connsiteX198" fmla="*/ 6051828 w 6188881"/>
              <a:gd name="connsiteY198" fmla="*/ 2218002 h 2218117"/>
              <a:gd name="connsiteX199" fmla="*/ 6078815 w 6188881"/>
              <a:gd name="connsiteY199" fmla="*/ 2192867 h 2218117"/>
              <a:gd name="connsiteX200" fmla="*/ 6095748 w 6188881"/>
              <a:gd name="connsiteY200" fmla="*/ 2175933 h 2218117"/>
              <a:gd name="connsiteX201" fmla="*/ 6129615 w 6188881"/>
              <a:gd name="connsiteY201" fmla="*/ 2133600 h 2218117"/>
              <a:gd name="connsiteX202" fmla="*/ 6146548 w 6188881"/>
              <a:gd name="connsiteY202" fmla="*/ 2074333 h 2218117"/>
              <a:gd name="connsiteX203" fmla="*/ 6163481 w 6188881"/>
              <a:gd name="connsiteY203" fmla="*/ 1998133 h 2218117"/>
              <a:gd name="connsiteX204" fmla="*/ 6171948 w 6188881"/>
              <a:gd name="connsiteY204" fmla="*/ 1930400 h 2218117"/>
              <a:gd name="connsiteX205" fmla="*/ 6180415 w 6188881"/>
              <a:gd name="connsiteY205" fmla="*/ 1871133 h 2218117"/>
              <a:gd name="connsiteX206" fmla="*/ 6188881 w 6188881"/>
              <a:gd name="connsiteY206" fmla="*/ 1769533 h 2218117"/>
              <a:gd name="connsiteX207" fmla="*/ 6180415 w 6188881"/>
              <a:gd name="connsiteY207" fmla="*/ 1583267 h 2218117"/>
              <a:gd name="connsiteX208" fmla="*/ 6171948 w 6188881"/>
              <a:gd name="connsiteY208" fmla="*/ 1557867 h 2218117"/>
              <a:gd name="connsiteX209" fmla="*/ 6138081 w 6188881"/>
              <a:gd name="connsiteY209" fmla="*/ 1524000 h 2218117"/>
              <a:gd name="connsiteX210" fmla="*/ 6104215 w 6188881"/>
              <a:gd name="connsiteY210" fmla="*/ 1473200 h 2218117"/>
              <a:gd name="connsiteX211" fmla="*/ 6087281 w 6188881"/>
              <a:gd name="connsiteY211" fmla="*/ 1456267 h 2218117"/>
              <a:gd name="connsiteX212" fmla="*/ 6070348 w 6188881"/>
              <a:gd name="connsiteY212" fmla="*/ 1430867 h 2218117"/>
              <a:gd name="connsiteX213" fmla="*/ 6019548 w 6188881"/>
              <a:gd name="connsiteY213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63348 w 6188881"/>
              <a:gd name="connsiteY126" fmla="*/ 1397000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829481 w 6188881"/>
              <a:gd name="connsiteY124" fmla="*/ 1430867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41149 w 6188881"/>
              <a:gd name="connsiteY129" fmla="*/ 1303866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981881 w 6188881"/>
              <a:gd name="connsiteY128" fmla="*/ 1337733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20548 w 6188881"/>
              <a:gd name="connsiteY132" fmla="*/ 12954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47549 w 6188881"/>
              <a:gd name="connsiteY134" fmla="*/ 12869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727881 w 6188881"/>
              <a:gd name="connsiteY121" fmla="*/ 14308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29482 w 6188881"/>
              <a:gd name="connsiteY125" fmla="*/ 13715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61281 w 6188881"/>
              <a:gd name="connsiteY131" fmla="*/ 12954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78681 w 6188881"/>
              <a:gd name="connsiteY124" fmla="*/ 13885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95615 w 6188881"/>
              <a:gd name="connsiteY123" fmla="*/ 1405467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49148 w 6188881"/>
              <a:gd name="connsiteY136" fmla="*/ 1286933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3748 w 6188881"/>
              <a:gd name="connsiteY135" fmla="*/ 129540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79815 w 6188881"/>
              <a:gd name="connsiteY133" fmla="*/ 1278467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68148 w 6188881"/>
              <a:gd name="connsiteY130" fmla="*/ 1278466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29481 w 6188881"/>
              <a:gd name="connsiteY126" fmla="*/ 1354667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  <a:gd name="connsiteX0" fmla="*/ 6019548 w 6188881"/>
              <a:gd name="connsiteY0" fmla="*/ 1413933 h 2218117"/>
              <a:gd name="connsiteX1" fmla="*/ 5960281 w 6188881"/>
              <a:gd name="connsiteY1" fmla="*/ 1405467 h 2218117"/>
              <a:gd name="connsiteX2" fmla="*/ 5934881 w 6188881"/>
              <a:gd name="connsiteY2" fmla="*/ 1397000 h 2218117"/>
              <a:gd name="connsiteX3" fmla="*/ 5884081 w 6188881"/>
              <a:gd name="connsiteY3" fmla="*/ 1388533 h 2218117"/>
              <a:gd name="connsiteX4" fmla="*/ 5858682 w 6188881"/>
              <a:gd name="connsiteY4" fmla="*/ 1354667 h 2218117"/>
              <a:gd name="connsiteX5" fmla="*/ 5807881 w 6188881"/>
              <a:gd name="connsiteY5" fmla="*/ 1329267 h 2218117"/>
              <a:gd name="connsiteX6" fmla="*/ 5748614 w 6188881"/>
              <a:gd name="connsiteY6" fmla="*/ 1312333 h 2218117"/>
              <a:gd name="connsiteX7" fmla="*/ 5706281 w 6188881"/>
              <a:gd name="connsiteY7" fmla="*/ 1295400 h 2218117"/>
              <a:gd name="connsiteX8" fmla="*/ 5689347 w 6188881"/>
              <a:gd name="connsiteY8" fmla="*/ 1278467 h 2218117"/>
              <a:gd name="connsiteX9" fmla="*/ 5630081 w 6188881"/>
              <a:gd name="connsiteY9" fmla="*/ 1270000 h 2218117"/>
              <a:gd name="connsiteX10" fmla="*/ 5613149 w 6188881"/>
              <a:gd name="connsiteY10" fmla="*/ 1253067 h 2218117"/>
              <a:gd name="connsiteX11" fmla="*/ 5536948 w 6188881"/>
              <a:gd name="connsiteY11" fmla="*/ 1202266 h 2218117"/>
              <a:gd name="connsiteX12" fmla="*/ 5494615 w 6188881"/>
              <a:gd name="connsiteY12" fmla="*/ 1202267 h 2218117"/>
              <a:gd name="connsiteX13" fmla="*/ 5452281 w 6188881"/>
              <a:gd name="connsiteY13" fmla="*/ 1143001 h 2218117"/>
              <a:gd name="connsiteX14" fmla="*/ 5460748 w 6188881"/>
              <a:gd name="connsiteY14" fmla="*/ 1168399 h 2218117"/>
              <a:gd name="connsiteX15" fmla="*/ 5367615 w 6188881"/>
              <a:gd name="connsiteY15" fmla="*/ 1109133 h 2218117"/>
              <a:gd name="connsiteX16" fmla="*/ 5333748 w 6188881"/>
              <a:gd name="connsiteY16" fmla="*/ 1092200 h 2218117"/>
              <a:gd name="connsiteX17" fmla="*/ 5308348 w 6188881"/>
              <a:gd name="connsiteY17" fmla="*/ 1100667 h 2218117"/>
              <a:gd name="connsiteX18" fmla="*/ 5266015 w 6188881"/>
              <a:gd name="connsiteY18" fmla="*/ 1058333 h 2218117"/>
              <a:gd name="connsiteX19" fmla="*/ 5257548 w 6188881"/>
              <a:gd name="connsiteY19" fmla="*/ 1100667 h 2218117"/>
              <a:gd name="connsiteX20" fmla="*/ 5232148 w 6188881"/>
              <a:gd name="connsiteY20" fmla="*/ 1092200 h 2218117"/>
              <a:gd name="connsiteX21" fmla="*/ 5206748 w 6188881"/>
              <a:gd name="connsiteY21" fmla="*/ 1075267 h 2218117"/>
              <a:gd name="connsiteX22" fmla="*/ 5181348 w 6188881"/>
              <a:gd name="connsiteY22" fmla="*/ 1066800 h 2218117"/>
              <a:gd name="connsiteX23" fmla="*/ 5155948 w 6188881"/>
              <a:gd name="connsiteY23" fmla="*/ 1049867 h 2218117"/>
              <a:gd name="connsiteX24" fmla="*/ 5139015 w 6188881"/>
              <a:gd name="connsiteY24" fmla="*/ 1032933 h 2218117"/>
              <a:gd name="connsiteX25" fmla="*/ 5113615 w 6188881"/>
              <a:gd name="connsiteY25" fmla="*/ 1024467 h 2218117"/>
              <a:gd name="connsiteX26" fmla="*/ 5088215 w 6188881"/>
              <a:gd name="connsiteY26" fmla="*/ 1007533 h 2218117"/>
              <a:gd name="connsiteX27" fmla="*/ 5071281 w 6188881"/>
              <a:gd name="connsiteY27" fmla="*/ 990600 h 2218117"/>
              <a:gd name="connsiteX28" fmla="*/ 5045881 w 6188881"/>
              <a:gd name="connsiteY28" fmla="*/ 982133 h 2218117"/>
              <a:gd name="connsiteX29" fmla="*/ 4969681 w 6188881"/>
              <a:gd name="connsiteY29" fmla="*/ 931333 h 2218117"/>
              <a:gd name="connsiteX30" fmla="*/ 4918881 w 6188881"/>
              <a:gd name="connsiteY30" fmla="*/ 897467 h 2218117"/>
              <a:gd name="connsiteX31" fmla="*/ 4893481 w 6188881"/>
              <a:gd name="connsiteY31" fmla="*/ 880533 h 2218117"/>
              <a:gd name="connsiteX32" fmla="*/ 4868081 w 6188881"/>
              <a:gd name="connsiteY32" fmla="*/ 872067 h 2218117"/>
              <a:gd name="connsiteX33" fmla="*/ 4800348 w 6188881"/>
              <a:gd name="connsiteY33" fmla="*/ 838200 h 2218117"/>
              <a:gd name="connsiteX34" fmla="*/ 4749548 w 6188881"/>
              <a:gd name="connsiteY34" fmla="*/ 821267 h 2218117"/>
              <a:gd name="connsiteX35" fmla="*/ 4698748 w 6188881"/>
              <a:gd name="connsiteY35" fmla="*/ 795867 h 2218117"/>
              <a:gd name="connsiteX36" fmla="*/ 4639481 w 6188881"/>
              <a:gd name="connsiteY36" fmla="*/ 770467 h 2218117"/>
              <a:gd name="connsiteX37" fmla="*/ 4588681 w 6188881"/>
              <a:gd name="connsiteY37" fmla="*/ 736600 h 2218117"/>
              <a:gd name="connsiteX38" fmla="*/ 4537881 w 6188881"/>
              <a:gd name="connsiteY38" fmla="*/ 711200 h 2218117"/>
              <a:gd name="connsiteX39" fmla="*/ 4512481 w 6188881"/>
              <a:gd name="connsiteY39" fmla="*/ 685800 h 2218117"/>
              <a:gd name="connsiteX40" fmla="*/ 4427815 w 6188881"/>
              <a:gd name="connsiteY40" fmla="*/ 626533 h 2218117"/>
              <a:gd name="connsiteX41" fmla="*/ 4410881 w 6188881"/>
              <a:gd name="connsiteY41" fmla="*/ 609600 h 2218117"/>
              <a:gd name="connsiteX42" fmla="*/ 4377015 w 6188881"/>
              <a:gd name="connsiteY42" fmla="*/ 592667 h 2218117"/>
              <a:gd name="connsiteX43" fmla="*/ 4334681 w 6188881"/>
              <a:gd name="connsiteY43" fmla="*/ 550333 h 2218117"/>
              <a:gd name="connsiteX44" fmla="*/ 4283881 w 6188881"/>
              <a:gd name="connsiteY44" fmla="*/ 516467 h 2218117"/>
              <a:gd name="connsiteX45" fmla="*/ 4258481 w 6188881"/>
              <a:gd name="connsiteY45" fmla="*/ 499533 h 2218117"/>
              <a:gd name="connsiteX46" fmla="*/ 4207681 w 6188881"/>
              <a:gd name="connsiteY46" fmla="*/ 465667 h 2218117"/>
              <a:gd name="connsiteX47" fmla="*/ 4182281 w 6188881"/>
              <a:gd name="connsiteY47" fmla="*/ 448733 h 2218117"/>
              <a:gd name="connsiteX48" fmla="*/ 4156881 w 6188881"/>
              <a:gd name="connsiteY48" fmla="*/ 440267 h 2218117"/>
              <a:gd name="connsiteX49" fmla="*/ 4131481 w 6188881"/>
              <a:gd name="connsiteY49" fmla="*/ 414867 h 2218117"/>
              <a:gd name="connsiteX50" fmla="*/ 4106081 w 6188881"/>
              <a:gd name="connsiteY50" fmla="*/ 406400 h 2218117"/>
              <a:gd name="connsiteX51" fmla="*/ 4072215 w 6188881"/>
              <a:gd name="connsiteY51" fmla="*/ 389467 h 2218117"/>
              <a:gd name="connsiteX52" fmla="*/ 4021415 w 6188881"/>
              <a:gd name="connsiteY52" fmla="*/ 372533 h 2218117"/>
              <a:gd name="connsiteX53" fmla="*/ 3962148 w 6188881"/>
              <a:gd name="connsiteY53" fmla="*/ 347133 h 2218117"/>
              <a:gd name="connsiteX54" fmla="*/ 3936748 w 6188881"/>
              <a:gd name="connsiteY54" fmla="*/ 330200 h 2218117"/>
              <a:gd name="connsiteX55" fmla="*/ 3885948 w 6188881"/>
              <a:gd name="connsiteY55" fmla="*/ 313267 h 2218117"/>
              <a:gd name="connsiteX56" fmla="*/ 3818215 w 6188881"/>
              <a:gd name="connsiteY56" fmla="*/ 279400 h 2218117"/>
              <a:gd name="connsiteX57" fmla="*/ 3818215 w 6188881"/>
              <a:gd name="connsiteY57" fmla="*/ 279400 h 2218117"/>
              <a:gd name="connsiteX58" fmla="*/ 3792815 w 6188881"/>
              <a:gd name="connsiteY58" fmla="*/ 262467 h 2218117"/>
              <a:gd name="connsiteX59" fmla="*/ 3775881 w 6188881"/>
              <a:gd name="connsiteY59" fmla="*/ 245533 h 2218117"/>
              <a:gd name="connsiteX60" fmla="*/ 3750481 w 6188881"/>
              <a:gd name="connsiteY60" fmla="*/ 237067 h 2218117"/>
              <a:gd name="connsiteX61" fmla="*/ 3733548 w 6188881"/>
              <a:gd name="connsiteY61" fmla="*/ 220133 h 2218117"/>
              <a:gd name="connsiteX62" fmla="*/ 3682748 w 6188881"/>
              <a:gd name="connsiteY62" fmla="*/ 203200 h 2218117"/>
              <a:gd name="connsiteX63" fmla="*/ 3657348 w 6188881"/>
              <a:gd name="connsiteY63" fmla="*/ 194733 h 2218117"/>
              <a:gd name="connsiteX64" fmla="*/ 3631948 w 6188881"/>
              <a:gd name="connsiteY64" fmla="*/ 186267 h 2218117"/>
              <a:gd name="connsiteX65" fmla="*/ 3598081 w 6188881"/>
              <a:gd name="connsiteY65" fmla="*/ 169333 h 2218117"/>
              <a:gd name="connsiteX66" fmla="*/ 3572681 w 6188881"/>
              <a:gd name="connsiteY66" fmla="*/ 152400 h 2218117"/>
              <a:gd name="connsiteX67" fmla="*/ 3538815 w 6188881"/>
              <a:gd name="connsiteY67" fmla="*/ 143933 h 2218117"/>
              <a:gd name="connsiteX68" fmla="*/ 3445681 w 6188881"/>
              <a:gd name="connsiteY68" fmla="*/ 127000 h 2218117"/>
              <a:gd name="connsiteX69" fmla="*/ 3403348 w 6188881"/>
              <a:gd name="connsiteY69" fmla="*/ 118533 h 2218117"/>
              <a:gd name="connsiteX70" fmla="*/ 3267881 w 6188881"/>
              <a:gd name="connsiteY70" fmla="*/ 101600 h 2218117"/>
              <a:gd name="connsiteX71" fmla="*/ 3234015 w 6188881"/>
              <a:gd name="connsiteY71" fmla="*/ 93133 h 2218117"/>
              <a:gd name="connsiteX72" fmla="*/ 3107015 w 6188881"/>
              <a:gd name="connsiteY72" fmla="*/ 76200 h 2218117"/>
              <a:gd name="connsiteX73" fmla="*/ 3073148 w 6188881"/>
              <a:gd name="connsiteY73" fmla="*/ 67733 h 2218117"/>
              <a:gd name="connsiteX74" fmla="*/ 2963081 w 6188881"/>
              <a:gd name="connsiteY74" fmla="*/ 59267 h 2218117"/>
              <a:gd name="connsiteX75" fmla="*/ 2793748 w 6188881"/>
              <a:gd name="connsiteY75" fmla="*/ 33867 h 2218117"/>
              <a:gd name="connsiteX76" fmla="*/ 2615948 w 6188881"/>
              <a:gd name="connsiteY76" fmla="*/ 16933 h 2218117"/>
              <a:gd name="connsiteX77" fmla="*/ 2455081 w 6188881"/>
              <a:gd name="connsiteY77" fmla="*/ 0 h 2218117"/>
              <a:gd name="connsiteX78" fmla="*/ 1743881 w 6188881"/>
              <a:gd name="connsiteY78" fmla="*/ 8467 h 2218117"/>
              <a:gd name="connsiteX79" fmla="*/ 1650748 w 6188881"/>
              <a:gd name="connsiteY79" fmla="*/ 33867 h 2218117"/>
              <a:gd name="connsiteX80" fmla="*/ 1599948 w 6188881"/>
              <a:gd name="connsiteY80" fmla="*/ 42333 h 2218117"/>
              <a:gd name="connsiteX81" fmla="*/ 1532215 w 6188881"/>
              <a:gd name="connsiteY81" fmla="*/ 59267 h 2218117"/>
              <a:gd name="connsiteX82" fmla="*/ 1456015 w 6188881"/>
              <a:gd name="connsiteY82" fmla="*/ 67733 h 2218117"/>
              <a:gd name="connsiteX83" fmla="*/ 1413681 w 6188881"/>
              <a:gd name="connsiteY83" fmla="*/ 76200 h 2218117"/>
              <a:gd name="connsiteX84" fmla="*/ 1329015 w 6188881"/>
              <a:gd name="connsiteY84" fmla="*/ 84667 h 2218117"/>
              <a:gd name="connsiteX85" fmla="*/ 1252815 w 6188881"/>
              <a:gd name="connsiteY85" fmla="*/ 101600 h 2218117"/>
              <a:gd name="connsiteX86" fmla="*/ 1176615 w 6188881"/>
              <a:gd name="connsiteY86" fmla="*/ 110067 h 2218117"/>
              <a:gd name="connsiteX87" fmla="*/ 1125815 w 6188881"/>
              <a:gd name="connsiteY87" fmla="*/ 118533 h 2218117"/>
              <a:gd name="connsiteX88" fmla="*/ 1091948 w 6188881"/>
              <a:gd name="connsiteY88" fmla="*/ 127000 h 2218117"/>
              <a:gd name="connsiteX89" fmla="*/ 1007281 w 6188881"/>
              <a:gd name="connsiteY89" fmla="*/ 135467 h 2218117"/>
              <a:gd name="connsiteX90" fmla="*/ 897215 w 6188881"/>
              <a:gd name="connsiteY90" fmla="*/ 152400 h 2218117"/>
              <a:gd name="connsiteX91" fmla="*/ 871815 w 6188881"/>
              <a:gd name="connsiteY91" fmla="*/ 160867 h 2218117"/>
              <a:gd name="connsiteX92" fmla="*/ 829481 w 6188881"/>
              <a:gd name="connsiteY92" fmla="*/ 169333 h 2218117"/>
              <a:gd name="connsiteX93" fmla="*/ 778681 w 6188881"/>
              <a:gd name="connsiteY93" fmla="*/ 186267 h 2218117"/>
              <a:gd name="connsiteX94" fmla="*/ 753281 w 6188881"/>
              <a:gd name="connsiteY94" fmla="*/ 194733 h 2218117"/>
              <a:gd name="connsiteX95" fmla="*/ 719415 w 6188881"/>
              <a:gd name="connsiteY95" fmla="*/ 203200 h 2218117"/>
              <a:gd name="connsiteX96" fmla="*/ 643215 w 6188881"/>
              <a:gd name="connsiteY96" fmla="*/ 228600 h 2218117"/>
              <a:gd name="connsiteX97" fmla="*/ 541615 w 6188881"/>
              <a:gd name="connsiteY97" fmla="*/ 262467 h 2218117"/>
              <a:gd name="connsiteX98" fmla="*/ 482348 w 6188881"/>
              <a:gd name="connsiteY98" fmla="*/ 287867 h 2218117"/>
              <a:gd name="connsiteX99" fmla="*/ 423081 w 6188881"/>
              <a:gd name="connsiteY99" fmla="*/ 304800 h 2218117"/>
              <a:gd name="connsiteX100" fmla="*/ 389215 w 6188881"/>
              <a:gd name="connsiteY100" fmla="*/ 321733 h 2218117"/>
              <a:gd name="connsiteX101" fmla="*/ 338415 w 6188881"/>
              <a:gd name="connsiteY101" fmla="*/ 338667 h 2218117"/>
              <a:gd name="connsiteX102" fmla="*/ 313015 w 6188881"/>
              <a:gd name="connsiteY102" fmla="*/ 347133 h 2218117"/>
              <a:gd name="connsiteX103" fmla="*/ 262215 w 6188881"/>
              <a:gd name="connsiteY103" fmla="*/ 372533 h 2218117"/>
              <a:gd name="connsiteX104" fmla="*/ 211415 w 6188881"/>
              <a:gd name="connsiteY104" fmla="*/ 389467 h 2218117"/>
              <a:gd name="connsiteX105" fmla="*/ 186015 w 6188881"/>
              <a:gd name="connsiteY105" fmla="*/ 440267 h 2218117"/>
              <a:gd name="connsiteX106" fmla="*/ 169081 w 6188881"/>
              <a:gd name="connsiteY106" fmla="*/ 491067 h 2218117"/>
              <a:gd name="connsiteX107" fmla="*/ 152148 w 6188881"/>
              <a:gd name="connsiteY107" fmla="*/ 516467 h 2218117"/>
              <a:gd name="connsiteX108" fmla="*/ 135215 w 6188881"/>
              <a:gd name="connsiteY108" fmla="*/ 567267 h 2218117"/>
              <a:gd name="connsiteX109" fmla="*/ 118281 w 6188881"/>
              <a:gd name="connsiteY109" fmla="*/ 618067 h 2218117"/>
              <a:gd name="connsiteX110" fmla="*/ 109815 w 6188881"/>
              <a:gd name="connsiteY110" fmla="*/ 643467 h 2218117"/>
              <a:gd name="connsiteX111" fmla="*/ 101348 w 6188881"/>
              <a:gd name="connsiteY111" fmla="*/ 677333 h 2218117"/>
              <a:gd name="connsiteX112" fmla="*/ 109815 w 6188881"/>
              <a:gd name="connsiteY112" fmla="*/ 1117600 h 2218117"/>
              <a:gd name="connsiteX113" fmla="*/ 135215 w 6188881"/>
              <a:gd name="connsiteY113" fmla="*/ 1193800 h 2218117"/>
              <a:gd name="connsiteX114" fmla="*/ 143681 w 6188881"/>
              <a:gd name="connsiteY114" fmla="*/ 1219200 h 2218117"/>
              <a:gd name="connsiteX115" fmla="*/ 177548 w 6188881"/>
              <a:gd name="connsiteY115" fmla="*/ 1270000 h 2218117"/>
              <a:gd name="connsiteX116" fmla="*/ 219881 w 6188881"/>
              <a:gd name="connsiteY116" fmla="*/ 1346200 h 2218117"/>
              <a:gd name="connsiteX117" fmla="*/ 8215 w 6188881"/>
              <a:gd name="connsiteY117" fmla="*/ 1591733 h 2218117"/>
              <a:gd name="connsiteX118" fmla="*/ 550082 w 6188881"/>
              <a:gd name="connsiteY118" fmla="*/ 1481667 h 2218117"/>
              <a:gd name="connsiteX119" fmla="*/ 617815 w 6188881"/>
              <a:gd name="connsiteY119" fmla="*/ 1447800 h 2218117"/>
              <a:gd name="connsiteX120" fmla="*/ 651682 w 6188881"/>
              <a:gd name="connsiteY120" fmla="*/ 1430866 h 2218117"/>
              <a:gd name="connsiteX121" fmla="*/ 685548 w 6188881"/>
              <a:gd name="connsiteY121" fmla="*/ 1405467 h 2218117"/>
              <a:gd name="connsiteX122" fmla="*/ 702481 w 6188881"/>
              <a:gd name="connsiteY122" fmla="*/ 1405466 h 2218117"/>
              <a:gd name="connsiteX123" fmla="*/ 744815 w 6188881"/>
              <a:gd name="connsiteY123" fmla="*/ 1371601 h 2218117"/>
              <a:gd name="connsiteX124" fmla="*/ 736348 w 6188881"/>
              <a:gd name="connsiteY124" fmla="*/ 1363134 h 2218117"/>
              <a:gd name="connsiteX125" fmla="*/ 804082 w 6188881"/>
              <a:gd name="connsiteY125" fmla="*/ 1346199 h 2218117"/>
              <a:gd name="connsiteX126" fmla="*/ 846149 w 6188881"/>
              <a:gd name="connsiteY126" fmla="*/ 1337998 h 2218117"/>
              <a:gd name="connsiteX127" fmla="*/ 914148 w 6188881"/>
              <a:gd name="connsiteY127" fmla="*/ 1312333 h 2218117"/>
              <a:gd name="connsiteX128" fmla="*/ 1007281 w 6188881"/>
              <a:gd name="connsiteY128" fmla="*/ 1278467 h 2218117"/>
              <a:gd name="connsiteX129" fmla="*/ 1091949 w 6188881"/>
              <a:gd name="connsiteY129" fmla="*/ 1269999 h 2218117"/>
              <a:gd name="connsiteX130" fmla="*/ 1175292 w 6188881"/>
              <a:gd name="connsiteY130" fmla="*/ 1261797 h 2218117"/>
              <a:gd name="connsiteX131" fmla="*/ 1286681 w 6188881"/>
              <a:gd name="connsiteY131" fmla="*/ 1244600 h 2218117"/>
              <a:gd name="connsiteX132" fmla="*/ 1337481 w 6188881"/>
              <a:gd name="connsiteY132" fmla="*/ 1244600 h 2218117"/>
              <a:gd name="connsiteX133" fmla="*/ 1384578 w 6188881"/>
              <a:gd name="connsiteY133" fmla="*/ 1261798 h 2218117"/>
              <a:gd name="connsiteX134" fmla="*/ 1456016 w 6188881"/>
              <a:gd name="connsiteY134" fmla="*/ 1261533 h 2218117"/>
              <a:gd name="connsiteX135" fmla="*/ 1526129 w 6188881"/>
              <a:gd name="connsiteY135" fmla="*/ 1276350 h 2218117"/>
              <a:gd name="connsiteX136" fmla="*/ 1568198 w 6188881"/>
              <a:gd name="connsiteY136" fmla="*/ 1279789 h 2218117"/>
              <a:gd name="connsiteX137" fmla="*/ 1633815 w 6188881"/>
              <a:gd name="connsiteY137" fmla="*/ 1278467 h 2218117"/>
              <a:gd name="connsiteX138" fmla="*/ 1896281 w 6188881"/>
              <a:gd name="connsiteY138" fmla="*/ 1261533 h 2218117"/>
              <a:gd name="connsiteX139" fmla="*/ 1972481 w 6188881"/>
              <a:gd name="connsiteY139" fmla="*/ 1253067 h 2218117"/>
              <a:gd name="connsiteX140" fmla="*/ 2996948 w 6188881"/>
              <a:gd name="connsiteY140" fmla="*/ 1261533 h 2218117"/>
              <a:gd name="connsiteX141" fmla="*/ 3030815 w 6188881"/>
              <a:gd name="connsiteY141" fmla="*/ 1270000 h 2218117"/>
              <a:gd name="connsiteX142" fmla="*/ 3123948 w 6188881"/>
              <a:gd name="connsiteY142" fmla="*/ 1278467 h 2218117"/>
              <a:gd name="connsiteX143" fmla="*/ 3234015 w 6188881"/>
              <a:gd name="connsiteY143" fmla="*/ 1295400 h 2218117"/>
              <a:gd name="connsiteX144" fmla="*/ 3267881 w 6188881"/>
              <a:gd name="connsiteY144" fmla="*/ 1303867 h 2218117"/>
              <a:gd name="connsiteX145" fmla="*/ 3344081 w 6188881"/>
              <a:gd name="connsiteY145" fmla="*/ 1312333 h 2218117"/>
              <a:gd name="connsiteX146" fmla="*/ 3394881 w 6188881"/>
              <a:gd name="connsiteY146" fmla="*/ 1320800 h 2218117"/>
              <a:gd name="connsiteX147" fmla="*/ 3471081 w 6188881"/>
              <a:gd name="connsiteY147" fmla="*/ 1329267 h 2218117"/>
              <a:gd name="connsiteX148" fmla="*/ 3589615 w 6188881"/>
              <a:gd name="connsiteY148" fmla="*/ 1346200 h 2218117"/>
              <a:gd name="connsiteX149" fmla="*/ 3623481 w 6188881"/>
              <a:gd name="connsiteY149" fmla="*/ 1354667 h 2218117"/>
              <a:gd name="connsiteX150" fmla="*/ 3691215 w 6188881"/>
              <a:gd name="connsiteY150" fmla="*/ 1363133 h 2218117"/>
              <a:gd name="connsiteX151" fmla="*/ 3725081 w 6188881"/>
              <a:gd name="connsiteY151" fmla="*/ 1371600 h 2218117"/>
              <a:gd name="connsiteX152" fmla="*/ 3809748 w 6188881"/>
              <a:gd name="connsiteY152" fmla="*/ 1388533 h 2218117"/>
              <a:gd name="connsiteX153" fmla="*/ 3835148 w 6188881"/>
              <a:gd name="connsiteY153" fmla="*/ 1397000 h 2218117"/>
              <a:gd name="connsiteX154" fmla="*/ 3877481 w 6188881"/>
              <a:gd name="connsiteY154" fmla="*/ 1405467 h 2218117"/>
              <a:gd name="connsiteX155" fmla="*/ 3928281 w 6188881"/>
              <a:gd name="connsiteY155" fmla="*/ 1422400 h 2218117"/>
              <a:gd name="connsiteX156" fmla="*/ 3953681 w 6188881"/>
              <a:gd name="connsiteY156" fmla="*/ 1430867 h 2218117"/>
              <a:gd name="connsiteX157" fmla="*/ 4029881 w 6188881"/>
              <a:gd name="connsiteY157" fmla="*/ 1447800 h 2218117"/>
              <a:gd name="connsiteX158" fmla="*/ 4080681 w 6188881"/>
              <a:gd name="connsiteY158" fmla="*/ 1464733 h 2218117"/>
              <a:gd name="connsiteX159" fmla="*/ 4114548 w 6188881"/>
              <a:gd name="connsiteY159" fmla="*/ 1473200 h 2218117"/>
              <a:gd name="connsiteX160" fmla="*/ 4139948 w 6188881"/>
              <a:gd name="connsiteY160" fmla="*/ 1481667 h 2218117"/>
              <a:gd name="connsiteX161" fmla="*/ 4199215 w 6188881"/>
              <a:gd name="connsiteY161" fmla="*/ 1490133 h 2218117"/>
              <a:gd name="connsiteX162" fmla="*/ 4224615 w 6188881"/>
              <a:gd name="connsiteY162" fmla="*/ 1498600 h 2218117"/>
              <a:gd name="connsiteX163" fmla="*/ 4258481 w 6188881"/>
              <a:gd name="connsiteY163" fmla="*/ 1507067 h 2218117"/>
              <a:gd name="connsiteX164" fmla="*/ 4309281 w 6188881"/>
              <a:gd name="connsiteY164" fmla="*/ 1532467 h 2218117"/>
              <a:gd name="connsiteX165" fmla="*/ 4377015 w 6188881"/>
              <a:gd name="connsiteY165" fmla="*/ 1549400 h 2218117"/>
              <a:gd name="connsiteX166" fmla="*/ 4436281 w 6188881"/>
              <a:gd name="connsiteY166" fmla="*/ 1566333 h 2218117"/>
              <a:gd name="connsiteX167" fmla="*/ 4461681 w 6188881"/>
              <a:gd name="connsiteY167" fmla="*/ 1574800 h 2218117"/>
              <a:gd name="connsiteX168" fmla="*/ 4504015 w 6188881"/>
              <a:gd name="connsiteY168" fmla="*/ 1583267 h 2218117"/>
              <a:gd name="connsiteX169" fmla="*/ 4597148 w 6188881"/>
              <a:gd name="connsiteY169" fmla="*/ 1617133 h 2218117"/>
              <a:gd name="connsiteX170" fmla="*/ 4631015 w 6188881"/>
              <a:gd name="connsiteY170" fmla="*/ 1625600 h 2218117"/>
              <a:gd name="connsiteX171" fmla="*/ 4681815 w 6188881"/>
              <a:gd name="connsiteY171" fmla="*/ 1642533 h 2218117"/>
              <a:gd name="connsiteX172" fmla="*/ 4724148 w 6188881"/>
              <a:gd name="connsiteY172" fmla="*/ 1651000 h 2218117"/>
              <a:gd name="connsiteX173" fmla="*/ 4774948 w 6188881"/>
              <a:gd name="connsiteY173" fmla="*/ 1667933 h 2218117"/>
              <a:gd name="connsiteX174" fmla="*/ 4834215 w 6188881"/>
              <a:gd name="connsiteY174" fmla="*/ 1684867 h 2218117"/>
              <a:gd name="connsiteX175" fmla="*/ 4868081 w 6188881"/>
              <a:gd name="connsiteY175" fmla="*/ 1693333 h 2218117"/>
              <a:gd name="connsiteX176" fmla="*/ 4893481 w 6188881"/>
              <a:gd name="connsiteY176" fmla="*/ 1701800 h 2218117"/>
              <a:gd name="connsiteX177" fmla="*/ 4918881 w 6188881"/>
              <a:gd name="connsiteY177" fmla="*/ 1718733 h 2218117"/>
              <a:gd name="connsiteX178" fmla="*/ 4986615 w 6188881"/>
              <a:gd name="connsiteY178" fmla="*/ 1735667 h 2218117"/>
              <a:gd name="connsiteX179" fmla="*/ 5037415 w 6188881"/>
              <a:gd name="connsiteY179" fmla="*/ 1752600 h 2218117"/>
              <a:gd name="connsiteX180" fmla="*/ 5062815 w 6188881"/>
              <a:gd name="connsiteY180" fmla="*/ 1761067 h 2218117"/>
              <a:gd name="connsiteX181" fmla="*/ 5113615 w 6188881"/>
              <a:gd name="connsiteY181" fmla="*/ 1786467 h 2218117"/>
              <a:gd name="connsiteX182" fmla="*/ 5172881 w 6188881"/>
              <a:gd name="connsiteY182" fmla="*/ 1811867 h 2218117"/>
              <a:gd name="connsiteX183" fmla="*/ 5223681 w 6188881"/>
              <a:gd name="connsiteY183" fmla="*/ 1837267 h 2218117"/>
              <a:gd name="connsiteX184" fmla="*/ 5240615 w 6188881"/>
              <a:gd name="connsiteY184" fmla="*/ 1854200 h 2218117"/>
              <a:gd name="connsiteX185" fmla="*/ 5299881 w 6188881"/>
              <a:gd name="connsiteY185" fmla="*/ 1871133 h 2218117"/>
              <a:gd name="connsiteX186" fmla="*/ 5316815 w 6188881"/>
              <a:gd name="connsiteY186" fmla="*/ 1888067 h 2218117"/>
              <a:gd name="connsiteX187" fmla="*/ 5350681 w 6188881"/>
              <a:gd name="connsiteY187" fmla="*/ 1896533 h 2218117"/>
              <a:gd name="connsiteX188" fmla="*/ 5387193 w 6188881"/>
              <a:gd name="connsiteY188" fmla="*/ 1920611 h 2218117"/>
              <a:gd name="connsiteX189" fmla="*/ 5431643 w 6188881"/>
              <a:gd name="connsiteY189" fmla="*/ 1956858 h 2218117"/>
              <a:gd name="connsiteX190" fmla="*/ 5538007 w 6188881"/>
              <a:gd name="connsiteY190" fmla="*/ 1981994 h 2218117"/>
              <a:gd name="connsiteX191" fmla="*/ 5509962 w 6188881"/>
              <a:gd name="connsiteY191" fmla="*/ 1989930 h 2218117"/>
              <a:gd name="connsiteX192" fmla="*/ 5588808 w 6188881"/>
              <a:gd name="connsiteY192" fmla="*/ 2022474 h 2218117"/>
              <a:gd name="connsiteX193" fmla="*/ 5672680 w 6188881"/>
              <a:gd name="connsiteY193" fmla="*/ 2069306 h 2218117"/>
              <a:gd name="connsiteX194" fmla="*/ 5731681 w 6188881"/>
              <a:gd name="connsiteY194" fmla="*/ 2095766 h 2218117"/>
              <a:gd name="connsiteX195" fmla="*/ 5781159 w 6188881"/>
              <a:gd name="connsiteY195" fmla="*/ 2123545 h 2218117"/>
              <a:gd name="connsiteX196" fmla="*/ 5833017 w 6188881"/>
              <a:gd name="connsiteY196" fmla="*/ 2148945 h 2218117"/>
              <a:gd name="connsiteX197" fmla="*/ 5916889 w 6188881"/>
              <a:gd name="connsiteY197" fmla="*/ 2180430 h 2218117"/>
              <a:gd name="connsiteX198" fmla="*/ 5985682 w 6188881"/>
              <a:gd name="connsiteY198" fmla="*/ 2201332 h 2218117"/>
              <a:gd name="connsiteX199" fmla="*/ 6051828 w 6188881"/>
              <a:gd name="connsiteY199" fmla="*/ 2218002 h 2218117"/>
              <a:gd name="connsiteX200" fmla="*/ 6078815 w 6188881"/>
              <a:gd name="connsiteY200" fmla="*/ 2192867 h 2218117"/>
              <a:gd name="connsiteX201" fmla="*/ 6095748 w 6188881"/>
              <a:gd name="connsiteY201" fmla="*/ 2175933 h 2218117"/>
              <a:gd name="connsiteX202" fmla="*/ 6129615 w 6188881"/>
              <a:gd name="connsiteY202" fmla="*/ 2133600 h 2218117"/>
              <a:gd name="connsiteX203" fmla="*/ 6146548 w 6188881"/>
              <a:gd name="connsiteY203" fmla="*/ 2074333 h 2218117"/>
              <a:gd name="connsiteX204" fmla="*/ 6163481 w 6188881"/>
              <a:gd name="connsiteY204" fmla="*/ 1998133 h 2218117"/>
              <a:gd name="connsiteX205" fmla="*/ 6171948 w 6188881"/>
              <a:gd name="connsiteY205" fmla="*/ 1930400 h 2218117"/>
              <a:gd name="connsiteX206" fmla="*/ 6180415 w 6188881"/>
              <a:gd name="connsiteY206" fmla="*/ 1871133 h 2218117"/>
              <a:gd name="connsiteX207" fmla="*/ 6188881 w 6188881"/>
              <a:gd name="connsiteY207" fmla="*/ 1769533 h 2218117"/>
              <a:gd name="connsiteX208" fmla="*/ 6180415 w 6188881"/>
              <a:gd name="connsiteY208" fmla="*/ 1583267 h 2218117"/>
              <a:gd name="connsiteX209" fmla="*/ 6171948 w 6188881"/>
              <a:gd name="connsiteY209" fmla="*/ 1557867 h 2218117"/>
              <a:gd name="connsiteX210" fmla="*/ 6138081 w 6188881"/>
              <a:gd name="connsiteY210" fmla="*/ 1524000 h 2218117"/>
              <a:gd name="connsiteX211" fmla="*/ 6104215 w 6188881"/>
              <a:gd name="connsiteY211" fmla="*/ 1473200 h 2218117"/>
              <a:gd name="connsiteX212" fmla="*/ 6087281 w 6188881"/>
              <a:gd name="connsiteY212" fmla="*/ 1456267 h 2218117"/>
              <a:gd name="connsiteX213" fmla="*/ 6070348 w 6188881"/>
              <a:gd name="connsiteY213" fmla="*/ 1430867 h 2218117"/>
              <a:gd name="connsiteX214" fmla="*/ 6019548 w 6188881"/>
              <a:gd name="connsiteY214" fmla="*/ 1413933 h 2218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6188881" h="2218117">
                <a:moveTo>
                  <a:pt x="6019548" y="1413933"/>
                </a:moveTo>
                <a:cubicBezTo>
                  <a:pt x="6001203" y="1409700"/>
                  <a:pt x="5979850" y="1409381"/>
                  <a:pt x="5960281" y="1405467"/>
                </a:cubicBezTo>
                <a:cubicBezTo>
                  <a:pt x="5951530" y="1403717"/>
                  <a:pt x="5943593" y="1398936"/>
                  <a:pt x="5934881" y="1397000"/>
                </a:cubicBezTo>
                <a:cubicBezTo>
                  <a:pt x="5918123" y="1393276"/>
                  <a:pt x="5896781" y="1395588"/>
                  <a:pt x="5884081" y="1388533"/>
                </a:cubicBezTo>
                <a:cubicBezTo>
                  <a:pt x="5871381" y="1381478"/>
                  <a:pt x="5871382" y="1364545"/>
                  <a:pt x="5858682" y="1354667"/>
                </a:cubicBezTo>
                <a:cubicBezTo>
                  <a:pt x="5845982" y="1344789"/>
                  <a:pt x="5826226" y="1336323"/>
                  <a:pt x="5807881" y="1329267"/>
                </a:cubicBezTo>
                <a:cubicBezTo>
                  <a:pt x="5789536" y="1322211"/>
                  <a:pt x="5765547" y="1317977"/>
                  <a:pt x="5748614" y="1312333"/>
                </a:cubicBezTo>
                <a:cubicBezTo>
                  <a:pt x="5731681" y="1306689"/>
                  <a:pt x="5716159" y="1301044"/>
                  <a:pt x="5706281" y="1295400"/>
                </a:cubicBezTo>
                <a:cubicBezTo>
                  <a:pt x="5696403" y="1289756"/>
                  <a:pt x="5702047" y="1282700"/>
                  <a:pt x="5689347" y="1278467"/>
                </a:cubicBezTo>
                <a:cubicBezTo>
                  <a:pt x="5676647" y="1274234"/>
                  <a:pt x="5642781" y="1274233"/>
                  <a:pt x="5630081" y="1270000"/>
                </a:cubicBezTo>
                <a:cubicBezTo>
                  <a:pt x="5617381" y="1265767"/>
                  <a:pt x="5685102" y="1277050"/>
                  <a:pt x="5613149" y="1253067"/>
                </a:cubicBezTo>
                <a:cubicBezTo>
                  <a:pt x="5596216" y="1241778"/>
                  <a:pt x="5556704" y="1210733"/>
                  <a:pt x="5536948" y="1202266"/>
                </a:cubicBezTo>
                <a:cubicBezTo>
                  <a:pt x="5517192" y="1193799"/>
                  <a:pt x="5508726" y="1212144"/>
                  <a:pt x="5494615" y="1202267"/>
                </a:cubicBezTo>
                <a:cubicBezTo>
                  <a:pt x="5480504" y="1192390"/>
                  <a:pt x="5457925" y="1148646"/>
                  <a:pt x="5452281" y="1143001"/>
                </a:cubicBezTo>
                <a:cubicBezTo>
                  <a:pt x="5446637" y="1137356"/>
                  <a:pt x="5474859" y="1174044"/>
                  <a:pt x="5460748" y="1168399"/>
                </a:cubicBezTo>
                <a:cubicBezTo>
                  <a:pt x="5446637" y="1162754"/>
                  <a:pt x="5388782" y="1121833"/>
                  <a:pt x="5367615" y="1109133"/>
                </a:cubicBezTo>
                <a:cubicBezTo>
                  <a:pt x="5346448" y="1096433"/>
                  <a:pt x="5343626" y="1093611"/>
                  <a:pt x="5333748" y="1092200"/>
                </a:cubicBezTo>
                <a:cubicBezTo>
                  <a:pt x="5323870" y="1090789"/>
                  <a:pt x="5319637" y="1106311"/>
                  <a:pt x="5308348" y="1100667"/>
                </a:cubicBezTo>
                <a:cubicBezTo>
                  <a:pt x="5297059" y="1095023"/>
                  <a:pt x="5274482" y="1058333"/>
                  <a:pt x="5266015" y="1058333"/>
                </a:cubicBezTo>
                <a:cubicBezTo>
                  <a:pt x="5257548" y="1058333"/>
                  <a:pt x="5263192" y="1095023"/>
                  <a:pt x="5257548" y="1100667"/>
                </a:cubicBezTo>
                <a:cubicBezTo>
                  <a:pt x="5251904" y="1106311"/>
                  <a:pt x="5240130" y="1096191"/>
                  <a:pt x="5232148" y="1092200"/>
                </a:cubicBezTo>
                <a:cubicBezTo>
                  <a:pt x="5223047" y="1087649"/>
                  <a:pt x="5215849" y="1079818"/>
                  <a:pt x="5206748" y="1075267"/>
                </a:cubicBezTo>
                <a:cubicBezTo>
                  <a:pt x="5198766" y="1071276"/>
                  <a:pt x="5189330" y="1070791"/>
                  <a:pt x="5181348" y="1066800"/>
                </a:cubicBezTo>
                <a:cubicBezTo>
                  <a:pt x="5172247" y="1062249"/>
                  <a:pt x="5163894" y="1056224"/>
                  <a:pt x="5155948" y="1049867"/>
                </a:cubicBezTo>
                <a:cubicBezTo>
                  <a:pt x="5149715" y="1044880"/>
                  <a:pt x="5145860" y="1037040"/>
                  <a:pt x="5139015" y="1032933"/>
                </a:cubicBezTo>
                <a:cubicBezTo>
                  <a:pt x="5131362" y="1028341"/>
                  <a:pt x="5122082" y="1027289"/>
                  <a:pt x="5113615" y="1024467"/>
                </a:cubicBezTo>
                <a:cubicBezTo>
                  <a:pt x="5105148" y="1018822"/>
                  <a:pt x="5096161" y="1013890"/>
                  <a:pt x="5088215" y="1007533"/>
                </a:cubicBezTo>
                <a:cubicBezTo>
                  <a:pt x="5081982" y="1002546"/>
                  <a:pt x="5078126" y="994707"/>
                  <a:pt x="5071281" y="990600"/>
                </a:cubicBezTo>
                <a:cubicBezTo>
                  <a:pt x="5063628" y="986008"/>
                  <a:pt x="5053683" y="986467"/>
                  <a:pt x="5045881" y="982133"/>
                </a:cubicBezTo>
                <a:cubicBezTo>
                  <a:pt x="5045856" y="982119"/>
                  <a:pt x="4982393" y="939808"/>
                  <a:pt x="4969681" y="931333"/>
                </a:cubicBezTo>
                <a:lnTo>
                  <a:pt x="4918881" y="897467"/>
                </a:lnTo>
                <a:cubicBezTo>
                  <a:pt x="4910414" y="891822"/>
                  <a:pt x="4903135" y="883751"/>
                  <a:pt x="4893481" y="880533"/>
                </a:cubicBezTo>
                <a:cubicBezTo>
                  <a:pt x="4885014" y="877711"/>
                  <a:pt x="4876206" y="875760"/>
                  <a:pt x="4868081" y="872067"/>
                </a:cubicBezTo>
                <a:cubicBezTo>
                  <a:pt x="4845101" y="861622"/>
                  <a:pt x="4824295" y="846182"/>
                  <a:pt x="4800348" y="838200"/>
                </a:cubicBezTo>
                <a:lnTo>
                  <a:pt x="4749548" y="821267"/>
                </a:lnTo>
                <a:cubicBezTo>
                  <a:pt x="4700733" y="788722"/>
                  <a:pt x="4747825" y="816900"/>
                  <a:pt x="4698748" y="795867"/>
                </a:cubicBezTo>
                <a:cubicBezTo>
                  <a:pt x="4625512" y="764480"/>
                  <a:pt x="4699048" y="790321"/>
                  <a:pt x="4639481" y="770467"/>
                </a:cubicBezTo>
                <a:cubicBezTo>
                  <a:pt x="4622548" y="759178"/>
                  <a:pt x="4607988" y="743036"/>
                  <a:pt x="4588681" y="736600"/>
                </a:cubicBezTo>
                <a:cubicBezTo>
                  <a:pt x="4563225" y="728114"/>
                  <a:pt x="4559764" y="729436"/>
                  <a:pt x="4537881" y="711200"/>
                </a:cubicBezTo>
                <a:cubicBezTo>
                  <a:pt x="4528683" y="703535"/>
                  <a:pt x="4521932" y="693151"/>
                  <a:pt x="4512481" y="685800"/>
                </a:cubicBezTo>
                <a:cubicBezTo>
                  <a:pt x="4433316" y="624227"/>
                  <a:pt x="4489489" y="677927"/>
                  <a:pt x="4427815" y="626533"/>
                </a:cubicBezTo>
                <a:cubicBezTo>
                  <a:pt x="4421683" y="621423"/>
                  <a:pt x="4417523" y="614028"/>
                  <a:pt x="4410881" y="609600"/>
                </a:cubicBezTo>
                <a:cubicBezTo>
                  <a:pt x="4400380" y="602599"/>
                  <a:pt x="4386977" y="600416"/>
                  <a:pt x="4377015" y="592667"/>
                </a:cubicBezTo>
                <a:cubicBezTo>
                  <a:pt x="4361262" y="580415"/>
                  <a:pt x="4351286" y="561403"/>
                  <a:pt x="4334681" y="550333"/>
                </a:cubicBezTo>
                <a:lnTo>
                  <a:pt x="4283881" y="516467"/>
                </a:lnTo>
                <a:cubicBezTo>
                  <a:pt x="4275414" y="510822"/>
                  <a:pt x="4265676" y="506728"/>
                  <a:pt x="4258481" y="499533"/>
                </a:cubicBezTo>
                <a:cubicBezTo>
                  <a:pt x="4226770" y="467822"/>
                  <a:pt x="4244440" y="477919"/>
                  <a:pt x="4207681" y="465667"/>
                </a:cubicBezTo>
                <a:cubicBezTo>
                  <a:pt x="4199214" y="460022"/>
                  <a:pt x="4191383" y="453284"/>
                  <a:pt x="4182281" y="448733"/>
                </a:cubicBezTo>
                <a:cubicBezTo>
                  <a:pt x="4174299" y="444742"/>
                  <a:pt x="4164307" y="445217"/>
                  <a:pt x="4156881" y="440267"/>
                </a:cubicBezTo>
                <a:cubicBezTo>
                  <a:pt x="4146918" y="433625"/>
                  <a:pt x="4141444" y="421509"/>
                  <a:pt x="4131481" y="414867"/>
                </a:cubicBezTo>
                <a:cubicBezTo>
                  <a:pt x="4124055" y="409916"/>
                  <a:pt x="4114284" y="409916"/>
                  <a:pt x="4106081" y="406400"/>
                </a:cubicBezTo>
                <a:cubicBezTo>
                  <a:pt x="4094480" y="401428"/>
                  <a:pt x="4083933" y="394154"/>
                  <a:pt x="4072215" y="389467"/>
                </a:cubicBezTo>
                <a:cubicBezTo>
                  <a:pt x="4055642" y="382838"/>
                  <a:pt x="4036267" y="382434"/>
                  <a:pt x="4021415" y="372533"/>
                </a:cubicBezTo>
                <a:cubicBezTo>
                  <a:pt x="3986333" y="349145"/>
                  <a:pt x="4005887" y="358068"/>
                  <a:pt x="3962148" y="347133"/>
                </a:cubicBezTo>
                <a:cubicBezTo>
                  <a:pt x="3953681" y="341489"/>
                  <a:pt x="3946047" y="334333"/>
                  <a:pt x="3936748" y="330200"/>
                </a:cubicBezTo>
                <a:cubicBezTo>
                  <a:pt x="3920437" y="322951"/>
                  <a:pt x="3885948" y="313267"/>
                  <a:pt x="3885948" y="313267"/>
                </a:cubicBezTo>
                <a:cubicBezTo>
                  <a:pt x="3856394" y="283711"/>
                  <a:pt x="3876588" y="298857"/>
                  <a:pt x="3818215" y="279400"/>
                </a:cubicBezTo>
                <a:lnTo>
                  <a:pt x="3818215" y="279400"/>
                </a:lnTo>
                <a:cubicBezTo>
                  <a:pt x="3809748" y="273756"/>
                  <a:pt x="3800761" y="268824"/>
                  <a:pt x="3792815" y="262467"/>
                </a:cubicBezTo>
                <a:cubicBezTo>
                  <a:pt x="3786581" y="257480"/>
                  <a:pt x="3782726" y="249640"/>
                  <a:pt x="3775881" y="245533"/>
                </a:cubicBezTo>
                <a:cubicBezTo>
                  <a:pt x="3768228" y="240941"/>
                  <a:pt x="3758948" y="239889"/>
                  <a:pt x="3750481" y="237067"/>
                </a:cubicBezTo>
                <a:cubicBezTo>
                  <a:pt x="3744837" y="231422"/>
                  <a:pt x="3740688" y="223703"/>
                  <a:pt x="3733548" y="220133"/>
                </a:cubicBezTo>
                <a:cubicBezTo>
                  <a:pt x="3717583" y="212150"/>
                  <a:pt x="3699681" y="208844"/>
                  <a:pt x="3682748" y="203200"/>
                </a:cubicBezTo>
                <a:lnTo>
                  <a:pt x="3657348" y="194733"/>
                </a:lnTo>
                <a:cubicBezTo>
                  <a:pt x="3648881" y="191911"/>
                  <a:pt x="3639930" y="190258"/>
                  <a:pt x="3631948" y="186267"/>
                </a:cubicBezTo>
                <a:cubicBezTo>
                  <a:pt x="3620659" y="180622"/>
                  <a:pt x="3609040" y="175595"/>
                  <a:pt x="3598081" y="169333"/>
                </a:cubicBezTo>
                <a:cubicBezTo>
                  <a:pt x="3589246" y="164284"/>
                  <a:pt x="3582034" y="156408"/>
                  <a:pt x="3572681" y="152400"/>
                </a:cubicBezTo>
                <a:cubicBezTo>
                  <a:pt x="3561986" y="147816"/>
                  <a:pt x="3550003" y="147130"/>
                  <a:pt x="3538815" y="143933"/>
                </a:cubicBezTo>
                <a:cubicBezTo>
                  <a:pt x="3468297" y="123785"/>
                  <a:pt x="3582267" y="148014"/>
                  <a:pt x="3445681" y="127000"/>
                </a:cubicBezTo>
                <a:cubicBezTo>
                  <a:pt x="3431458" y="124812"/>
                  <a:pt x="3417594" y="120568"/>
                  <a:pt x="3403348" y="118533"/>
                </a:cubicBezTo>
                <a:cubicBezTo>
                  <a:pt x="3337346" y="109104"/>
                  <a:pt x="3328996" y="112712"/>
                  <a:pt x="3267881" y="101600"/>
                </a:cubicBezTo>
                <a:cubicBezTo>
                  <a:pt x="3256433" y="99518"/>
                  <a:pt x="3245516" y="94902"/>
                  <a:pt x="3234015" y="93133"/>
                </a:cubicBezTo>
                <a:cubicBezTo>
                  <a:pt x="3136110" y="78071"/>
                  <a:pt x="3186142" y="92026"/>
                  <a:pt x="3107015" y="76200"/>
                </a:cubicBezTo>
                <a:cubicBezTo>
                  <a:pt x="3095605" y="73918"/>
                  <a:pt x="3084705" y="69093"/>
                  <a:pt x="3073148" y="67733"/>
                </a:cubicBezTo>
                <a:cubicBezTo>
                  <a:pt x="3036603" y="63434"/>
                  <a:pt x="2999770" y="62089"/>
                  <a:pt x="2963081" y="59267"/>
                </a:cubicBezTo>
                <a:cubicBezTo>
                  <a:pt x="2850603" y="36770"/>
                  <a:pt x="2907053" y="45197"/>
                  <a:pt x="2793748" y="33867"/>
                </a:cubicBezTo>
                <a:cubicBezTo>
                  <a:pt x="2701467" y="15410"/>
                  <a:pt x="2783329" y="29808"/>
                  <a:pt x="2615948" y="16933"/>
                </a:cubicBezTo>
                <a:cubicBezTo>
                  <a:pt x="2580132" y="14178"/>
                  <a:pt x="2492540" y="4162"/>
                  <a:pt x="2455081" y="0"/>
                </a:cubicBezTo>
                <a:lnTo>
                  <a:pt x="1743881" y="8467"/>
                </a:lnTo>
                <a:cubicBezTo>
                  <a:pt x="1697639" y="9506"/>
                  <a:pt x="1698338" y="25936"/>
                  <a:pt x="1650748" y="33867"/>
                </a:cubicBezTo>
                <a:lnTo>
                  <a:pt x="1599948" y="42333"/>
                </a:lnTo>
                <a:cubicBezTo>
                  <a:pt x="1570402" y="52182"/>
                  <a:pt x="1567972" y="54159"/>
                  <a:pt x="1532215" y="59267"/>
                </a:cubicBezTo>
                <a:cubicBezTo>
                  <a:pt x="1506916" y="62881"/>
                  <a:pt x="1481314" y="64119"/>
                  <a:pt x="1456015" y="67733"/>
                </a:cubicBezTo>
                <a:cubicBezTo>
                  <a:pt x="1441769" y="69768"/>
                  <a:pt x="1427946" y="74298"/>
                  <a:pt x="1413681" y="76200"/>
                </a:cubicBezTo>
                <a:cubicBezTo>
                  <a:pt x="1385567" y="79949"/>
                  <a:pt x="1357237" y="81845"/>
                  <a:pt x="1329015" y="84667"/>
                </a:cubicBezTo>
                <a:cubicBezTo>
                  <a:pt x="1304372" y="90827"/>
                  <a:pt x="1277886" y="98018"/>
                  <a:pt x="1252815" y="101600"/>
                </a:cubicBezTo>
                <a:cubicBezTo>
                  <a:pt x="1227516" y="105214"/>
                  <a:pt x="1201947" y="106689"/>
                  <a:pt x="1176615" y="110067"/>
                </a:cubicBezTo>
                <a:cubicBezTo>
                  <a:pt x="1159599" y="112336"/>
                  <a:pt x="1142649" y="115166"/>
                  <a:pt x="1125815" y="118533"/>
                </a:cubicBezTo>
                <a:cubicBezTo>
                  <a:pt x="1114405" y="120815"/>
                  <a:pt x="1103467" y="125354"/>
                  <a:pt x="1091948" y="127000"/>
                </a:cubicBezTo>
                <a:cubicBezTo>
                  <a:pt x="1063870" y="131011"/>
                  <a:pt x="1035503" y="132645"/>
                  <a:pt x="1007281" y="135467"/>
                </a:cubicBezTo>
                <a:cubicBezTo>
                  <a:pt x="921974" y="156793"/>
                  <a:pt x="1043507" y="128017"/>
                  <a:pt x="897215" y="152400"/>
                </a:cubicBezTo>
                <a:cubicBezTo>
                  <a:pt x="888412" y="153867"/>
                  <a:pt x="880473" y="158703"/>
                  <a:pt x="871815" y="160867"/>
                </a:cubicBezTo>
                <a:cubicBezTo>
                  <a:pt x="857854" y="164357"/>
                  <a:pt x="843365" y="165547"/>
                  <a:pt x="829481" y="169333"/>
                </a:cubicBezTo>
                <a:cubicBezTo>
                  <a:pt x="812261" y="174029"/>
                  <a:pt x="795614" y="180623"/>
                  <a:pt x="778681" y="186267"/>
                </a:cubicBezTo>
                <a:cubicBezTo>
                  <a:pt x="770214" y="189089"/>
                  <a:pt x="761939" y="192568"/>
                  <a:pt x="753281" y="194733"/>
                </a:cubicBezTo>
                <a:cubicBezTo>
                  <a:pt x="741992" y="197555"/>
                  <a:pt x="730560" y="199856"/>
                  <a:pt x="719415" y="203200"/>
                </a:cubicBezTo>
                <a:cubicBezTo>
                  <a:pt x="719380" y="203210"/>
                  <a:pt x="655932" y="224361"/>
                  <a:pt x="643215" y="228600"/>
                </a:cubicBezTo>
                <a:lnTo>
                  <a:pt x="541615" y="262467"/>
                </a:lnTo>
                <a:cubicBezTo>
                  <a:pt x="482036" y="282326"/>
                  <a:pt x="555601" y="256473"/>
                  <a:pt x="482348" y="287867"/>
                </a:cubicBezTo>
                <a:cubicBezTo>
                  <a:pt x="434608" y="308327"/>
                  <a:pt x="480341" y="283327"/>
                  <a:pt x="423081" y="304800"/>
                </a:cubicBezTo>
                <a:cubicBezTo>
                  <a:pt x="411263" y="309232"/>
                  <a:pt x="400933" y="317046"/>
                  <a:pt x="389215" y="321733"/>
                </a:cubicBezTo>
                <a:cubicBezTo>
                  <a:pt x="372642" y="328362"/>
                  <a:pt x="355348" y="333023"/>
                  <a:pt x="338415" y="338667"/>
                </a:cubicBezTo>
                <a:lnTo>
                  <a:pt x="313015" y="347133"/>
                </a:lnTo>
                <a:cubicBezTo>
                  <a:pt x="285813" y="374335"/>
                  <a:pt x="306799" y="359158"/>
                  <a:pt x="262215" y="372533"/>
                </a:cubicBezTo>
                <a:cubicBezTo>
                  <a:pt x="245118" y="377662"/>
                  <a:pt x="211415" y="389467"/>
                  <a:pt x="211415" y="389467"/>
                </a:cubicBezTo>
                <a:cubicBezTo>
                  <a:pt x="180536" y="482101"/>
                  <a:pt x="229783" y="341790"/>
                  <a:pt x="186015" y="440267"/>
                </a:cubicBezTo>
                <a:cubicBezTo>
                  <a:pt x="178766" y="456578"/>
                  <a:pt x="178982" y="476215"/>
                  <a:pt x="169081" y="491067"/>
                </a:cubicBezTo>
                <a:cubicBezTo>
                  <a:pt x="163437" y="499534"/>
                  <a:pt x="156281" y="507168"/>
                  <a:pt x="152148" y="516467"/>
                </a:cubicBezTo>
                <a:cubicBezTo>
                  <a:pt x="144899" y="532778"/>
                  <a:pt x="140859" y="550334"/>
                  <a:pt x="135215" y="567267"/>
                </a:cubicBezTo>
                <a:lnTo>
                  <a:pt x="118281" y="618067"/>
                </a:lnTo>
                <a:cubicBezTo>
                  <a:pt x="115459" y="626534"/>
                  <a:pt x="111980" y="634809"/>
                  <a:pt x="109815" y="643467"/>
                </a:cubicBezTo>
                <a:lnTo>
                  <a:pt x="101348" y="677333"/>
                </a:lnTo>
                <a:cubicBezTo>
                  <a:pt x="104170" y="824089"/>
                  <a:pt x="102233" y="971013"/>
                  <a:pt x="109815" y="1117600"/>
                </a:cubicBezTo>
                <a:cubicBezTo>
                  <a:pt x="109815" y="1117606"/>
                  <a:pt x="130981" y="1181097"/>
                  <a:pt x="135215" y="1193800"/>
                </a:cubicBezTo>
                <a:cubicBezTo>
                  <a:pt x="138037" y="1202267"/>
                  <a:pt x="138730" y="1211774"/>
                  <a:pt x="143681" y="1219200"/>
                </a:cubicBezTo>
                <a:cubicBezTo>
                  <a:pt x="154970" y="1236133"/>
                  <a:pt x="171112" y="1250693"/>
                  <a:pt x="177548" y="1270000"/>
                </a:cubicBezTo>
                <a:cubicBezTo>
                  <a:pt x="188195" y="1301939"/>
                  <a:pt x="248103" y="1292578"/>
                  <a:pt x="219881" y="1346200"/>
                </a:cubicBezTo>
                <a:cubicBezTo>
                  <a:pt x="191659" y="1399822"/>
                  <a:pt x="-46818" y="1569155"/>
                  <a:pt x="8215" y="1591733"/>
                </a:cubicBezTo>
                <a:cubicBezTo>
                  <a:pt x="63248" y="1614311"/>
                  <a:pt x="428595" y="1471543"/>
                  <a:pt x="550082" y="1481667"/>
                </a:cubicBezTo>
                <a:cubicBezTo>
                  <a:pt x="575482" y="1478845"/>
                  <a:pt x="600882" y="1456267"/>
                  <a:pt x="617815" y="1447800"/>
                </a:cubicBezTo>
                <a:cubicBezTo>
                  <a:pt x="634748" y="1439333"/>
                  <a:pt x="640393" y="1437921"/>
                  <a:pt x="651682" y="1430866"/>
                </a:cubicBezTo>
                <a:cubicBezTo>
                  <a:pt x="662971" y="1423811"/>
                  <a:pt x="677082" y="1409700"/>
                  <a:pt x="685548" y="1405467"/>
                </a:cubicBezTo>
                <a:cubicBezTo>
                  <a:pt x="694014" y="1401234"/>
                  <a:pt x="692603" y="1411110"/>
                  <a:pt x="702481" y="1405466"/>
                </a:cubicBezTo>
                <a:cubicBezTo>
                  <a:pt x="712359" y="1399822"/>
                  <a:pt x="739171" y="1378656"/>
                  <a:pt x="744815" y="1371601"/>
                </a:cubicBezTo>
                <a:cubicBezTo>
                  <a:pt x="750459" y="1364546"/>
                  <a:pt x="726470" y="1367368"/>
                  <a:pt x="736348" y="1363134"/>
                </a:cubicBezTo>
                <a:cubicBezTo>
                  <a:pt x="746226" y="1358900"/>
                  <a:pt x="785782" y="1350388"/>
                  <a:pt x="804082" y="1346199"/>
                </a:cubicBezTo>
                <a:cubicBezTo>
                  <a:pt x="822382" y="1342010"/>
                  <a:pt x="827805" y="1343642"/>
                  <a:pt x="846149" y="1337998"/>
                </a:cubicBezTo>
                <a:cubicBezTo>
                  <a:pt x="864493" y="1332354"/>
                  <a:pt x="887293" y="1322255"/>
                  <a:pt x="914148" y="1312333"/>
                </a:cubicBezTo>
                <a:cubicBezTo>
                  <a:pt x="941003" y="1302411"/>
                  <a:pt x="977648" y="1285523"/>
                  <a:pt x="1007281" y="1278467"/>
                </a:cubicBezTo>
                <a:cubicBezTo>
                  <a:pt x="1036915" y="1271411"/>
                  <a:pt x="1063947" y="1272777"/>
                  <a:pt x="1091949" y="1269999"/>
                </a:cubicBezTo>
                <a:cubicBezTo>
                  <a:pt x="1119951" y="1267221"/>
                  <a:pt x="1142837" y="1266030"/>
                  <a:pt x="1175292" y="1261797"/>
                </a:cubicBezTo>
                <a:cubicBezTo>
                  <a:pt x="1207747" y="1257564"/>
                  <a:pt x="1258459" y="1247422"/>
                  <a:pt x="1286681" y="1244600"/>
                </a:cubicBezTo>
                <a:cubicBezTo>
                  <a:pt x="1309259" y="1238956"/>
                  <a:pt x="1321165" y="1241734"/>
                  <a:pt x="1337481" y="1244600"/>
                </a:cubicBezTo>
                <a:cubicBezTo>
                  <a:pt x="1353797" y="1247466"/>
                  <a:pt x="1364822" y="1258976"/>
                  <a:pt x="1384578" y="1261798"/>
                </a:cubicBezTo>
                <a:cubicBezTo>
                  <a:pt x="1404334" y="1264620"/>
                  <a:pt x="1432424" y="1259108"/>
                  <a:pt x="1456016" y="1261533"/>
                </a:cubicBezTo>
                <a:cubicBezTo>
                  <a:pt x="1479608" y="1263958"/>
                  <a:pt x="1507432" y="1273307"/>
                  <a:pt x="1526129" y="1276350"/>
                </a:cubicBezTo>
                <a:cubicBezTo>
                  <a:pt x="1544826" y="1279393"/>
                  <a:pt x="1550250" y="1279436"/>
                  <a:pt x="1568198" y="1279789"/>
                </a:cubicBezTo>
                <a:cubicBezTo>
                  <a:pt x="1586146" y="1280142"/>
                  <a:pt x="1605593" y="1281289"/>
                  <a:pt x="1633815" y="1278467"/>
                </a:cubicBezTo>
                <a:cubicBezTo>
                  <a:pt x="1745147" y="1250632"/>
                  <a:pt x="1633179" y="1276149"/>
                  <a:pt x="1896281" y="1261533"/>
                </a:cubicBezTo>
                <a:cubicBezTo>
                  <a:pt x="1921798" y="1260115"/>
                  <a:pt x="1947081" y="1255889"/>
                  <a:pt x="1972481" y="1253067"/>
                </a:cubicBezTo>
                <a:lnTo>
                  <a:pt x="2996948" y="1261533"/>
                </a:lnTo>
                <a:cubicBezTo>
                  <a:pt x="3008583" y="1261719"/>
                  <a:pt x="3019281" y="1268462"/>
                  <a:pt x="3030815" y="1270000"/>
                </a:cubicBezTo>
                <a:cubicBezTo>
                  <a:pt x="3061714" y="1274120"/>
                  <a:pt x="3092904" y="1275645"/>
                  <a:pt x="3123948" y="1278467"/>
                </a:cubicBezTo>
                <a:cubicBezTo>
                  <a:pt x="3200376" y="1297572"/>
                  <a:pt x="3107229" y="1275894"/>
                  <a:pt x="3234015" y="1295400"/>
                </a:cubicBezTo>
                <a:cubicBezTo>
                  <a:pt x="3245516" y="1297169"/>
                  <a:pt x="3256380" y="1302098"/>
                  <a:pt x="3267881" y="1303867"/>
                </a:cubicBezTo>
                <a:cubicBezTo>
                  <a:pt x="3293140" y="1307753"/>
                  <a:pt x="3318749" y="1308955"/>
                  <a:pt x="3344081" y="1312333"/>
                </a:cubicBezTo>
                <a:cubicBezTo>
                  <a:pt x="3361097" y="1314602"/>
                  <a:pt x="3377865" y="1318531"/>
                  <a:pt x="3394881" y="1320800"/>
                </a:cubicBezTo>
                <a:cubicBezTo>
                  <a:pt x="3420213" y="1324178"/>
                  <a:pt x="3445681" y="1326445"/>
                  <a:pt x="3471081" y="1329267"/>
                </a:cubicBezTo>
                <a:cubicBezTo>
                  <a:pt x="3548264" y="1348561"/>
                  <a:pt x="3454859" y="1326948"/>
                  <a:pt x="3589615" y="1346200"/>
                </a:cubicBezTo>
                <a:cubicBezTo>
                  <a:pt x="3601134" y="1347846"/>
                  <a:pt x="3612003" y="1352754"/>
                  <a:pt x="3623481" y="1354667"/>
                </a:cubicBezTo>
                <a:cubicBezTo>
                  <a:pt x="3645925" y="1358408"/>
                  <a:pt x="3668637" y="1360311"/>
                  <a:pt x="3691215" y="1363133"/>
                </a:cubicBezTo>
                <a:cubicBezTo>
                  <a:pt x="3702504" y="1365955"/>
                  <a:pt x="3713703" y="1369162"/>
                  <a:pt x="3725081" y="1371600"/>
                </a:cubicBezTo>
                <a:cubicBezTo>
                  <a:pt x="3753223" y="1377631"/>
                  <a:pt x="3782444" y="1379431"/>
                  <a:pt x="3809748" y="1388533"/>
                </a:cubicBezTo>
                <a:cubicBezTo>
                  <a:pt x="3818215" y="1391355"/>
                  <a:pt x="3826490" y="1394835"/>
                  <a:pt x="3835148" y="1397000"/>
                </a:cubicBezTo>
                <a:cubicBezTo>
                  <a:pt x="3849109" y="1400490"/>
                  <a:pt x="3863598" y="1401681"/>
                  <a:pt x="3877481" y="1405467"/>
                </a:cubicBezTo>
                <a:cubicBezTo>
                  <a:pt x="3894701" y="1410163"/>
                  <a:pt x="3911348" y="1416756"/>
                  <a:pt x="3928281" y="1422400"/>
                </a:cubicBezTo>
                <a:cubicBezTo>
                  <a:pt x="3936748" y="1425222"/>
                  <a:pt x="3944930" y="1429117"/>
                  <a:pt x="3953681" y="1430867"/>
                </a:cubicBezTo>
                <a:cubicBezTo>
                  <a:pt x="3977864" y="1435703"/>
                  <a:pt x="4005956" y="1440623"/>
                  <a:pt x="4029881" y="1447800"/>
                </a:cubicBezTo>
                <a:cubicBezTo>
                  <a:pt x="4046977" y="1452929"/>
                  <a:pt x="4063365" y="1460404"/>
                  <a:pt x="4080681" y="1464733"/>
                </a:cubicBezTo>
                <a:cubicBezTo>
                  <a:pt x="4091970" y="1467555"/>
                  <a:pt x="4103359" y="1470003"/>
                  <a:pt x="4114548" y="1473200"/>
                </a:cubicBezTo>
                <a:cubicBezTo>
                  <a:pt x="4123129" y="1475652"/>
                  <a:pt x="4131197" y="1479917"/>
                  <a:pt x="4139948" y="1481667"/>
                </a:cubicBezTo>
                <a:cubicBezTo>
                  <a:pt x="4159517" y="1485581"/>
                  <a:pt x="4179459" y="1487311"/>
                  <a:pt x="4199215" y="1490133"/>
                </a:cubicBezTo>
                <a:cubicBezTo>
                  <a:pt x="4207682" y="1492955"/>
                  <a:pt x="4216034" y="1496148"/>
                  <a:pt x="4224615" y="1498600"/>
                </a:cubicBezTo>
                <a:cubicBezTo>
                  <a:pt x="4235803" y="1501797"/>
                  <a:pt x="4247786" y="1502483"/>
                  <a:pt x="4258481" y="1507067"/>
                </a:cubicBezTo>
                <a:cubicBezTo>
                  <a:pt x="4325906" y="1535964"/>
                  <a:pt x="4243882" y="1514631"/>
                  <a:pt x="4309281" y="1532467"/>
                </a:cubicBezTo>
                <a:cubicBezTo>
                  <a:pt x="4331734" y="1538590"/>
                  <a:pt x="4354937" y="1542040"/>
                  <a:pt x="4377015" y="1549400"/>
                </a:cubicBezTo>
                <a:cubicBezTo>
                  <a:pt x="4437916" y="1569701"/>
                  <a:pt x="4361863" y="1545071"/>
                  <a:pt x="4436281" y="1566333"/>
                </a:cubicBezTo>
                <a:cubicBezTo>
                  <a:pt x="4444862" y="1568785"/>
                  <a:pt x="4453023" y="1572635"/>
                  <a:pt x="4461681" y="1574800"/>
                </a:cubicBezTo>
                <a:cubicBezTo>
                  <a:pt x="4475642" y="1578290"/>
                  <a:pt x="4490231" y="1579132"/>
                  <a:pt x="4504015" y="1583267"/>
                </a:cubicBezTo>
                <a:cubicBezTo>
                  <a:pt x="4588196" y="1608521"/>
                  <a:pt x="4502245" y="1593407"/>
                  <a:pt x="4597148" y="1617133"/>
                </a:cubicBezTo>
                <a:cubicBezTo>
                  <a:pt x="4608437" y="1619955"/>
                  <a:pt x="4619869" y="1622256"/>
                  <a:pt x="4631015" y="1625600"/>
                </a:cubicBezTo>
                <a:cubicBezTo>
                  <a:pt x="4648112" y="1630729"/>
                  <a:pt x="4664312" y="1639032"/>
                  <a:pt x="4681815" y="1642533"/>
                </a:cubicBezTo>
                <a:cubicBezTo>
                  <a:pt x="4695926" y="1645355"/>
                  <a:pt x="4710265" y="1647214"/>
                  <a:pt x="4724148" y="1651000"/>
                </a:cubicBezTo>
                <a:cubicBezTo>
                  <a:pt x="4741368" y="1655696"/>
                  <a:pt x="4757632" y="1663604"/>
                  <a:pt x="4774948" y="1667933"/>
                </a:cubicBezTo>
                <a:cubicBezTo>
                  <a:pt x="4880860" y="1694412"/>
                  <a:pt x="4749161" y="1660566"/>
                  <a:pt x="4834215" y="1684867"/>
                </a:cubicBezTo>
                <a:cubicBezTo>
                  <a:pt x="4845403" y="1688064"/>
                  <a:pt x="4856893" y="1690136"/>
                  <a:pt x="4868081" y="1693333"/>
                </a:cubicBezTo>
                <a:cubicBezTo>
                  <a:pt x="4876662" y="1695785"/>
                  <a:pt x="4885499" y="1697809"/>
                  <a:pt x="4893481" y="1701800"/>
                </a:cubicBezTo>
                <a:cubicBezTo>
                  <a:pt x="4902582" y="1706351"/>
                  <a:pt x="4909318" y="1715256"/>
                  <a:pt x="4918881" y="1718733"/>
                </a:cubicBezTo>
                <a:cubicBezTo>
                  <a:pt x="4940753" y="1726686"/>
                  <a:pt x="4964536" y="1728308"/>
                  <a:pt x="4986615" y="1735667"/>
                </a:cubicBezTo>
                <a:lnTo>
                  <a:pt x="5037415" y="1752600"/>
                </a:lnTo>
                <a:cubicBezTo>
                  <a:pt x="5045882" y="1755422"/>
                  <a:pt x="5055389" y="1756117"/>
                  <a:pt x="5062815" y="1761067"/>
                </a:cubicBezTo>
                <a:cubicBezTo>
                  <a:pt x="5135607" y="1809594"/>
                  <a:pt x="5043508" y="1751414"/>
                  <a:pt x="5113615" y="1786467"/>
                </a:cubicBezTo>
                <a:cubicBezTo>
                  <a:pt x="5172084" y="1815702"/>
                  <a:pt x="5102399" y="1794245"/>
                  <a:pt x="5172881" y="1811867"/>
                </a:cubicBezTo>
                <a:cubicBezTo>
                  <a:pt x="5212317" y="1851300"/>
                  <a:pt x="5161265" y="1806059"/>
                  <a:pt x="5223681" y="1837267"/>
                </a:cubicBezTo>
                <a:cubicBezTo>
                  <a:pt x="5230821" y="1840837"/>
                  <a:pt x="5233770" y="1850093"/>
                  <a:pt x="5240615" y="1854200"/>
                </a:cubicBezTo>
                <a:cubicBezTo>
                  <a:pt x="5249294" y="1859407"/>
                  <a:pt x="5293551" y="1869551"/>
                  <a:pt x="5299881" y="1871133"/>
                </a:cubicBezTo>
                <a:cubicBezTo>
                  <a:pt x="5305526" y="1876778"/>
                  <a:pt x="5309675" y="1884497"/>
                  <a:pt x="5316815" y="1888067"/>
                </a:cubicBezTo>
                <a:cubicBezTo>
                  <a:pt x="5327223" y="1893271"/>
                  <a:pt x="5338951" y="1891109"/>
                  <a:pt x="5350681" y="1896533"/>
                </a:cubicBezTo>
                <a:cubicBezTo>
                  <a:pt x="5362411" y="1901957"/>
                  <a:pt x="5373699" y="1910557"/>
                  <a:pt x="5387193" y="1920611"/>
                </a:cubicBezTo>
                <a:cubicBezTo>
                  <a:pt x="5400687" y="1930665"/>
                  <a:pt x="5406507" y="1946627"/>
                  <a:pt x="5431643" y="1956858"/>
                </a:cubicBezTo>
                <a:cubicBezTo>
                  <a:pt x="5456779" y="1967089"/>
                  <a:pt x="5524954" y="1976482"/>
                  <a:pt x="5538007" y="1981994"/>
                </a:cubicBezTo>
                <a:cubicBezTo>
                  <a:pt x="5551060" y="1987506"/>
                  <a:pt x="5501495" y="1983183"/>
                  <a:pt x="5509962" y="1989930"/>
                </a:cubicBezTo>
                <a:cubicBezTo>
                  <a:pt x="5518429" y="1996677"/>
                  <a:pt x="5561688" y="2009245"/>
                  <a:pt x="5588808" y="2022474"/>
                </a:cubicBezTo>
                <a:cubicBezTo>
                  <a:pt x="5615928" y="2035703"/>
                  <a:pt x="5648868" y="2057091"/>
                  <a:pt x="5672680" y="2069306"/>
                </a:cubicBezTo>
                <a:cubicBezTo>
                  <a:pt x="5696492" y="2081521"/>
                  <a:pt x="5723214" y="2092944"/>
                  <a:pt x="5731681" y="2095766"/>
                </a:cubicBezTo>
                <a:cubicBezTo>
                  <a:pt x="5769673" y="2133755"/>
                  <a:pt x="5764270" y="2114682"/>
                  <a:pt x="5781159" y="2123545"/>
                </a:cubicBezTo>
                <a:cubicBezTo>
                  <a:pt x="5798048" y="2132408"/>
                  <a:pt x="5810395" y="2139464"/>
                  <a:pt x="5833017" y="2148945"/>
                </a:cubicBezTo>
                <a:cubicBezTo>
                  <a:pt x="5855639" y="2158426"/>
                  <a:pt x="5891445" y="2171699"/>
                  <a:pt x="5916889" y="2180430"/>
                </a:cubicBezTo>
                <a:cubicBezTo>
                  <a:pt x="5942333" y="2189161"/>
                  <a:pt x="5963192" y="2195070"/>
                  <a:pt x="5985682" y="2201332"/>
                </a:cubicBezTo>
                <a:cubicBezTo>
                  <a:pt x="6008172" y="2207594"/>
                  <a:pt x="6036306" y="2219413"/>
                  <a:pt x="6051828" y="2218002"/>
                </a:cubicBezTo>
                <a:cubicBezTo>
                  <a:pt x="6067350" y="2216591"/>
                  <a:pt x="6071495" y="2199879"/>
                  <a:pt x="6078815" y="2192867"/>
                </a:cubicBezTo>
                <a:cubicBezTo>
                  <a:pt x="6086135" y="2185856"/>
                  <a:pt x="6090761" y="2182166"/>
                  <a:pt x="6095748" y="2175933"/>
                </a:cubicBezTo>
                <a:cubicBezTo>
                  <a:pt x="6138460" y="2122542"/>
                  <a:pt x="6088736" y="2174476"/>
                  <a:pt x="6129615" y="2133600"/>
                </a:cubicBezTo>
                <a:cubicBezTo>
                  <a:pt x="6156064" y="2027793"/>
                  <a:pt x="6122269" y="2159307"/>
                  <a:pt x="6146548" y="2074333"/>
                </a:cubicBezTo>
                <a:cubicBezTo>
                  <a:pt x="6152169" y="2054660"/>
                  <a:pt x="6160569" y="2017058"/>
                  <a:pt x="6163481" y="1998133"/>
                </a:cubicBezTo>
                <a:cubicBezTo>
                  <a:pt x="6166941" y="1975644"/>
                  <a:pt x="6168941" y="1952954"/>
                  <a:pt x="6171948" y="1930400"/>
                </a:cubicBezTo>
                <a:cubicBezTo>
                  <a:pt x="6174586" y="1910619"/>
                  <a:pt x="6178326" y="1890980"/>
                  <a:pt x="6180415" y="1871133"/>
                </a:cubicBezTo>
                <a:cubicBezTo>
                  <a:pt x="6183973" y="1837336"/>
                  <a:pt x="6186059" y="1803400"/>
                  <a:pt x="6188881" y="1769533"/>
                </a:cubicBezTo>
                <a:cubicBezTo>
                  <a:pt x="6186059" y="1707444"/>
                  <a:pt x="6185371" y="1645222"/>
                  <a:pt x="6180415" y="1583267"/>
                </a:cubicBezTo>
                <a:cubicBezTo>
                  <a:pt x="6179703" y="1574371"/>
                  <a:pt x="6177135" y="1565129"/>
                  <a:pt x="6171948" y="1557867"/>
                </a:cubicBezTo>
                <a:cubicBezTo>
                  <a:pt x="6162668" y="1544876"/>
                  <a:pt x="6146937" y="1537284"/>
                  <a:pt x="6138081" y="1524000"/>
                </a:cubicBezTo>
                <a:cubicBezTo>
                  <a:pt x="6126792" y="1507067"/>
                  <a:pt x="6118606" y="1487590"/>
                  <a:pt x="6104215" y="1473200"/>
                </a:cubicBezTo>
                <a:cubicBezTo>
                  <a:pt x="6098570" y="1467556"/>
                  <a:pt x="6092268" y="1462500"/>
                  <a:pt x="6087281" y="1456267"/>
                </a:cubicBezTo>
                <a:cubicBezTo>
                  <a:pt x="6080924" y="1448321"/>
                  <a:pt x="6078977" y="1436260"/>
                  <a:pt x="6070348" y="1430867"/>
                </a:cubicBezTo>
                <a:cubicBezTo>
                  <a:pt x="6055212" y="1421407"/>
                  <a:pt x="6037893" y="1418166"/>
                  <a:pt x="6019548" y="1413933"/>
                </a:cubicBezTo>
                <a:close/>
              </a:path>
            </a:pathLst>
          </a:custGeom>
          <a:solidFill>
            <a:schemeClr val="bg1">
              <a:lumMod val="75000"/>
              <a:alpha val="26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5047" y="0"/>
            <a:ext cx="2845814" cy="5761038"/>
          </a:xfrm>
          <a:prstGeom prst="rect">
            <a:avLst/>
          </a:prstGeom>
        </p:spPr>
      </p:pic>
      <p:sp>
        <p:nvSpPr>
          <p:cNvPr id="2" name="矩形 1"/>
          <p:cNvSpPr/>
          <p:nvPr/>
        </p:nvSpPr>
        <p:spPr>
          <a:xfrm rot="21380352">
            <a:off x="1827175" y="210362"/>
            <a:ext cx="3550475" cy="5340316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444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43374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 dpi="0" rotWithShape="1">
            <a:blip r:embed="rId3"/>
            <a:srcRect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337955" y="216223"/>
            <a:ext cx="5134553" cy="954107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天未央，夜已醒，驻足倾听天外音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Day not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ended,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the night has awaked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, Stop listening to the sound of from far away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舒体" pitchFamily="2" charset="-122"/>
                <a:ea typeface="方正舒体" pitchFamily="2" charset="-122"/>
              </a:rPr>
              <a:t>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舒体" pitchFamily="2" charset="-122"/>
              <a:ea typeface="方正舒体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1111755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337955" y="310297"/>
            <a:ext cx="5134553" cy="64633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远离尘世，心如止水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Let the heart calm like water,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far away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from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city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舒体" pitchFamily="2" charset="-122"/>
                <a:ea typeface="方正舒体" pitchFamily="2" charset="-122"/>
              </a:rPr>
              <a:t>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舒体" pitchFamily="2" charset="-122"/>
              <a:ea typeface="方正舒体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2724437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337955" y="310297"/>
            <a:ext cx="5134553" cy="64633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悬浮，在水天一色的夜色中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Suspension, in the dim light of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night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舒体" pitchFamily="2" charset="-122"/>
                <a:ea typeface="方正舒体" pitchFamily="2" charset="-122"/>
              </a:rPr>
              <a:t>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舒体" pitchFamily="2" charset="-122"/>
              <a:ea typeface="方正舒体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2724437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337955" y="289972"/>
            <a:ext cx="5134553" cy="646331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泊舟赏夜，闲客三两，又是一个不眠夜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The boat sleeping,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visitors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walking, it</a:t>
            </a:r>
            <a:r>
              <a:rPr lang="zh-CN" altLang="en-US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is a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sleepless night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舒体" pitchFamily="2" charset="-122"/>
                <a:ea typeface="方正舒体" pitchFamily="2" charset="-122"/>
              </a:rPr>
              <a:t>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舒体" pitchFamily="2" charset="-122"/>
              <a:ea typeface="方正舒体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2724437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矩形 5"/>
          <p:cNvSpPr/>
          <p:nvPr/>
        </p:nvSpPr>
        <p:spPr>
          <a:xfrm>
            <a:off x="337956" y="1296343"/>
            <a:ext cx="7542443" cy="4230414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337955" y="289972"/>
            <a:ext cx="5350578" cy="954107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夜半无语人寂时</a:t>
            </a:r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，疏云孤影伴相思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When midnight silence, thin cloud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and lonely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shadow with lovesickness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舒体" pitchFamily="2" charset="-122"/>
                <a:ea typeface="方正舒体" pitchFamily="2" charset="-122"/>
              </a:rPr>
              <a:t>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舒体" pitchFamily="2" charset="-122"/>
              <a:ea typeface="方正舒体" pitchFamily="2" charset="-122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5204005" y="4752727"/>
            <a:ext cx="162416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虹桥</a:t>
            </a:r>
            <a:endParaRPr lang="en-US" altLang="zh-CN" b="1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  <a:p>
            <a:pPr algn="ctr"/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the rainbow bridge</a:t>
            </a:r>
          </a:p>
        </p:txBody>
      </p:sp>
    </p:spTree>
    <p:extLst>
      <p:ext uri="{BB962C8B-B14F-4D97-AF65-F5344CB8AC3E}">
        <p14:creationId xmlns:p14="http://schemas.microsoft.com/office/powerpoint/2010/main" val="21111755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 advTm="7000">
        <p:split orient="vert"/>
      </p:transition>
    </mc:Choice>
    <mc:Fallback xmlns="">
      <p:transition spd="slow" advTm="7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图片 9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0541" y="0"/>
            <a:ext cx="2880222" cy="5787296"/>
          </a:xfrm>
          <a:prstGeom prst="rect">
            <a:avLst/>
          </a:prstGeom>
        </p:spPr>
      </p:pic>
      <p:sp>
        <p:nvSpPr>
          <p:cNvPr id="7" name="矩形 6"/>
          <p:cNvSpPr/>
          <p:nvPr/>
        </p:nvSpPr>
        <p:spPr>
          <a:xfrm>
            <a:off x="0" y="0"/>
            <a:ext cx="5688533" cy="5761038"/>
          </a:xfrm>
          <a:prstGeom prst="rect">
            <a:avLst/>
          </a:prstGeom>
          <a:ln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8416" y="432247"/>
            <a:ext cx="4868832" cy="3328691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8" name="TextBox 7"/>
          <p:cNvSpPr txBox="1"/>
          <p:nvPr/>
        </p:nvSpPr>
        <p:spPr>
          <a:xfrm>
            <a:off x="143967" y="4114399"/>
            <a:ext cx="54006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b="1" dirty="0" smtClean="0">
                <a:solidFill>
                  <a:schemeClr val="bg1"/>
                </a:solidFill>
                <a:latin typeface="Georgia" pitchFamily="18" charset="0"/>
              </a:rPr>
              <a:t>        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Feng Huang, means phoenix, phoenix is considered to be among the most privileged birds, as the king of birds.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967" y="4104655"/>
            <a:ext cx="540060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b="1" dirty="0" smtClean="0">
                <a:solidFill>
                  <a:schemeClr val="bg1"/>
                </a:solidFill>
                <a:latin typeface="Georgia" pitchFamily="18" charset="0"/>
              </a:rPr>
              <a:t>       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 Feng Huang city, is located in the southwest of xiangxi tujia and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miso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autonomous prefecture of hunan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province of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China.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New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Zealand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famous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writer Louis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Eli praised </a:t>
            </a:r>
            <a:r>
              <a:rPr lang="en-US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as the most beautiful city in </a:t>
            </a:r>
            <a:r>
              <a:rPr lang="en-US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China.</a:t>
            </a:r>
            <a:endParaRPr lang="zh-CN" altLang="en-US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430522" y="3240559"/>
            <a:ext cx="4825963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t-IT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Music: Angelic Love; Section </a:t>
            </a:r>
            <a:r>
              <a:rPr lang="it-IT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1 - Robert </a:t>
            </a:r>
            <a:r>
              <a:rPr lang="it-IT" altLang="zh-CN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Haig </a:t>
            </a:r>
            <a:r>
              <a:rPr lang="it-IT" altLang="zh-CN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Coxon</a:t>
            </a:r>
            <a:endParaRPr lang="it-IT" altLang="zh-CN" sz="2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舒体" pitchFamily="2" charset="-122"/>
              <a:ea typeface="方正舒体" pitchFamily="2" charset="-122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5976565" y="1728391"/>
            <a:ext cx="2438847" cy="3481385"/>
          </a:xfrm>
          <a:prstGeom prst="rect">
            <a:avLst/>
          </a:prstGeom>
          <a:solidFill>
            <a:schemeClr val="bg1">
              <a:alpha val="37000"/>
            </a:schemeClr>
          </a:solidFill>
          <a:ln>
            <a:noFill/>
          </a:ln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 anchorCtr="0"/>
          <a:lstStyle/>
          <a:p>
            <a:pPr algn="r"/>
            <a:endParaRPr lang="zh-CN" altLang="en-US" sz="28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方正静蕾简体" pitchFamily="2" charset="-122"/>
              <a:ea typeface="方正静蕾简体" pitchFamily="2" charset="-122"/>
              <a:cs typeface="HAKUYOGuiFanZi3500" pitchFamily="2" charset="-122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83625" y="1970613"/>
            <a:ext cx="1997104" cy="256609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3" name="矩形 12"/>
          <p:cNvSpPr/>
          <p:nvPr/>
        </p:nvSpPr>
        <p:spPr>
          <a:xfrm rot="20932178">
            <a:off x="6660603" y="4589299"/>
            <a:ext cx="1545616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2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静蕾简体" pitchFamily="2" charset="-122"/>
                <a:ea typeface="方正静蕾简体" pitchFamily="2" charset="-122"/>
                <a:cs typeface="HAKUYOGuiFanZi3500" pitchFamily="2" charset="-122"/>
              </a:rPr>
              <a:t>Fly_silence</a:t>
            </a:r>
          </a:p>
        </p:txBody>
      </p:sp>
    </p:spTree>
    <p:extLst>
      <p:ext uri="{BB962C8B-B14F-4D97-AF65-F5344CB8AC3E}">
        <p14:creationId xmlns:p14="http://schemas.microsoft.com/office/powerpoint/2010/main" val="17161780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" presetID="47" presetClass="exit" presetSubtype="0" fill="hold" grpId="0" nodeType="after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000"/>
                            </p:stCondLst>
                            <p:childTnLst>
                              <p:par>
                                <p:cTn id="1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7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2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2" presetClass="entr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1000"/>
                            </p:stCondLst>
                            <p:childTnLst>
                              <p:par>
                                <p:cTn id="35" presetID="42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8" grpId="1"/>
      <p:bldP spid="9" grpId="0"/>
      <p:bldP spid="12" grpId="0"/>
      <p:bldP spid="3" grpId="0" animBg="1"/>
      <p:bldP spid="13" grpId="0"/>
    </p:bldLst>
  </p:timing>
</p:sld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4320</TotalTime>
  <Words>824</Words>
  <Application>Microsoft Office PowerPoint</Application>
  <PresentationFormat>自定义</PresentationFormat>
  <Paragraphs>175</Paragraphs>
  <Slides>44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8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44</vt:i4>
      </vt:variant>
    </vt:vector>
  </HeadingPairs>
  <TitlesOfParts>
    <vt:vector size="53" baseType="lpstr">
      <vt:lpstr>Arial</vt:lpstr>
      <vt:lpstr>宋体</vt:lpstr>
      <vt:lpstr>方正舒体</vt:lpstr>
      <vt:lpstr>方正静蕾简体</vt:lpstr>
      <vt:lpstr>Calibri</vt:lpstr>
      <vt:lpstr>Georgia</vt:lpstr>
      <vt:lpstr>hakuyoxingshu7000</vt:lpstr>
      <vt:lpstr>HAKUYOGuiFanZi3500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ad</dc:creator>
  <cp:lastModifiedBy>ad</cp:lastModifiedBy>
  <cp:revision>496</cp:revision>
  <dcterms:created xsi:type="dcterms:W3CDTF">2015-11-24T02:39:17Z</dcterms:created>
  <dcterms:modified xsi:type="dcterms:W3CDTF">2016-07-17T14:23:30Z</dcterms:modified>
</cp:coreProperties>
</file>