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2Nhpp0CFLvZhYdrB4VhbQ==" hashData="9TLosDhq0jrUjmtbL+GjyloRGbM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>
        <p:scale>
          <a:sx n="89" d="100"/>
          <a:sy n="89" d="100"/>
        </p:scale>
        <p:origin x="576" y="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9570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211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581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8123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2330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667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650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745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644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710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24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007DB-89A8-4E5F-BAC6-0C0902B0AA1A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91E0E-9F61-4248-8F61-F36CF8E93A1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133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E7739-D227-4452-9D11-6B20ACD85ECD}" type="datetimeFigureOut">
              <a:rPr lang="fr-FR" smtClean="0"/>
              <a:t>01/06/2014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88D11-970B-430B-829D-AACBA5E6F3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036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B5275A79-482A-46DD-9339-4BCC5696A23A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01/06/2014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5EF73B7A-589E-4EDD-A38C-986506495A71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0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764" y="1147763"/>
            <a:ext cx="4414837" cy="441483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614058" y="5936344"/>
            <a:ext cx="481874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Proposé par Jackdidier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Yiruma - Indig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306425" y="33551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91369"/>
      </p:ext>
    </p:extLst>
  </p:cSld>
  <p:clrMapOvr>
    <a:masterClrMapping/>
  </p:clrMapOvr>
  <p:transition spd="slow" advClick="0" advTm="5000">
    <p:randomBar dir="vert"/>
    <p:sndAc>
      <p:stSnd>
        <p:snd r:embed="rId4" name="Yiruma - Indigo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4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830" y="547000"/>
            <a:ext cx="4465108" cy="55199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1524000" y="1698172"/>
            <a:ext cx="4470400" cy="317009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Grand peintre Espagnol, originaire de l’île de Crète. 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Doménikos Theotopoulos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connu sous le pseudo  de  EL GRECO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né en 1541, décédé en Avril 1614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Hommage à l’occasion de l’anniversaire  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de son décès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32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033" y="449943"/>
            <a:ext cx="7893480" cy="52725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596571" y="5878287"/>
            <a:ext cx="9245600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ville de Tolède, fêtera l’événement avec des expositions des œuvres de ce peintre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maniériste, précurseur de l’avant-garde expressionniste.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1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2298">
            <a:off x="1519674" y="759676"/>
            <a:ext cx="2426788" cy="357192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41716" y="4441371"/>
            <a:ext cx="2598057" cy="38470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Clocher de Santo Tomé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9285">
            <a:off x="8321536" y="818023"/>
            <a:ext cx="2652691" cy="353553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8043779" y="4441371"/>
            <a:ext cx="3088679" cy="6770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/>
              <a:t>Musée Santa Cruz  (ex hôpital)</a:t>
            </a:r>
            <a:endParaRPr lang="fr-FR" i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413" y="1552668"/>
            <a:ext cx="3251200" cy="43332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/>
          <p:cNvSpPr txBox="1"/>
          <p:nvPr/>
        </p:nvSpPr>
        <p:spPr>
          <a:xfrm>
            <a:off x="3033487" y="6066971"/>
            <a:ext cx="5907315" cy="6770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Vues de TOLEDE (le pont Alcantara sur le Tage et l’Alcazar)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817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82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87" y="328474"/>
            <a:ext cx="5515427" cy="617900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358743" y="2859314"/>
            <a:ext cx="3962400" cy="255454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ville de Tolède  sous l’orage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 l’artiste El Greco</a:t>
            </a:r>
          </a:p>
          <a:p>
            <a:r>
              <a:rPr lang="fr-FR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(Métropolitain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Muséum of Art New-York)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Peintre – sculpteur et Architecte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Fondateur de l’école Espagnole du 16éme siècle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00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885" y="213399"/>
            <a:ext cx="5251235" cy="643414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82058" y="2235199"/>
            <a:ext cx="3643087" cy="1631216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tableau le plus renommé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‘El entierro del conde de Orgaz’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(dans le cercle son autoportrait)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28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FFC000"/>
            </a:gs>
            <a:gs pos="77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258" y="236764"/>
            <a:ext cx="5003535" cy="641077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560458" y="2116911"/>
            <a:ext cx="4049487" cy="19389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Autre tableau caractéristique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‘El Caballero de la mano en el’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(Le gentilhomme à la main sur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poitrine.)</a:t>
            </a:r>
          </a:p>
        </p:txBody>
      </p:sp>
    </p:spTree>
    <p:extLst>
      <p:ext uri="{BB962C8B-B14F-4D97-AF65-F5344CB8AC3E}">
        <p14:creationId xmlns:p14="http://schemas.microsoft.com/office/powerpoint/2010/main" val="412025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wheel spokes="1"/>
      </p:transition>
    </mc:Choice>
    <mc:Fallback xmlns="">
      <p:transition spd="slow" advClick="0" advTm="7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81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664" y="319315"/>
            <a:ext cx="4835753" cy="62411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1741716" y="2119087"/>
            <a:ext cx="3817257" cy="317009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majorité des tableaux sont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d’inspiration religieuse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Sainte Alliance ou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rêve de Philippe II    (1580)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52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5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0" y="476359"/>
            <a:ext cx="4754880" cy="535838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17602" y="5834744"/>
            <a:ext cx="5123543" cy="6770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Portrait de Jeronimo CEVALLOS  maire de Tolède</a:t>
            </a:r>
          </a:p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(1613)  Musée Prado de Madrid.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833" y="476359"/>
            <a:ext cx="4131767" cy="535838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386287" y="5834744"/>
            <a:ext cx="4934856" cy="96948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Portrait du Frère Hortensio Félix de PARAVICINO (1609)  Musée Beaux-Arts de Boston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58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FFC000"/>
            </a:gs>
            <a:gs pos="52000">
              <a:schemeClr val="accent1">
                <a:lumMod val="75000"/>
              </a:schemeClr>
            </a:gs>
            <a:gs pos="75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312" y="491584"/>
            <a:ext cx="4800600" cy="382247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28725" y="4457701"/>
            <a:ext cx="5043488" cy="96948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mort de Laocoon (1604) National Gallery of Art</a:t>
            </a:r>
          </a:p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Washington.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489" y="1055875"/>
            <a:ext cx="3714751" cy="447955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200901" y="5657851"/>
            <a:ext cx="3943351" cy="6770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Détail d’une îcone</a:t>
            </a:r>
          </a:p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Saint LUC peignant la vierge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2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72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87" y="194289"/>
            <a:ext cx="3834675" cy="648898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3601" y="2090057"/>
            <a:ext cx="2931887" cy="126186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partage de la tunique du Christ (1577) Sacristie de la Cathédrale Sainte Marie de Tolède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858" y="509362"/>
            <a:ext cx="4268239" cy="556204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978400" y="4876801"/>
            <a:ext cx="2235200" cy="6770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Sauveur</a:t>
            </a:r>
          </a:p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Musée d’Edimbourg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10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687" y="301624"/>
            <a:ext cx="3587931" cy="614993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04687" y="5762172"/>
            <a:ext cx="3587931" cy="67709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Trinité (1577) Musée du Prado</a:t>
            </a:r>
          </a:p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Madrid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858" y="301625"/>
            <a:ext cx="4219940" cy="603430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992915" y="2639424"/>
            <a:ext cx="1843315" cy="184664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Retable du</a:t>
            </a:r>
          </a:p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maitre-autel de</a:t>
            </a:r>
          </a:p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Santo Domingo</a:t>
            </a:r>
          </a:p>
          <a:p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(architecture de</a:t>
            </a:r>
          </a:p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l’artiste)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60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glitter pattern="hexagon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286" y="277584"/>
            <a:ext cx="5164421" cy="6326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7707086" y="2873829"/>
            <a:ext cx="3193143" cy="132343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Obsèques du Comte d’ Orgaz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(1586)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Eglise Santo Tomé. Tolède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67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96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173" y="319315"/>
            <a:ext cx="4139203" cy="624114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85" y="652872"/>
            <a:ext cx="4055875" cy="529798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080376" y="1828801"/>
            <a:ext cx="2249339" cy="389335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martyre de</a:t>
            </a:r>
          </a:p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Saint Maurice</a:t>
            </a:r>
          </a:p>
          <a:p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Marie-Madeleine</a:t>
            </a:r>
          </a:p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pénitente  (1676)</a:t>
            </a:r>
          </a:p>
          <a:p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Musée Beaux-arts de</a:t>
            </a:r>
          </a:p>
          <a:p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Budapest.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55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accent2">
                <a:lumMod val="50000"/>
              </a:schemeClr>
            </a:gs>
            <a:gs pos="91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281" y="348343"/>
            <a:ext cx="7046249" cy="624114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61143" y="2656115"/>
            <a:ext cx="2556136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Agonie au jardin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96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0" y="601648"/>
            <a:ext cx="4218471" cy="526212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547" y="1482412"/>
            <a:ext cx="5422452" cy="359758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973945" y="6008915"/>
            <a:ext cx="330925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Dame à la fourrure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141029" y="5355771"/>
            <a:ext cx="377371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Triptyque de Modène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55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97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774" y="339567"/>
            <a:ext cx="4775199" cy="61977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90971" y="2757714"/>
            <a:ext cx="272868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Sainte Famille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51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chemeClr val="accent6">
                <a:lumMod val="75000"/>
              </a:schemeClr>
            </a:gs>
            <a:gs pos="100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173" y="239692"/>
            <a:ext cx="5094515" cy="638944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235200" y="2728686"/>
            <a:ext cx="275771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Evangile de Jean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84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249" y="275773"/>
            <a:ext cx="4661808" cy="62157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6778171" y="2349139"/>
            <a:ext cx="3918859" cy="132343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Avec le cliché de la Cathédrale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de Tolède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termine cet Hommage au peintre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El Greco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068457" y="5863772"/>
            <a:ext cx="374468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91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8811" y="2151518"/>
            <a:ext cx="2455117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389</Words>
  <Application>Microsoft Office PowerPoint</Application>
  <PresentationFormat>Personnalisé</PresentationFormat>
  <Paragraphs>91</Paragraphs>
  <Slides>20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20</vt:i4>
      </vt:variant>
    </vt:vector>
  </HeadingPairs>
  <TitlesOfParts>
    <vt:vector size="22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17</cp:revision>
  <dcterms:created xsi:type="dcterms:W3CDTF">2014-05-30T10:01:53Z</dcterms:created>
  <dcterms:modified xsi:type="dcterms:W3CDTF">2014-06-01T13:24:07Z</dcterms:modified>
</cp:coreProperties>
</file>