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56" r:id="rId3"/>
    <p:sldId id="319" r:id="rId4"/>
    <p:sldId id="327" r:id="rId5"/>
    <p:sldId id="326" r:id="rId6"/>
    <p:sldId id="325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10" r:id="rId17"/>
    <p:sldId id="309" r:id="rId18"/>
    <p:sldId id="308" r:id="rId19"/>
    <p:sldId id="307" r:id="rId20"/>
    <p:sldId id="306" r:id="rId21"/>
    <p:sldId id="305" r:id="rId22"/>
    <p:sldId id="329" r:id="rId23"/>
    <p:sldId id="304" r:id="rId24"/>
    <p:sldId id="258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56" autoAdjust="0"/>
    <p:restoredTop sz="86415" autoAdjust="0"/>
  </p:normalViewPr>
  <p:slideViewPr>
    <p:cSldViewPr snapToObjects="1">
      <p:cViewPr varScale="1">
        <p:scale>
          <a:sx n="105" d="100"/>
          <a:sy n="105" d="100"/>
        </p:scale>
        <p:origin x="-60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DA0617C2-6962-448C-98FB-9A44C76119DD}" type="datetimeFigureOut">
              <a:rPr lang="fr-CH"/>
              <a:pPr>
                <a:defRPr/>
              </a:pPr>
              <a:t>19.07.2016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H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2814FA6-5442-4D7F-9322-29D5AC95770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BEDE1-D29B-439B-BC24-7F3C8E015F2D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6DF85-1939-454D-A565-576F1B0B5FB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C6321-A0FB-4CA4-BB80-D23F87120208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4B8CD-08E8-47E0-A8B6-7E560AEF05D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D33D6-FC61-4141-B1E8-BA6DEEF2DA1F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DEB88-593D-40AE-AE16-3166B05A048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5FA67-FB58-4F90-AF75-5DA22E17B9CA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1F95C-81D1-4AA6-97BD-FE1F392469B6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768B7-9BE8-4A7A-B138-EEB89152F1B5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0677A-B505-4846-81A8-406C1B6767A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05D8-1057-4EC7-AC95-537C407E4BB7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423F6-84A9-4E07-ADAC-5F22EC3FD3D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788C-DA79-4E07-802A-546EB31FE662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DC555-BC22-405C-9928-12D3FA1DA44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3AA53-4F17-4C09-B512-4D833A57E795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34737-D9A3-4277-9816-611E6207B6C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A2785-C225-4583-85A7-64DF4C174503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FF674-4D6D-46EE-A5A2-E2EC3BE1151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6217A-7A7A-4BEF-8B4F-65E43C7033B8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B2C11-4F3A-4C1A-96C5-EC063A131BB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0BE1F-C400-4AFE-8AA4-ACC05C1E8FE7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1721D-3737-41D1-80ED-963EF2B4945B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EEF94C-0DD1-415F-B86C-8A8CC3F809E9}" type="datetimeFigureOut">
              <a:rPr lang="fr-FR"/>
              <a:pPr>
                <a:defRPr/>
              </a:pPr>
              <a:t>19/07/2016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A27D81-A869-4A5B-8902-4F947760B8E8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6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2.jpeg"/><Relationship Id="rId7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4.jpeg"/><Relationship Id="rId7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6.jpeg"/><Relationship Id="rId7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8.jpeg"/><Relationship Id="rId7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0.jpeg"/><Relationship Id="rId7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2.jpeg"/><Relationship Id="rId7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4.jpeg"/><Relationship Id="rId7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6.jpeg"/><Relationship Id="rId7" Type="http://schemas.openxmlformats.org/officeDocument/2006/relationships/image" Target="../media/image1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8.jpeg"/><Relationship Id="rId7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0.jpeg"/><Relationship Id="rId7" Type="http://schemas.openxmlformats.org/officeDocument/2006/relationships/image" Target="../media/image1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2.jpeg"/><Relationship Id="rId7" Type="http://schemas.openxmlformats.org/officeDocument/2006/relationships/image" Target="../media/image1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4.jpeg"/><Relationship Id="rId7" Type="http://schemas.openxmlformats.org/officeDocument/2006/relationships/image" Target="../media/image10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6.jpeg"/><Relationship Id="rId7" Type="http://schemas.openxmlformats.org/officeDocument/2006/relationships/image" Target="../media/image1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8.jpeg"/><Relationship Id="rId7" Type="http://schemas.openxmlformats.org/officeDocument/2006/relationships/image" Target="../media/image1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0.jpeg"/><Relationship Id="rId7" Type="http://schemas.openxmlformats.org/officeDocument/2006/relationships/image" Target="../media/image1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2.jpeg"/><Relationship Id="rId7" Type="http://schemas.openxmlformats.org/officeDocument/2006/relationships/image" Target="../media/image1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4.jpeg"/><Relationship Id="rId7" Type="http://schemas.openxmlformats.org/officeDocument/2006/relationships/image" Target="../media/image10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6.jpeg"/><Relationship Id="rId7" Type="http://schemas.openxmlformats.org/officeDocument/2006/relationships/image" Target="../media/image10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8.jpeg"/><Relationship Id="rId7" Type="http://schemas.openxmlformats.org/officeDocument/2006/relationships/image" Target="../media/image10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8.gif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ercle.e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9625" y="2241550"/>
            <a:ext cx="244475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2850" y="0"/>
            <a:ext cx="16383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22675" y="6000750"/>
            <a:ext cx="189865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714356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81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188"/>
            <a:ext cx="91440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6A92ED4F-EDD0-4537-B8A9-DC875DDDE0D8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19 juillet 2016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41214791-FDF0-4CAF-AA69-449B6C920D3A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07:38:39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>
    <p:sndAc>
      <p:stSnd>
        <p:snd r:embed="rId2" name="Edward Simoni &amp; Michael Hirte - CARMEN +_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55875" y="1327150"/>
            <a:ext cx="4032250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6000">
                <a:solidFill>
                  <a:srgbClr val="FFFF00"/>
                </a:solidFill>
                <a:latin typeface="Monotype Corsiva" pitchFamily="66" charset="0"/>
              </a:rPr>
              <a:t>Claude Monet</a:t>
            </a:r>
          </a:p>
        </p:txBody>
      </p:sp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4167188" y="34290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CH"/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502025" y="3429000"/>
            <a:ext cx="21399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6000">
                <a:solidFill>
                  <a:srgbClr val="FFFF00"/>
                </a:solidFill>
                <a:latin typeface="Monotype Corsiva" pitchFamily="66" charset="0"/>
              </a:rPr>
              <a:t>Peintre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Image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84213"/>
            <a:ext cx="5851525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Image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84213"/>
            <a:ext cx="5851525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7" descr="chat_30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8" descr="f98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Verfkwast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geai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Image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84213"/>
            <a:ext cx="589597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84213"/>
            <a:ext cx="589597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Image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38175"/>
            <a:ext cx="58515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61988"/>
            <a:ext cx="58515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Image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84213"/>
            <a:ext cx="585152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84213"/>
            <a:ext cx="585152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Image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1950" y="819150"/>
            <a:ext cx="5880100" cy="441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1950" y="819150"/>
            <a:ext cx="5880100" cy="441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Image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750888"/>
            <a:ext cx="5940425" cy="447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750888"/>
            <a:ext cx="5940425" cy="447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Image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9563" y="684213"/>
            <a:ext cx="59848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9563" y="684213"/>
            <a:ext cx="59848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Image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9563" y="684213"/>
            <a:ext cx="598487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9563" y="684213"/>
            <a:ext cx="598487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Image1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638175"/>
            <a:ext cx="5940425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638175"/>
            <a:ext cx="5940425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Image1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4013" y="684213"/>
            <a:ext cx="58959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4013" y="684213"/>
            <a:ext cx="58959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Image12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685800"/>
            <a:ext cx="5940425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685800"/>
            <a:ext cx="5940425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Image13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84213"/>
            <a:ext cx="585152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84213"/>
            <a:ext cx="585152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Image14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638175"/>
            <a:ext cx="5805488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638175"/>
            <a:ext cx="5805488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Image15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684213"/>
            <a:ext cx="58959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684213"/>
            <a:ext cx="5895975" cy="458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Image16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4013" y="773113"/>
            <a:ext cx="5895975" cy="44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4013" y="773113"/>
            <a:ext cx="5895975" cy="44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18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6238" y="728663"/>
            <a:ext cx="585152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728663"/>
            <a:ext cx="5851525" cy="454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19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685800"/>
            <a:ext cx="5940425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685800"/>
            <a:ext cx="5940425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20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684213"/>
            <a:ext cx="5805488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684213"/>
            <a:ext cx="5805488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07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8463" y="638175"/>
            <a:ext cx="5807075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Image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8463" y="638175"/>
            <a:ext cx="5807075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21a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1788" y="685800"/>
            <a:ext cx="5940425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685800"/>
            <a:ext cx="5940425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1" descr="D:\Mes images\Gif animé\Peintre\Peintr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2888" y="-171450"/>
            <a:ext cx="9585326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Image 4" descr="f9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67138" y="5768975"/>
            <a:ext cx="16097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Image 5" descr="chat_30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8000" y="6407150"/>
            <a:ext cx="6000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7" descr="gea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1268413"/>
            <a:ext cx="9556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5" descr="Verfkwast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64065" flipH="1">
            <a:off x="-234950" y="5405438"/>
            <a:ext cx="18351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3429000"/>
            <a:ext cx="6572250" cy="1901825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78581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Musique :  CARMEN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2145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Par  Edward Simoni &amp; Michael Hirte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3714752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5857875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theme/theme1.xml><?xml version="1.0" encoding="utf-8"?>
<a:theme xmlns:a="http://schemas.openxmlformats.org/drawingml/2006/main" name="058 Claude Mon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058 Claude Monet</Template>
  <TotalTime>1</TotalTime>
  <Words>21</Words>
  <Application>Microsoft Office PowerPoint</Application>
  <PresentationFormat>Affichage à l'écran (4:3)</PresentationFormat>
  <Paragraphs>8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Comic Sans MS</vt:lpstr>
      <vt:lpstr>Monotype Corsiva</vt:lpstr>
      <vt:lpstr>Signature</vt:lpstr>
      <vt:lpstr>058 Claude Monet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Claude Monet</dc:title>
  <dc:creator>Roger</dc:creator>
  <cp:keywords>RM</cp:keywords>
  <cp:lastModifiedBy>Jean-Louis</cp:lastModifiedBy>
  <cp:revision>2</cp:revision>
  <dcterms:created xsi:type="dcterms:W3CDTF">2016-06-23T07:40:18Z</dcterms:created>
  <dcterms:modified xsi:type="dcterms:W3CDTF">2016-07-19T05:38:38Z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