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</p:sldIdLst>
  <p:sldSz cx="9144000" cy="5715000" type="screen16x1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099" y="-67"/>
      </p:cViewPr>
      <p:guideLst>
        <p:guide orient="horz" pos="180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1775355"/>
            <a:ext cx="7772400" cy="1225021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238500"/>
            <a:ext cx="6400800" cy="14605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E9D736-49E5-469D-BBE9-CC83F803A70D}" type="datetimeFigureOut">
              <a:rPr lang="fr-FR" smtClean="0"/>
              <a:pPr/>
              <a:t>19/07/2016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48E944-9B62-4DEF-AF22-5DA7A05B7F9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Click="0" advTm="8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E9D736-49E5-469D-BBE9-CC83F803A70D}" type="datetimeFigureOut">
              <a:rPr lang="fr-FR" smtClean="0"/>
              <a:pPr/>
              <a:t>19/07/2016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48E944-9B62-4DEF-AF22-5DA7A05B7F9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Click="0" advTm="8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3672417"/>
            <a:ext cx="7772400" cy="1135063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422261"/>
            <a:ext cx="7772400" cy="1250156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E9D736-49E5-469D-BBE9-CC83F803A70D}" type="datetimeFigureOut">
              <a:rPr lang="fr-FR" smtClean="0"/>
              <a:pPr/>
              <a:t>19/07/2016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48E944-9B62-4DEF-AF22-5DA7A05B7F9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Click="0" advTm="8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333500"/>
            <a:ext cx="4038600" cy="377163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333500"/>
            <a:ext cx="4038600" cy="377163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E9D736-49E5-469D-BBE9-CC83F803A70D}" type="datetimeFigureOut">
              <a:rPr lang="fr-FR" smtClean="0"/>
              <a:pPr/>
              <a:t>19/07/2016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48E944-9B62-4DEF-AF22-5DA7A05B7F9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Click="0" advTm="8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279261"/>
            <a:ext cx="4040188" cy="53313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1812396"/>
            <a:ext cx="4040188" cy="329274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6" y="1279261"/>
            <a:ext cx="4041775" cy="53313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6" y="1812396"/>
            <a:ext cx="4041775" cy="329274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E9D736-49E5-469D-BBE9-CC83F803A70D}" type="datetimeFigureOut">
              <a:rPr lang="fr-FR" smtClean="0"/>
              <a:pPr/>
              <a:t>19/07/2016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48E944-9B62-4DEF-AF22-5DA7A05B7F9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Click="0" advTm="8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E9D736-49E5-469D-BBE9-CC83F803A70D}" type="datetimeFigureOut">
              <a:rPr lang="fr-FR" smtClean="0"/>
              <a:pPr/>
              <a:t>19/07/2016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48E944-9B62-4DEF-AF22-5DA7A05B7F9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Click="0" advTm="8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E9D736-49E5-469D-BBE9-CC83F803A70D}" type="datetimeFigureOut">
              <a:rPr lang="fr-FR" smtClean="0"/>
              <a:pPr/>
              <a:t>19/07/2016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48E944-9B62-4DEF-AF22-5DA7A05B7F9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Click="0" advTm="8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1" y="227542"/>
            <a:ext cx="3008313" cy="96837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27542"/>
            <a:ext cx="5111750" cy="4877594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1" y="1195917"/>
            <a:ext cx="3008313" cy="390921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E9D736-49E5-469D-BBE9-CC83F803A70D}" type="datetimeFigureOut">
              <a:rPr lang="fr-FR" smtClean="0"/>
              <a:pPr/>
              <a:t>19/07/2016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48E944-9B62-4DEF-AF22-5DA7A05B7F9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Click="0" advTm="8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000500"/>
            <a:ext cx="5486400" cy="472282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510646"/>
            <a:ext cx="5486400" cy="34290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4472782"/>
            <a:ext cx="5486400" cy="6707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E9D736-49E5-469D-BBE9-CC83F803A70D}" type="datetimeFigureOut">
              <a:rPr lang="fr-FR" smtClean="0"/>
              <a:pPr/>
              <a:t>19/07/2016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48E944-9B62-4DEF-AF22-5DA7A05B7F9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Click="0" advTm="8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E9D736-49E5-469D-BBE9-CC83F803A70D}" type="datetimeFigureOut">
              <a:rPr lang="fr-FR" smtClean="0"/>
              <a:pPr/>
              <a:t>19/07/2016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48E944-9B62-4DEF-AF22-5DA7A05B7F9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Click="0" advTm="8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28865"/>
            <a:ext cx="2057400" cy="4876271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28865"/>
            <a:ext cx="6019800" cy="4876271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E9D736-49E5-469D-BBE9-CC83F803A70D}" type="datetimeFigureOut">
              <a:rPr lang="fr-FR" smtClean="0"/>
              <a:pPr/>
              <a:t>19/07/2016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48E944-9B62-4DEF-AF22-5DA7A05B7F9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Click="0" advTm="800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28865"/>
            <a:ext cx="8229600" cy="9525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333500"/>
            <a:ext cx="8229600" cy="377163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5296959"/>
            <a:ext cx="2133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DE9D736-49E5-469D-BBE9-CC83F803A70D}" type="datetimeFigureOut">
              <a:rPr lang="fr-FR" smtClean="0"/>
              <a:pPr/>
              <a:t>19/07/2016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5296959"/>
            <a:ext cx="2895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5296959"/>
            <a:ext cx="2133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48E944-9B62-4DEF-AF22-5DA7A05B7F9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Click="0" advTm="8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62615" y="-922920"/>
            <a:ext cx="7772400" cy="6479714"/>
          </a:xfrm>
        </p:spPr>
        <p:txBody>
          <a:bodyPr>
            <a:noAutofit/>
          </a:bodyPr>
          <a:lstStyle/>
          <a:p>
            <a:pPr>
              <a:tabLst>
                <a:tab pos="88900" algn="l"/>
              </a:tabLst>
            </a:pPr>
            <a:r>
              <a:rPr lang="fr-FR" sz="4800" b="1" spc="600" dirty="0" smtClean="0">
                <a:ln>
                  <a:solidFill>
                    <a:schemeClr val="tx1"/>
                  </a:solidFill>
                </a:ln>
                <a:solidFill>
                  <a:schemeClr val="accent6">
                    <a:lumMod val="50000"/>
                  </a:schemeClr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Admirez la cascade </a:t>
            </a:r>
            <a:r>
              <a:rPr lang="fr-FR" sz="4800" b="1" spc="600" dirty="0" err="1" smtClean="0">
                <a:ln>
                  <a:solidFill>
                    <a:schemeClr val="tx1"/>
                  </a:solidFill>
                </a:ln>
                <a:solidFill>
                  <a:schemeClr val="accent6">
                    <a:lumMod val="50000"/>
                  </a:schemeClr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Havasu</a:t>
            </a:r>
            <a:r>
              <a:rPr lang="fr-FR" sz="4800" b="1" spc="600" dirty="0" smtClean="0">
                <a:ln>
                  <a:solidFill>
                    <a:schemeClr val="tx1"/>
                  </a:solidFill>
                </a:ln>
                <a:solidFill>
                  <a:schemeClr val="accent6">
                    <a:lumMod val="50000"/>
                  </a:schemeClr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, ce joyau naturel qui s’écoule le long des falaises du parc national du Grand Canyon</a:t>
            </a:r>
            <a:endParaRPr lang="fr-FR" sz="4800" b="1" spc="600" dirty="0">
              <a:ln>
                <a:solidFill>
                  <a:schemeClr val="tx1"/>
                </a:solidFill>
              </a:ln>
              <a:solidFill>
                <a:schemeClr val="accent6">
                  <a:lumMod val="50000"/>
                </a:schemeClr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4" name="ZoneTexte 3"/>
          <p:cNvSpPr txBox="1"/>
          <p:nvPr/>
        </p:nvSpPr>
        <p:spPr>
          <a:xfrm>
            <a:off x="179512" y="4477681"/>
            <a:ext cx="504056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spc="300" dirty="0" smtClean="0">
                <a:ln>
                  <a:solidFill>
                    <a:srgbClr val="FFFF00"/>
                  </a:solidFill>
                </a:ln>
                <a:solidFill>
                  <a:srgbClr val="FF0000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Montage image et son</a:t>
            </a:r>
          </a:p>
          <a:p>
            <a:r>
              <a:rPr lang="fr-FR" sz="2800" b="1" spc="300" dirty="0" smtClean="0">
                <a:ln>
                  <a:solidFill>
                    <a:srgbClr val="FFFF00"/>
                  </a:solidFill>
                </a:ln>
                <a:solidFill>
                  <a:srgbClr val="FF0000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Par  </a:t>
            </a:r>
            <a:r>
              <a:rPr lang="fr-FR" sz="2800" b="1" spc="300" dirty="0" err="1" smtClean="0">
                <a:ln>
                  <a:solidFill>
                    <a:srgbClr val="FFFF00"/>
                  </a:solidFill>
                </a:ln>
                <a:solidFill>
                  <a:srgbClr val="FF0000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yvon</a:t>
            </a:r>
            <a:endParaRPr lang="fr-FR" sz="2800" b="1" spc="300" dirty="0">
              <a:ln>
                <a:solidFill>
                  <a:srgbClr val="FFFF00"/>
                </a:solidFill>
              </a:ln>
              <a:solidFill>
                <a:srgbClr val="FF0000"/>
              </a:solidFill>
              <a:effectLst>
                <a:glow rad="228600">
                  <a:schemeClr val="accent1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6" name="ZoneTexte 5"/>
          <p:cNvSpPr txBox="1"/>
          <p:nvPr/>
        </p:nvSpPr>
        <p:spPr>
          <a:xfrm>
            <a:off x="6372201" y="4777714"/>
            <a:ext cx="335308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spc="600" dirty="0" smtClean="0">
                <a:ln>
                  <a:solidFill>
                    <a:srgbClr val="FFFF00"/>
                  </a:solidFill>
                </a:ln>
                <a:solidFill>
                  <a:srgbClr val="FF0000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auto</a:t>
            </a:r>
            <a:endParaRPr lang="fr-FR" sz="3200" b="1" spc="600" dirty="0">
              <a:ln>
                <a:solidFill>
                  <a:srgbClr val="FFFF00"/>
                </a:solidFill>
              </a:ln>
              <a:solidFill>
                <a:srgbClr val="FF0000"/>
              </a:solidFill>
              <a:effectLst>
                <a:glow rad="228600">
                  <a:schemeClr val="accent1">
                    <a:satMod val="175000"/>
                    <a:alpha val="40000"/>
                  </a:schemeClr>
                </a:glow>
              </a:effectLst>
            </a:endParaRPr>
          </a:p>
        </p:txBody>
      </p:sp>
    </p:spTree>
  </p:cSld>
  <p:clrMapOvr>
    <a:masterClrMapping/>
  </p:clrMapOvr>
  <p:transition spd="slow" advClick="0" advTm="8000">
    <p:sndAc>
      <p:stSnd>
        <p:snd r:embed="rId2" name="01 c'est magnifique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 descr="01_moyenne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715000"/>
          </a:xfrm>
        </p:spPr>
      </p:pic>
    </p:spTree>
  </p:cSld>
  <p:clrMapOvr>
    <a:masterClrMapping/>
  </p:clrMapOvr>
  <p:transition spd="slow" advClick="0" advTm="8000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 descr="02_moyenne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715000"/>
          </a:xfrm>
        </p:spPr>
      </p:pic>
    </p:spTree>
  </p:cSld>
  <p:clrMapOvr>
    <a:masterClrMapping/>
  </p:clrMapOvr>
  <p:transition spd="slow" advClick="0" advTm="8000"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 descr="03_moyenne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715000"/>
          </a:xfrm>
        </p:spPr>
      </p:pic>
    </p:spTree>
  </p:cSld>
  <p:clrMapOvr>
    <a:masterClrMapping/>
  </p:clrMapOvr>
  <p:transition spd="slow" advClick="0" advTm="8000"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 descr="04_moyenne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715000"/>
          </a:xfrm>
        </p:spPr>
      </p:pic>
    </p:spTree>
  </p:cSld>
  <p:clrMapOvr>
    <a:masterClrMapping/>
  </p:clrMapOvr>
  <p:transition spd="slow" advClick="0" advTm="8000"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 descr="05_moyenne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715000"/>
          </a:xfrm>
        </p:spPr>
      </p:pic>
    </p:spTree>
  </p:cSld>
  <p:clrMapOvr>
    <a:masterClrMapping/>
  </p:clrMapOvr>
  <p:transition spd="slow" advClick="0" advTm="8000"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 descr="06_moyenne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715000"/>
          </a:xfrm>
        </p:spPr>
      </p:pic>
    </p:spTree>
  </p:cSld>
  <p:clrMapOvr>
    <a:masterClrMapping/>
  </p:clrMapOvr>
  <p:transition spd="slow" advClick="0" advTm="8000"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 descr="07_moyenne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715000"/>
          </a:xfrm>
        </p:spPr>
      </p:pic>
    </p:spTree>
  </p:cSld>
  <p:clrMapOvr>
    <a:masterClrMapping/>
  </p:clrMapOvr>
  <p:transition spd="slow" advClick="0" advTm="8000"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 descr="08_moyenne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715000"/>
          </a:xfrm>
        </p:spPr>
      </p:pic>
    </p:spTree>
  </p:cSld>
  <p:clrMapOvr>
    <a:masterClrMapping/>
  </p:clrMapOvr>
  <p:transition spd="slow" advClick="0" advTm="8000"/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 descr="09_moyenne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715000"/>
          </a:xfrm>
        </p:spPr>
      </p:pic>
    </p:spTree>
  </p:cSld>
  <p:clrMapOvr>
    <a:masterClrMapping/>
  </p:clrMapOvr>
  <p:transition spd="slow" advClick="0" advTm="8000"/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 descr="010_moyenne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715000"/>
          </a:xfrm>
        </p:spPr>
      </p:pic>
    </p:spTree>
  </p:cSld>
  <p:clrMapOvr>
    <a:masterClrMapping/>
  </p:clrMapOvr>
  <p:transition spd="slow" advClick="0" advTm="8000"/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 descr="011_moyenne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691680" y="0"/>
            <a:ext cx="5760640" cy="5715000"/>
          </a:xfrm>
        </p:spPr>
      </p:pic>
    </p:spTree>
  </p:cSld>
  <p:clrMapOvr>
    <a:masterClrMapping/>
  </p:clrMapOvr>
  <p:transition spd="slow" advClick="0" advTm="8000"/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 descr="012_moyenne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715000"/>
          </a:xfrm>
        </p:spPr>
      </p:pic>
    </p:spTree>
  </p:cSld>
  <p:clrMapOvr>
    <a:masterClrMapping/>
  </p:clrMapOvr>
  <p:transition spd="slow" advClick="0" advTm="8000"/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4" name="Espace réservé du contenu 3" descr="013_moyenne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691680" y="0"/>
            <a:ext cx="5760640" cy="5715000"/>
          </a:xfrm>
        </p:spPr>
      </p:pic>
    </p:spTree>
  </p:cSld>
  <p:clrMapOvr>
    <a:masterClrMapping/>
  </p:clrMapOvr>
  <p:transition spd="slow" advClick="0" advTm="8000"/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 descr="014_moyenne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715000"/>
          </a:xfrm>
        </p:spPr>
      </p:pic>
    </p:spTree>
  </p:cSld>
  <p:clrMapOvr>
    <a:masterClrMapping/>
  </p:clrMapOvr>
  <p:transition spd="slow" advClick="0" advTm="8000"/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 descr="015_moyenne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715000"/>
          </a:xfrm>
        </p:spPr>
      </p:pic>
    </p:spTree>
  </p:cSld>
  <p:clrMapOvr>
    <a:masterClrMapping/>
  </p:clrMapOvr>
  <p:transition spd="slow" advClick="0" advTm="8000"/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 descr="016_moyenne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715000"/>
          </a:xfrm>
        </p:spPr>
      </p:pic>
    </p:spTree>
  </p:cSld>
  <p:clrMapOvr>
    <a:masterClrMapping/>
  </p:clrMapOvr>
  <p:transition spd="slow" advClick="0" advTm="8000"/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 descr="017_moyenne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715000"/>
          </a:xfrm>
        </p:spPr>
      </p:pic>
    </p:spTree>
  </p:cSld>
  <p:clrMapOvr>
    <a:masterClrMapping/>
  </p:clrMapOvr>
  <p:transition spd="slow" advClick="0" advTm="8000"/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 descr="018_moyenne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971600" y="0"/>
            <a:ext cx="7200800" cy="5715000"/>
          </a:xfrm>
        </p:spPr>
      </p:pic>
    </p:spTree>
  </p:cSld>
  <p:clrMapOvr>
    <a:masterClrMapping/>
  </p:clrMapOvr>
  <p:transition spd="slow" advClick="0" advTm="8000"/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33</TotalTime>
  <Words>27</Words>
  <Application>Microsoft Office PowerPoint</Application>
  <PresentationFormat>Affichage à l'écran (16:10)</PresentationFormat>
  <Paragraphs>4</Paragraphs>
  <Slides>19</Slides>
  <Notes>0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19</vt:i4>
      </vt:variant>
    </vt:vector>
  </HeadingPairs>
  <TitlesOfParts>
    <vt:vector size="20" baseType="lpstr">
      <vt:lpstr>Thème Office</vt:lpstr>
      <vt:lpstr>Admirez la cascade Havasu, ce joyau naturel qui s’écoule le long des falaises du parc national du Grand Canyon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Admirez la cascade Havasu, ce joyau naturel qui s’écoule le long des falaises du parc national du Grand Canyon</dc:title>
  <dc:creator>lebars.yvon</dc:creator>
  <cp:lastModifiedBy>lebars.yvon</cp:lastModifiedBy>
  <cp:revision>6</cp:revision>
  <dcterms:created xsi:type="dcterms:W3CDTF">2016-03-26T14:57:06Z</dcterms:created>
  <dcterms:modified xsi:type="dcterms:W3CDTF">2016-07-19T12:56:47Z</dcterms:modified>
</cp:coreProperties>
</file>