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60" r:id="rId3"/>
    <p:sldId id="257" r:id="rId4"/>
    <p:sldId id="258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YVzTdLXmAziS8CcVQtPSQ==" hashData="eLnxldiTVFvHh2N0B87z10b2CiGXrEEBk5YlK2FJPC/KdHKGn0tR2mWo9b1q1FiV+YgcejizZfmPaTIXvkaQ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71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7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04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62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54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14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37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75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40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46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49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FA328-F019-4B29-B789-5DA7A428B2D9}" type="datetimeFigureOut">
              <a:rPr lang="fr-FR" smtClean="0"/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78102-158D-424B-8F4C-4836F6731F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91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3" name="camera.wav"/>
          </p:stSnd>
        </p:sndAc>
      </p:transition>
    </mc:Choice>
    <mc:Fallback xmlns="">
      <p:transition spd="slow">
        <p:sndAc>
          <p:stSnd>
            <p:snd r:embed="rId14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hyperlink" Target="http://angelmessager.vip-blog.com/" TargetMode="Externa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15" name="Sous-titre 1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Sous-titre 2"/>
          <p:cNvSpPr txBox="1">
            <a:spLocks/>
          </p:cNvSpPr>
          <p:nvPr/>
        </p:nvSpPr>
        <p:spPr>
          <a:xfrm>
            <a:off x="1491352" y="4453128"/>
            <a:ext cx="4840078" cy="165576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0" y="0"/>
            <a:ext cx="5461827" cy="685800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039" y="6376987"/>
            <a:ext cx="1438275" cy="96202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0725039" y="6882675"/>
            <a:ext cx="1740665" cy="534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itre 2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8459536" y="4773177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Série sur les blagues :</a:t>
            </a:r>
          </a:p>
          <a:p>
            <a:r>
              <a:rPr lang="fr-FR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 Vous en avez </a:t>
            </a:r>
            <a:endParaRPr lang="fr-FR" sz="20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r>
              <a:rPr lang="fr-FR" sz="2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tellement </a:t>
            </a:r>
            <a:r>
              <a:rPr lang="fr-FR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envie ….</a:t>
            </a:r>
          </a:p>
        </p:txBody>
      </p:sp>
    </p:spTree>
    <p:extLst>
      <p:ext uri="{BB962C8B-B14F-4D97-AF65-F5344CB8AC3E}">
        <p14:creationId xmlns:p14="http://schemas.microsoft.com/office/powerpoint/2010/main" val="334099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6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3732484"/>
            <a:ext cx="3956824" cy="716853"/>
          </a:xfrm>
        </p:spPr>
        <p:txBody>
          <a:bodyPr/>
          <a:lstStyle/>
          <a:p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Série sur les blagues :</a:t>
            </a:r>
          </a:p>
          <a:p>
            <a:endParaRPr lang="fr-FR" dirty="0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56117" y="365125"/>
            <a:ext cx="5151863" cy="302484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IL NOUS FAIT VRAIMENT CH…. </a:t>
            </a:r>
            <a:endParaRPr lang="fr-FR" sz="4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08" y="1"/>
            <a:ext cx="7576892" cy="6858000"/>
          </a:xfrm>
          <a:prstGeom prst="rect">
            <a:avLst/>
          </a:prstGeom>
        </p:spPr>
      </p:pic>
      <p:sp>
        <p:nvSpPr>
          <p:cNvPr id="6" name="Bulle ronde 5"/>
          <p:cNvSpPr/>
          <p:nvPr/>
        </p:nvSpPr>
        <p:spPr>
          <a:xfrm>
            <a:off x="0" y="4449336"/>
            <a:ext cx="5843239" cy="1326995"/>
          </a:xfrm>
          <a:prstGeom prst="wedgeEllipseCallout">
            <a:avLst>
              <a:gd name="adj1" fmla="val 81201"/>
              <a:gd name="adj2" fmla="val 7694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Si Vous en avez </a:t>
            </a:r>
          </a:p>
          <a:p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tellement envie ….</a:t>
            </a:r>
            <a:endParaRPr lang="fr-FR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85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87" y="0"/>
            <a:ext cx="10192827" cy="6858000"/>
          </a:xfrm>
          <a:prstGeom prst="rect">
            <a:avLst/>
          </a:prstGeom>
        </p:spPr>
      </p:pic>
      <p:pic>
        <p:nvPicPr>
          <p:cNvPr id="2" name="rire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1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4" name="camera.wav"/>
          </p:stSnd>
        </p:sndAc>
      </p:transition>
    </mc:Choice>
    <mc:Fallback xmlns="">
      <p:transition spd="slow">
        <p:sndAc>
          <p:stSnd>
            <p:snd r:embed="rId7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5" y="5492197"/>
            <a:ext cx="3255635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5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7" y="5949281"/>
            <a:ext cx="1690014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16756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6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 NOUS FAIT CH....♥♥</Template>
  <TotalTime>0</TotalTime>
  <Words>40</Words>
  <Application>Microsoft Office PowerPoint</Application>
  <PresentationFormat>Grand écran</PresentationFormat>
  <Paragraphs>10</Paragraphs>
  <Slides>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Thème Office</vt:lpstr>
      <vt:lpstr>Présentation PowerPoint</vt:lpstr>
      <vt:lpstr>IL NOUS FAIT VRAIMENT CH…. 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2016-08-01T08:26:07Z</dcterms:created>
  <dcterms:modified xsi:type="dcterms:W3CDTF">2016-08-01T12:59:05Z</dcterms:modified>
</cp:coreProperties>
</file>