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5" r:id="rId4"/>
    <p:sldId id="257" r:id="rId5"/>
    <p:sldId id="268" r:id="rId6"/>
    <p:sldId id="266" r:id="rId7"/>
    <p:sldId id="259" r:id="rId8"/>
    <p:sldId id="269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mR/CSGQWjU8CjYsSN/QKA==" hashData="b57y93dwT7qtobcLA26nLumYKP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74238-E953-4520-AF39-01C676BE3A7A}" type="datetimeFigureOut">
              <a:rPr lang="fr-FR" smtClean="0"/>
              <a:t>29/07/2016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6D9FC-7FE7-42CB-8B75-48D1550908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3097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74238-E953-4520-AF39-01C676BE3A7A}" type="datetimeFigureOut">
              <a:rPr lang="fr-FR" smtClean="0"/>
              <a:t>29/07/2016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6D9FC-7FE7-42CB-8B75-48D1550908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13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74238-E953-4520-AF39-01C676BE3A7A}" type="datetimeFigureOut">
              <a:rPr lang="fr-FR" smtClean="0"/>
              <a:t>29/07/2016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6D9FC-7FE7-42CB-8B75-48D1550908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3757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74238-E953-4520-AF39-01C676BE3A7A}" type="datetimeFigureOut">
              <a:rPr lang="fr-FR" smtClean="0"/>
              <a:t>29/07/2016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6D9FC-7FE7-42CB-8B75-48D1550908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221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74238-E953-4520-AF39-01C676BE3A7A}" type="datetimeFigureOut">
              <a:rPr lang="fr-FR" smtClean="0"/>
              <a:t>29/07/2016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6D9FC-7FE7-42CB-8B75-48D1550908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7362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74238-E953-4520-AF39-01C676BE3A7A}" type="datetimeFigureOut">
              <a:rPr lang="fr-FR" smtClean="0"/>
              <a:t>29/07/2016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6D9FC-7FE7-42CB-8B75-48D1550908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425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74238-E953-4520-AF39-01C676BE3A7A}" type="datetimeFigureOut">
              <a:rPr lang="fr-FR" smtClean="0"/>
              <a:t>29/07/2016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6D9FC-7FE7-42CB-8B75-48D1550908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4633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74238-E953-4520-AF39-01C676BE3A7A}" type="datetimeFigureOut">
              <a:rPr lang="fr-FR" smtClean="0"/>
              <a:t>29/07/2016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6D9FC-7FE7-42CB-8B75-48D1550908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125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74238-E953-4520-AF39-01C676BE3A7A}" type="datetimeFigureOut">
              <a:rPr lang="fr-FR" smtClean="0"/>
              <a:t>29/07/2016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6D9FC-7FE7-42CB-8B75-48D1550908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122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74238-E953-4520-AF39-01C676BE3A7A}" type="datetimeFigureOut">
              <a:rPr lang="fr-FR" smtClean="0"/>
              <a:t>29/07/2016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6D9FC-7FE7-42CB-8B75-48D1550908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8558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74238-E953-4520-AF39-01C676BE3A7A}" type="datetimeFigureOut">
              <a:rPr lang="fr-FR" smtClean="0"/>
              <a:t>29/07/2016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6D9FC-7FE7-42CB-8B75-48D1550908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774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74238-E953-4520-AF39-01C676BE3A7A}" type="datetimeFigureOut">
              <a:rPr lang="fr-FR" smtClean="0"/>
              <a:t>29/07/2016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6D9FC-7FE7-42CB-8B75-48D1550908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3065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Picture 2" descr="Résultat d’images pour GIFS ANIME ROSE BLANCHE QUI S OUV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42244" y="2967335"/>
            <a:ext cx="52595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i="1" cap="none" spc="0" dirty="0" smtClean="0">
                <a:ln w="50800"/>
                <a:solidFill>
                  <a:schemeClr val="accent6">
                    <a:lumMod val="20000"/>
                    <a:lumOff val="80000"/>
                  </a:schemeClr>
                </a:solidFill>
                <a:effectLst/>
              </a:rPr>
              <a:t>S’OUVRE LA ROSE</a:t>
            </a:r>
            <a:endParaRPr lang="fr-FR" sz="5400" b="1" i="1" cap="none" spc="0" dirty="0">
              <a:ln w="50800"/>
              <a:solidFill>
                <a:schemeClr val="accent6">
                  <a:lumMod val="20000"/>
                  <a:lumOff val="80000"/>
                </a:schemeClr>
              </a:solidFill>
              <a:effectLst/>
            </a:endParaRPr>
          </a:p>
        </p:txBody>
      </p:sp>
      <p:pic>
        <p:nvPicPr>
          <p:cNvPr id="6" name="Music in Paradise - David Döring - Panflöte - Panflut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702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Picture 2" descr="Résultat d’images pour gifs anime rose blanche anime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26266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tse1.mm.bing.net/th?&amp;id=OIP.Ma9fc6b1dfe72fafa09b76ce811c2d8a8o0&amp;w=199&amp;h=300&amp;c=0&amp;pid=1.9&amp;rs=0&amp;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916832"/>
            <a:ext cx="1895475" cy="2857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404664"/>
            <a:ext cx="4680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Féminine, toute grâce, s’ouvre la rose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Dont l’éclat velouté sourit au soleil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51979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2000">
        <p:fade/>
      </p:transition>
    </mc:Choice>
    <mc:Fallback>
      <p:transition spd="med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42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Résultat d’images pour cadre transparent fenetre et rideaux anim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27576" cy="7218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Résultat d’images pour cadre transparent fenetre et rideaux anim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45245" y="747245"/>
            <a:ext cx="7345389" cy="5652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260648"/>
            <a:ext cx="45365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Au moment où j’émerge du sommeil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Quand les rideaux semblent moroses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  <p:pic>
        <p:nvPicPr>
          <p:cNvPr id="1028" name="Picture 4" descr="homm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552825"/>
            <a:ext cx="4410075" cy="330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53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2000">
        <p:fade/>
      </p:transition>
    </mc:Choice>
    <mc:Fallback>
      <p:transition spd="med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8" name="Picture 4" descr="Afficher l'image d'origin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89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332656"/>
            <a:ext cx="4896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Fragrance de toute douceur, s’ouvre la rose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Beauté fragile qui ce matin s’épanouit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561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2000">
        <p:fade/>
      </p:transition>
    </mc:Choice>
    <mc:Fallback>
      <p:transition spd="med" advClick="0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Résultat d’images pour GIFS ANIME ROSE BLANCHE QUI S OUV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525" y="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51520" y="476672"/>
            <a:ext cx="54726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Lorsque la rosée se sublime à l’infini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Et que mon regard sur la fleur se pose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097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2000">
        <p:fade/>
      </p:transition>
    </mc:Choice>
    <mc:Fallback>
      <p:transition spd="med" advClick="0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Picture 2" descr="Afficher l'image d'origin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47464"/>
            <a:ext cx="9144000" cy="770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Résultat d’images pour gifs tub anime abeille anime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852936"/>
            <a:ext cx="819150" cy="59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347727" y="404664"/>
            <a:ext cx="51845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Flaveur, don de la nature, s’ouvre la rose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Au bourdonnement serein de l’abeille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367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2000">
        <p:fade/>
      </p:transition>
    </mc:Choice>
    <mc:Fallback>
      <p:transition spd="med" advClick="0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6" name="Picture 4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683568" y="188640"/>
            <a:ext cx="42484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tx2">
                    <a:lumMod val="75000"/>
                  </a:schemeClr>
                </a:solidFill>
              </a:rPr>
              <a:t>Dans le jardin je vais et m’émerveille</a:t>
            </a:r>
          </a:p>
          <a:p>
            <a:r>
              <a:rPr lang="fr-FR" b="1" i="1" dirty="0">
                <a:solidFill>
                  <a:schemeClr val="tx2">
                    <a:lumMod val="75000"/>
                  </a:schemeClr>
                </a:solidFill>
              </a:rPr>
              <a:t>La journée commence en apothéose !</a:t>
            </a:r>
          </a:p>
          <a:p>
            <a:r>
              <a:rPr lang="fr" b="1" i="1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r>
              <a:rPr lang="fr-FR" b="1" i="1" dirty="0">
                <a:solidFill>
                  <a:schemeClr val="tx2">
                    <a:lumMod val="75000"/>
                  </a:schemeClr>
                </a:solidFill>
              </a:rPr>
              <a:t> (Malices)</a:t>
            </a:r>
          </a:p>
          <a:p>
            <a:r>
              <a:rPr lang="fr" b="1" i="1" dirty="0">
                <a:solidFill>
                  <a:schemeClr val="tx2">
                    <a:lumMod val="75000"/>
                  </a:schemeClr>
                </a:solidFill>
              </a:rPr>
              <a:t>25/07/2016</a:t>
            </a:r>
          </a:p>
          <a:p>
            <a:endParaRPr lang="fr-FR" dirty="0"/>
          </a:p>
        </p:txBody>
      </p:sp>
      <p:pic>
        <p:nvPicPr>
          <p:cNvPr id="3078" name="Picture 6" descr="https://img-fotki.yandex.ru/get/9089/237239406.78/0_e63d9_1428a096_X5L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392371"/>
            <a:ext cx="1296144" cy="804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Résultat d’images pour gif tub anime oiseaux animés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869160"/>
            <a:ext cx="2070039" cy="163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958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2000">
        <p:fade/>
      </p:transition>
    </mc:Choice>
    <mc:Fallback>
      <p:transition spd="med" advClick="0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338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755576" y="260648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i="1" dirty="0" smtClean="0">
                <a:solidFill>
                  <a:schemeClr val="bg1"/>
                </a:solidFill>
              </a:rPr>
              <a:t>CRÉATION  MALICES / CHRYSANGE</a:t>
            </a:r>
            <a:br>
              <a:rPr lang="fr-FR" sz="4000" b="1" i="1" dirty="0" smtClean="0">
                <a:solidFill>
                  <a:schemeClr val="bg1"/>
                </a:solidFill>
              </a:rPr>
            </a:br>
            <a:endParaRPr lang="fr-FR" sz="4000" b="1" i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483768" y="6309320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http://poetessechrys.vip-blog.com/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431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</TotalTime>
  <Words>97</Words>
  <Application>Microsoft Office PowerPoint</Application>
  <PresentationFormat>Affichage à l'écran (4:3)</PresentationFormat>
  <Paragraphs>18</Paragraphs>
  <Slides>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23</cp:revision>
  <dcterms:created xsi:type="dcterms:W3CDTF">2016-07-29T08:09:42Z</dcterms:created>
  <dcterms:modified xsi:type="dcterms:W3CDTF">2016-07-29T16:24:29Z</dcterms:modified>
</cp:coreProperties>
</file>